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557A7-F163-4265-B9D6-8BB9BCE5A61B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989DB-0F70-4CCD-A1C5-88CFF5B8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7CB22-1DCA-49E4-ADCD-6F534151C2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989DB-0F70-4CCD-A1C5-88CFF5B86C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0699" y="381000"/>
            <a:ext cx="5791201" cy="1470025"/>
          </a:xfrm>
          <a:prstGeom prst="rect">
            <a:avLst/>
          </a:prstGeom>
          <a:noFill/>
          <a:ln w="76200">
            <a:noFill/>
          </a:ln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4" b="89943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933825" cy="459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1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990600"/>
            <a:ext cx="4114800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09532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9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991" y="757535"/>
            <a:ext cx="45567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71" y="4953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জাতি সংঘের স্থায়ী সদস্য রাষ্ট্র সমূহের নাম লেখ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35478"/>
            <a:ext cx="4097298" cy="29376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3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31037"/>
            <a:ext cx="41148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i="1" u="sng" dirty="0" smtClean="0">
                <a:latin typeface="NikoshBAN" pitchFamily="2" charset="0"/>
                <a:cs typeface="NikoshBAN" pitchFamily="2" charset="0"/>
              </a:rPr>
              <a:t>উত্তরমালা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819400"/>
            <a:ext cx="594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যুক্তরাজ্য , যুক্তরাষ্ট্র , রাশিয়া , ফ্রান্স  ও চীন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57560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80449"/>
            <a:ext cx="815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  জাতিসংঘের যে ছয়টি শাখা বা সংস্থা  আছে তা </a:t>
            </a:r>
          </a:p>
          <a:p>
            <a:pPr algn="just"/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   উল্লেখ কর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86578"/>
            <a:ext cx="4038600" cy="30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7674"/>
            <a:ext cx="5257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i="1" u="sng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i="1" u="sng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1752600"/>
            <a:ext cx="80391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১। জাতি সংঘ  কত সালে প্রতিষ্ঠিত হয়?</a:t>
            </a:r>
          </a:p>
          <a:p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২। বর্তমানে সদস্য সংখ্যা দেশ কত  ?</a:t>
            </a:r>
          </a:p>
          <a:p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৩। নিরাপত্তা পরিষদ কতটি রাষ্ট্র নিয়ে গঠিত </a:t>
            </a:r>
          </a:p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    হয়?</a:t>
            </a:r>
          </a:p>
          <a:p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৪। আন্তর্জাতিক আদালত কত জন বিচারক </a:t>
            </a:r>
          </a:p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  নিয়ে ঘঠিত হয়?</a:t>
            </a:r>
          </a:p>
          <a:p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31037"/>
            <a:ext cx="41148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u="sng" dirty="0" smtClean="0">
                <a:latin typeface="NikoshBAN" pitchFamily="2" charset="0"/>
                <a:cs typeface="NikoshBAN" pitchFamily="2" charset="0"/>
              </a:rPr>
              <a:t>উত্তরমালা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উত্তর- ১৯৪৫ সালের ২৪ শে অক্টব।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২। উত্তর- ১৯৩ টি 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৩। উত্তর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১৫ টি 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৪। উত্তর- ১৫ জন।  </a:t>
            </a:r>
          </a:p>
        </p:txBody>
      </p:sp>
    </p:spTree>
    <p:extLst>
      <p:ext uri="{BB962C8B-B14F-4D97-AF65-F5344CB8AC3E}">
        <p14:creationId xmlns:p14="http://schemas.microsoft.com/office/powerpoint/2010/main" val="5256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725296">
            <a:off x="1928455" y="2548676"/>
            <a:ext cx="5410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যে কোন প্রশ্ন 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14571"/>
            <a:ext cx="61722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26" y="4191000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26" y="1934898"/>
            <a:ext cx="3657599" cy="2706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026" y="4843045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 সংঘের গঠন ও কার্যবলী আলোচনা কর 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27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9123" l="1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02" y="520298"/>
            <a:ext cx="5256797" cy="54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1219200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8000" i="1" dirty="0" smtClean="0">
                <a:solidFill>
                  <a:srgbClr val="00B050"/>
                </a:solidFill>
                <a:latin typeface="ChandrabatiMJ" pitchFamily="2" charset="0"/>
                <a:cs typeface="NikoshBAN" pitchFamily="2" charset="0"/>
              </a:rPr>
              <a:t>পরিচিতি</a:t>
            </a:r>
            <a:r>
              <a:rPr lang="bn-BD" sz="5400" dirty="0" smtClean="0">
                <a:solidFill>
                  <a:srgbClr val="00B050"/>
                </a:solidFill>
                <a:latin typeface="ChandrabatiMJ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757156" cy="639762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733800" cy="639762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পাঠ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2590800"/>
            <a:ext cx="3962400" cy="30480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ফয়জুল ইসলাম 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সহাকারী শিক্ষক (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ধাইর পাড়া উচ্চ বিদ্যালয়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ধোবাউড়া,ময়মনসিংহ।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নং-০১৯১৪-৩৮৯০২৩</a:t>
            </a:r>
            <a:endParaRPr lang="bn-IN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islamfayzul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130587</a:t>
            </a:r>
            <a:r>
              <a:rPr lang="en-US" sz="1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1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590800"/>
            <a:ext cx="3886200" cy="30480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 –দশম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–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পৌরনীতি ও নাগরিকতা </a:t>
            </a:r>
            <a:endParaRPr lang="bn-BD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একাদশ </a:t>
            </a:r>
            <a:endParaRPr lang="bn-BD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২০২   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 –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 মিনিট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64770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IN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4818"/>
            <a:ext cx="659026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3" y="1295401"/>
            <a:ext cx="7716734" cy="42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4" y="609600"/>
            <a:ext cx="752809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8" y="1219200"/>
            <a:ext cx="769530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076" y="4038600"/>
            <a:ext cx="76962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 , জাতিসংঘের উদ্দেশ্য ও কার্যবলী</a:t>
            </a:r>
            <a:endParaRPr lang="en-US" sz="5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2528" y="685800"/>
            <a:ext cx="34736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8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88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72132" y="2285336"/>
            <a:ext cx="1174415" cy="152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09600"/>
            <a:ext cx="6019800" cy="110799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43" y="1905000"/>
            <a:ext cx="83058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b="1" i="1" u="sng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4000" b="1" i="1" u="sng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000" b="1" i="1" u="sng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IN" sz="4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জাতিসংঘ ও জাতিসংঘের গঠন বর্ণনা করতে </a:t>
            </a:r>
          </a:p>
          <a:p>
            <a:pPr algn="just"/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পারবে।</a:t>
            </a:r>
          </a:p>
          <a:p>
            <a:pPr algn="just"/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জাতিসংঘের উদ্দেশ্য ও কার্যবলী সম্পর্কে </a:t>
            </a:r>
          </a:p>
          <a:p>
            <a:pPr algn="just"/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ব্যাখ্যা  করতে পারবে </a:t>
            </a:r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bn-IN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64770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ছক 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IN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50831"/>
            <a:ext cx="83819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জাতিসংঘ</a:t>
            </a:r>
          </a:p>
          <a:p>
            <a:pPr algn="ctr"/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সাধারণ পরিষদ    নিরাপত্তা পরিষদ   অর্থনৈতিক ও সামাজিক পরিষদ  অছি পরিষদ  আন্তর্জাতিক আদালত জাতিসংঘ  সচিবালয় </a:t>
            </a:r>
          </a:p>
          <a:p>
            <a:pPr algn="ctr"/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643532"/>
            <a:ext cx="7162800" cy="604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42336" y="2832352"/>
            <a:ext cx="1" cy="679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219200" y="3703985"/>
            <a:ext cx="1" cy="679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38400" y="3703985"/>
            <a:ext cx="1" cy="679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62401" y="3696247"/>
            <a:ext cx="1" cy="679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86400" y="3689353"/>
            <a:ext cx="1" cy="679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29400" y="3689353"/>
            <a:ext cx="1" cy="679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848600" y="3689352"/>
            <a:ext cx="1" cy="679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244</Words>
  <Application>Microsoft Office PowerPoint</Application>
  <PresentationFormat>On-screen Show (4:3)</PresentationFormat>
  <Paragraphs>66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Trek</vt:lpstr>
      <vt:lpstr>Package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Fayzul</dc:creator>
  <cp:lastModifiedBy>Fayzul</cp:lastModifiedBy>
  <cp:revision>38</cp:revision>
  <dcterms:created xsi:type="dcterms:W3CDTF">2006-08-16T00:00:00Z</dcterms:created>
  <dcterms:modified xsi:type="dcterms:W3CDTF">2020-11-19T16:05:41Z</dcterms:modified>
</cp:coreProperties>
</file>