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DAAB-02C7-4B34-970D-4964663EE30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4E64-2A1B-49AB-9E53-BD668D82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1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DAAB-02C7-4B34-970D-4964663EE30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4E64-2A1B-49AB-9E53-BD668D82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53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DAAB-02C7-4B34-970D-4964663EE30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4E64-2A1B-49AB-9E53-BD668D82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2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DAAB-02C7-4B34-970D-4964663EE30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4E64-2A1B-49AB-9E53-BD668D82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7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DAAB-02C7-4B34-970D-4964663EE30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4E64-2A1B-49AB-9E53-BD668D82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6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DAAB-02C7-4B34-970D-4964663EE30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4E64-2A1B-49AB-9E53-BD668D82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7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DAAB-02C7-4B34-970D-4964663EE30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4E64-2A1B-49AB-9E53-BD668D82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60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DAAB-02C7-4B34-970D-4964663EE30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4E64-2A1B-49AB-9E53-BD668D82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1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DAAB-02C7-4B34-970D-4964663EE30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4E64-2A1B-49AB-9E53-BD668D82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8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DAAB-02C7-4B34-970D-4964663EE30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4E64-2A1B-49AB-9E53-BD668D82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3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DAAB-02C7-4B34-970D-4964663EE30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4E64-2A1B-49AB-9E53-BD668D82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5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4DAAB-02C7-4B34-970D-4964663EE30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64E64-2A1B-49AB-9E53-BD668D82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Pour">
              <a:avLst/>
            </a:prstTxWarp>
          </a:bodyPr>
          <a:lstStyle/>
          <a:p>
            <a:pPr algn="ctr"/>
            <a:r>
              <a:rPr lang="bn-IN" sz="5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 </a:t>
            </a:r>
            <a:endParaRPr lang="en-US" sz="5400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31" y="2357437"/>
            <a:ext cx="3670479" cy="36704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1123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9" y="1914289"/>
            <a:ext cx="6323425" cy="4207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094" y="1914289"/>
            <a:ext cx="5585138" cy="4207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41669" y="115910"/>
            <a:ext cx="11706894" cy="17983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প্রকৃতি প্রদত্ত  নিয়ে যা কিছু আছে তাই প্রাকৃতিক পরিবেশ।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দ্ধারা তৈরি যা কিছু আছে তাই হলো মানবসৃষ্ট পরিবেশ।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0614" y="6122241"/>
            <a:ext cx="4353059" cy="639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81133" y="6122240"/>
            <a:ext cx="4353059" cy="639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পরিবেশ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06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852" y="2777275"/>
            <a:ext cx="5301802" cy="3210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7" y="2777275"/>
            <a:ext cx="5048518" cy="3216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70456" y="193183"/>
            <a:ext cx="11462198" cy="22538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ও বৃদ্ধির জন্য সকল জীবের শক্তি প্রয়োজন।পরিবেশে খাদ্যের মাধ্যমে সূর্য থেকে উদ্ভিদে এবং উদ্ভিদ থেকে প্রানীতে শক্তি প্রবাহিত হয়।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4715" y="6143223"/>
            <a:ext cx="5628068" cy="5666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থেকে জীবে শক্তি প্রবাহ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16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90841"/>
            <a:ext cx="5628507" cy="3494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27" y="2390841"/>
            <a:ext cx="5788494" cy="3494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06062" y="167425"/>
            <a:ext cx="11719775" cy="15197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তৈরির জন্য উদ্ভিদের সূর্যের আলো,পানি এবং বায়ুর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কার্বনডাই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প্রয়োজন। 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9419" y="6104586"/>
            <a:ext cx="3902299" cy="592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খাদ্য তৈরি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039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2009105"/>
            <a:ext cx="6503831" cy="4043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9" y="2009105"/>
            <a:ext cx="5391954" cy="4043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দুর্যোগ যেমন-খরা,বন্যা,ঝড়,ভুমিকম্পের কারনে পরিবেশের পরিবর্তন ঘটে।আবার বাড়িঘর,রাস্তা-ঘাট ও কলখারখানা তৈরিতে গাছপালা কেটে বনভুমি নষ্ট করছে।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3493" y="6181859"/>
            <a:ext cx="10032642" cy="6761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জ্বালানি কাঠ ও আসবাবপত্রেরর জন্য কাঠ সংগ্রহ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95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2907" y="206062"/>
            <a:ext cx="3644721" cy="6697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859110"/>
            <a:ext cx="12192000" cy="28204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পরিবর্তনের কারনসমুহ কী কী সে সম্পর্কে তোমার খাতায় লিখ। 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19" y="206062"/>
            <a:ext cx="3868291" cy="2574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9400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7904" y="231820"/>
            <a:ext cx="3593206" cy="7598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91685"/>
            <a:ext cx="12192000" cy="36704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১।জীবের বেঁচে থাকার জন্য কী কী প্রয়োজন? </a:t>
            </a:r>
          </a:p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২।কোন কোন প্রাকৃতিক দুর্যোগ পরিবেশের পরিবর্তুন ঘটাতে পারে? </a:t>
            </a:r>
          </a:p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৩।পরিবেশ পরিবর্তনের ফলে জীব কীভাবে ক্ষতিগ্রস্থ হয়?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494" y="231820"/>
            <a:ext cx="2316520" cy="231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1048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7606" y="167425"/>
            <a:ext cx="2897746" cy="708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026535"/>
            <a:ext cx="12192000" cy="2653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জন্য মানুষ কীভাবে উদ্ভিদ ও প্রাণীর উপর নির্ভরশীল? সে সম্পর্কে ৩টি বাক্য তোমার খাতায় লিখ।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936" y="167425"/>
            <a:ext cx="2664988" cy="2524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4920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Pour">
              <a:avLst/>
            </a:prstTxWarp>
          </a:bodyPr>
          <a:lstStyle/>
          <a:p>
            <a:pPr algn="ctr"/>
            <a:r>
              <a:rPr lang="bn-IN" sz="5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ক্লাশে সবাইকে ধন্যবাদ </a:t>
            </a:r>
            <a:endParaRPr lang="en-US" sz="5400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9" y="2514599"/>
            <a:ext cx="5009882" cy="36713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5344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400023"/>
            <a:ext cx="6297769" cy="34579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আবুল কাশেম </a:t>
            </a:r>
          </a:p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লাকেশ্বর দাখিল মাদ্রাসা </a:t>
            </a:r>
          </a:p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 সুনামগঞ্জ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97769" y="3400023"/>
            <a:ext cx="5894231" cy="34579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১ </a:t>
            </a:r>
          </a:p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 </a:t>
            </a:r>
          </a:p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ইবতেদায়ি চতুর্থ  </a:t>
            </a:r>
          </a:p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</a:p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১৮/১১/২০২০ ইং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86" y="145343"/>
            <a:ext cx="2788876" cy="3109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792" y="145344"/>
            <a:ext cx="2329002" cy="3109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8443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39" y="489398"/>
            <a:ext cx="9466584" cy="5953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0260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20" y="321972"/>
            <a:ext cx="8422783" cy="6317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204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03" y="927627"/>
            <a:ext cx="6735652" cy="5717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1847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8" y="1918817"/>
            <a:ext cx="6000622" cy="4022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14" y="1918818"/>
            <a:ext cx="5610829" cy="4022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12124" y="115910"/>
            <a:ext cx="10792496" cy="8757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 করে লক্ষ্য করি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8806" y="6117465"/>
            <a:ext cx="6297769" cy="6310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থেকে জীবের খাদ্য প্রবাহ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2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52" y="296212"/>
            <a:ext cx="8105528" cy="6394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9073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1690" y="360608"/>
            <a:ext cx="3812147" cy="7598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ঘোষনা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1690" y="1684986"/>
            <a:ext cx="3812147" cy="7598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1689" y="2790422"/>
            <a:ext cx="3812147" cy="7598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 ও পরিবেশ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99" y="3669136"/>
            <a:ext cx="5539641" cy="310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233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6389" y="257577"/>
            <a:ext cx="3477296" cy="6825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636" y="1803043"/>
            <a:ext cx="6503831" cy="9380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636" y="2741054"/>
            <a:ext cx="12153363" cy="39044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 এবং মানবসৃষ্ট পরিবেশ সম্পর্কে ব্যাখ্যা করতে পারবে;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মাধ্যমে শক্তিপ্রবাহ সম্পর্কে বর্ননা করতে পারবে;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পরিবর্তনের কারনসমুহ বিস্তারিত বর্ননা করতে পারবে;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623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243</Words>
  <Application>Microsoft Office PowerPoint</Application>
  <PresentationFormat>Widescreen</PresentationFormat>
  <Paragraphs>39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17</cp:revision>
  <dcterms:created xsi:type="dcterms:W3CDTF">2020-11-18T09:38:06Z</dcterms:created>
  <dcterms:modified xsi:type="dcterms:W3CDTF">2020-11-19T02:16:35Z</dcterms:modified>
</cp:coreProperties>
</file>