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33CC"/>
    <a:srgbClr val="0000FF"/>
    <a:srgbClr val="F4F4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76762-5C5B-4930-9CE9-DE2326C59B3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2CD1E-2706-4B92-B055-E285D6390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5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499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use\Music\&#2438;&#2488;&#2476;&#2503;_&#2438;&#2482;&#2507;_&#2438;&#2488;&#2476;&#2503;_&#2488;&#2497;&#2470;&#2495;&#2472;(128kbps).mp3" TargetMode="External"/><Relationship Id="rId1" Type="http://schemas.microsoft.com/office/2007/relationships/media" Target="file:///C:\Users\use\Music\&#2438;&#2488;&#2476;&#2503;_&#2438;&#2482;&#2507;_&#2438;&#2488;&#2476;&#2503;_&#2488;&#2497;&#2470;&#2495;&#2472;(128kbps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983729"/>
            <a:ext cx="4572000" cy="237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1524000"/>
            <a:ext cx="6705600" cy="212365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 পাঠে সবাইকে </a:t>
            </a:r>
            <a:r>
              <a:rPr lang="bn-BD" sz="6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লাল  </a:t>
            </a:r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গোলাপের  শুভেচ্ছা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আসবে_আলো_আসবে_সুদিন(128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>
                  <p14:bmkLst>
                    <p14:bmk name="Bookmark 1" time="4061.9717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numSld="999" showWhenStopped="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46482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বারোমাসি  সবজি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toringgas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1" y="1694984"/>
            <a:ext cx="2819400" cy="2724616"/>
          </a:xfrm>
          <a:prstGeom prst="rect">
            <a:avLst/>
          </a:prstGeom>
        </p:spPr>
      </p:pic>
      <p:pic>
        <p:nvPicPr>
          <p:cNvPr id="4" name="Picture 3" descr="1488184_672289142829058_40648896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63767"/>
            <a:ext cx="2514600" cy="2603433"/>
          </a:xfrm>
          <a:prstGeom prst="rect">
            <a:avLst/>
          </a:prstGeom>
        </p:spPr>
      </p:pic>
      <p:pic>
        <p:nvPicPr>
          <p:cNvPr id="5" name="Picture 4" descr="images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600200"/>
            <a:ext cx="2283147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648200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শশা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4724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4724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পেঁপে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33528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1828801"/>
          <a:ext cx="6477000" cy="441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795"/>
                <a:gridCol w="4760205"/>
              </a:tblGrid>
              <a:tr h="1071176">
                <a:tc>
                  <a:txBody>
                    <a:bodyPr/>
                    <a:lstStyle/>
                    <a:p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 নাম </a:t>
                      </a: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85413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rgbClr val="0000FF"/>
                          </a:solidFill>
                        </a:rPr>
                        <a:t> নীল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শীতকালীন</a:t>
                      </a:r>
                      <a:r>
                        <a:rPr lang="bn-BD" sz="3200" baseline="0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সবজির নাম লেখ ? </a:t>
                      </a:r>
                    </a:p>
                    <a:p>
                      <a:r>
                        <a:rPr lang="bn-BD" sz="2400" baseline="0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10851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rgbClr val="00B050"/>
                          </a:solidFill>
                        </a:rPr>
                        <a:t>সবুজ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গ্রীষ্মকালীন</a:t>
                      </a:r>
                      <a:r>
                        <a:rPr lang="bn-BD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সবজির নাম লেখ?</a:t>
                      </a:r>
                      <a:endParaRPr lang="en-US" sz="32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52158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rgbClr val="7030A0"/>
                          </a:solidFill>
                        </a:rPr>
                        <a:t>বেগুনি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৩টি</a:t>
                      </a:r>
                      <a:r>
                        <a:rPr lang="bn-BD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শীতকালীন সবজির নাম লেখ?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3400"/>
            <a:ext cx="39624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পাঠ্য বইয়ের সাথে সংযোগঃ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086495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 বইয়ের ৪১ পৃষ্ঠা খুলে পড়তে বলব।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8534399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996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 তিনটি গ্রীষ্মকালিন সবজির নাম লিখ ? ২।ফুলকপি, বাধাকপি কোন  কালীন সবজি তা লিখ?</a:t>
            </a:r>
          </a:p>
          <a:p>
            <a:pPr marL="742950" indent="-74295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শীতকালীন সবজির নাম লিখ 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8000" b="1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BFBF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বাড়়ির</a:t>
            </a:r>
            <a:r>
              <a:rPr lang="bn-IN" sz="8000" b="1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BFBFB"/>
                </a:solidFill>
              </a:rPr>
              <a:t> </a:t>
            </a:r>
            <a:r>
              <a:rPr lang="bn-IN" sz="8000" b="1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BFBF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8000" b="1">
              <a:ln w="22225">
                <a:solidFill>
                  <a:srgbClr val="FFC000"/>
                </a:solidFill>
                <a:prstDash val="solid"/>
              </a:ln>
              <a:solidFill>
                <a:srgbClr val="FBFBF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4000" smtClean="0">
                <a:solidFill>
                  <a:srgbClr val="FF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3টি সবজির নাম পড়ে আসবে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smtClean="0">
                <a:solidFill>
                  <a:srgbClr val="FF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শীতকালীন 3টি সবজির নাম পড়ে আসবে..</a:t>
            </a:r>
            <a:endParaRPr lang="en-US" sz="4000">
              <a:solidFill>
                <a:srgbClr val="FF33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92545"/>
            <a:ext cx="2819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66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629400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prstTxWarp prst="textDeflateBottom">
              <a:avLst/>
            </a:prstTxWarp>
            <a:spAutoFit/>
            <a:sp3d extrusionH="57150">
              <a:bevelT w="38100" h="38100" prst="angle"/>
              <a:extrusionClr>
                <a:srgbClr val="FF33CC"/>
              </a:extrusionClr>
            </a:sp3d>
          </a:bodyPr>
          <a:lstStyle/>
          <a:p>
            <a:pPr lvl="1" algn="ctr"/>
            <a:r>
              <a:rPr lang="bn-BD" sz="8000" b="1" dirty="0" smtClean="0">
                <a:ln w="22225">
                  <a:solidFill>
                    <a:srgbClr val="FF33CC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rgbClr val="F4F4F4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b="1" dirty="0">
              <a:ln w="22225">
                <a:solidFill>
                  <a:srgbClr val="FF33CC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rgbClr val="F4F4F4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84582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49962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1836" y="2113128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চায়না আক্তার</a:t>
            </a:r>
            <a:r>
              <a:rPr lang="bn-BD" sz="72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7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8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ঈশ্বরদী</a:t>
            </a:r>
            <a:r>
              <a:rPr lang="bn-BD" sz="48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সঃ </a:t>
            </a:r>
            <a:r>
              <a:rPr lang="bn-BD" sz="48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প্রাঃ বিদ্যালয়</a:t>
            </a:r>
            <a:r>
              <a:rPr lang="bn-IN" sz="48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ভাংগা,ফরিদপুর</a:t>
            </a:r>
            <a:r>
              <a:rPr lang="bn-BD" sz="48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94957"/>
            <a:ext cx="2206943" cy="2895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71600"/>
            <a:ext cx="45415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6000" dirty="0" smtClean="0">
                <a:ln w="38100">
                  <a:solidFill>
                    <a:srgbClr val="0000FF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dirty="0">
              <a:ln w="38100">
                <a:solidFill>
                  <a:srgbClr val="0000FF"/>
                </a:solidFill>
              </a:ln>
              <a:solidFill>
                <a:srgbClr val="FFC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27432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তৃতীয় 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 শিরোনামঃ খাদ্য</a:t>
            </a:r>
          </a:p>
          <a:p>
            <a:pPr algn="ctr"/>
            <a:r>
              <a:rPr lang="bn-BD" sz="36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36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36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 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2192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6600" u="sng" dirty="0" smtClean="0"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146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–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 .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 কী  মৌসুমি সবজি  পাওয়া যায় তার নাম বলতে পারবে।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৮.৩.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সারা বছর পাওয়া যায় এমন সবজি নাম বলতে পারবে।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ta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51635"/>
            <a:ext cx="2371725" cy="2295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abbage-Badhakopi-580x3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0" y="1694496"/>
            <a:ext cx="2590800" cy="2209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62400"/>
            <a:ext cx="2286000" cy="2085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White-veggies-are-good-for-you-too_379_440184_0_14048094_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962400"/>
            <a:ext cx="2466975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 (8)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191000"/>
            <a:ext cx="25146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lady-finger-250x2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078" y="1737360"/>
            <a:ext cx="2457783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371600" y="29569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5400" b="1" smtClean="0">
                <a:ln w="12700" cmpd="sng">
                  <a:solidFill>
                    <a:srgbClr val="FF33CC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এসো  কিছু সবজি ছবি দেখি</a:t>
            </a:r>
            <a:endParaRPr lang="en-US" sz="5400" b="1">
              <a:ln w="12700" cmpd="sng">
                <a:solidFill>
                  <a:srgbClr val="FF33CC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5982" y="1023074"/>
            <a:ext cx="516921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smtClean="0">
                <a:ln/>
                <a:solidFill>
                  <a:schemeClr val="accent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 বিভিন্ন মৌসুমের সবজি</a:t>
            </a:r>
            <a:endParaRPr lang="en-US" sz="4400" b="1">
              <a:ln/>
              <a:solidFill>
                <a:schemeClr val="accent3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120" y="3200400"/>
            <a:ext cx="67056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11500" b="1" dirty="0" smtClean="0">
                <a:ln w="38100">
                  <a:solidFill>
                    <a:srgbClr val="7030A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মৌসুমি সবজি </a:t>
            </a:r>
            <a:endParaRPr lang="en-US" sz="11500" b="1" dirty="0">
              <a:ln w="38100">
                <a:solidFill>
                  <a:srgbClr val="7030A0"/>
                </a:solidFill>
              </a:ln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120" y="1143000"/>
            <a:ext cx="6492240" cy="186204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115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115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" y="2328952"/>
            <a:ext cx="8122920" cy="183156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1" algn="r"/>
            <a:r>
              <a:rPr lang="bn-BD" sz="1100" b="1" dirty="0">
                <a:ln w="38100">
                  <a:solidFill>
                    <a:srgbClr val="FF33CC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bn-BD" sz="6600" b="1" dirty="0" smtClean="0">
                <a:ln w="38100">
                  <a:solidFill>
                    <a:srgbClr val="FF33CC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dirty="0" smtClean="0">
                <a:ln w="38100">
                  <a:solidFill>
                    <a:srgbClr val="FF33CC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</a:t>
            </a:r>
            <a:endParaRPr lang="en-US" sz="6600" b="1" dirty="0">
              <a:ln w="38100">
                <a:solidFill>
                  <a:srgbClr val="FF33CC"/>
                </a:solidFill>
                <a:prstDash val="solid"/>
              </a:ln>
              <a:solidFill>
                <a:schemeClr val="accent5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1910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 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76400"/>
            <a:ext cx="2730500" cy="393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1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08331"/>
            <a:ext cx="2362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lady-finger-250x2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267201"/>
            <a:ext cx="2152983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24000"/>
            <a:ext cx="2466975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s (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038600"/>
            <a:ext cx="22860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90800" y="228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গ্রীষ্মকালীন সবজি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করলা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5715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কুমড়া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3429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ধুন্দল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89162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পটল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9091" y="580331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ঢেঁড়স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শীতকালীন সবজি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8)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369413"/>
            <a:ext cx="1981200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4168900"/>
            <a:ext cx="1919287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" y="3883607"/>
            <a:ext cx="1724025" cy="191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White-veggies-are-good-for-you-too_379_440184_0_14048094_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361212"/>
            <a:ext cx="1919287" cy="182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badha-kop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361212"/>
            <a:ext cx="200025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ages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4038601"/>
            <a:ext cx="17430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38200" y="333443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বাঁধাকপি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5700" y="336521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লাউ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4575" y="333443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ফুলকপি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89505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টমেটো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2380" y="575819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গাজর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595601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মুলা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184</Words>
  <Application>Microsoft Office PowerPoint</Application>
  <PresentationFormat>On-screen Show (4:3)</PresentationFormat>
  <Paragraphs>56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PTI-17</dc:creator>
  <cp:lastModifiedBy>use</cp:lastModifiedBy>
  <cp:revision>35</cp:revision>
  <dcterms:created xsi:type="dcterms:W3CDTF">2006-08-16T00:00:00Z</dcterms:created>
  <dcterms:modified xsi:type="dcterms:W3CDTF">2020-11-18T14:48:42Z</dcterms:modified>
</cp:coreProperties>
</file>