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7" r:id="rId2"/>
    <p:sldId id="258" r:id="rId3"/>
    <p:sldId id="259" r:id="rId4"/>
    <p:sldId id="260" r:id="rId5"/>
    <p:sldId id="261" r:id="rId6"/>
    <p:sldId id="262" r:id="rId7"/>
    <p:sldId id="263" r:id="rId8"/>
    <p:sldId id="273" r:id="rId9"/>
    <p:sldId id="274" r:id="rId10"/>
    <p:sldId id="275" r:id="rId11"/>
    <p:sldId id="264" r:id="rId12"/>
    <p:sldId id="265" r:id="rId13"/>
    <p:sldId id="266"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21" Type="http://schemas.microsoft.com/office/2016/11/relationships/changesInfo" Target="changesInfos/changesInfo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sultana540@gmail.com" userId="518b15ff63f395e6" providerId="LiveId" clId="{323981F3-C610-684F-A509-0DA069646FAD}"/>
    <pc:docChg chg="custSel addSld delSld modSld">
      <pc:chgData name="rsultana540@gmail.com" userId="518b15ff63f395e6" providerId="LiveId" clId="{323981F3-C610-684F-A509-0DA069646FAD}" dt="2020-11-19T13:49:54.828" v="2519" actId="1076"/>
      <pc:docMkLst>
        <pc:docMk/>
      </pc:docMkLst>
      <pc:sldChg chg="addSp delSp modSp del">
        <pc:chgData name="rsultana540@gmail.com" userId="518b15ff63f395e6" providerId="LiveId" clId="{323981F3-C610-684F-A509-0DA069646FAD}" dt="2020-11-15T03:01:14.507" v="108" actId="21"/>
        <pc:sldMkLst>
          <pc:docMk/>
          <pc:sldMk cId="4287616954" sldId="256"/>
        </pc:sldMkLst>
        <pc:spChg chg="add">
          <ac:chgData name="rsultana540@gmail.com" userId="518b15ff63f395e6" providerId="LiveId" clId="{323981F3-C610-684F-A509-0DA069646FAD}" dt="2020-11-15T02:51:57.163" v="33" actId="139"/>
          <ac:spMkLst>
            <pc:docMk/>
            <pc:sldMk cId="4287616954" sldId="256"/>
            <ac:spMk id="2" creationId="{76EE6A60-5516-0D44-9C8D-87475854B233}"/>
          </ac:spMkLst>
        </pc:spChg>
        <pc:spChg chg="del">
          <ac:chgData name="rsultana540@gmail.com" userId="518b15ff63f395e6" providerId="LiveId" clId="{323981F3-C610-684F-A509-0DA069646FAD}" dt="2020-11-14T22:34:05.961" v="25" actId="21"/>
          <ac:spMkLst>
            <pc:docMk/>
            <pc:sldMk cId="4287616954" sldId="256"/>
            <ac:spMk id="2" creationId="{8BC6B807-AE83-2B41-9A92-3FDB8AA4201C}"/>
          </ac:spMkLst>
        </pc:spChg>
        <pc:spChg chg="del">
          <ac:chgData name="rsultana540@gmail.com" userId="518b15ff63f395e6" providerId="LiveId" clId="{323981F3-C610-684F-A509-0DA069646FAD}" dt="2020-11-14T22:34:09.909" v="26" actId="21"/>
          <ac:spMkLst>
            <pc:docMk/>
            <pc:sldMk cId="4287616954" sldId="256"/>
            <ac:spMk id="3" creationId="{114AFDEB-5F2D-2A4D-ACCE-AFE8F8814F04}"/>
          </ac:spMkLst>
        </pc:spChg>
        <pc:spChg chg="add del mod">
          <ac:chgData name="rsultana540@gmail.com" userId="518b15ff63f395e6" providerId="LiveId" clId="{323981F3-C610-684F-A509-0DA069646FAD}" dt="2020-11-15T02:53:56.598" v="45" actId="478"/>
          <ac:spMkLst>
            <pc:docMk/>
            <pc:sldMk cId="4287616954" sldId="256"/>
            <ac:spMk id="3" creationId="{173C85B5-5685-3D46-B553-5FB0B38A870F}"/>
          </ac:spMkLst>
        </pc:spChg>
        <pc:spChg chg="add del mod">
          <ac:chgData name="rsultana540@gmail.com" userId="518b15ff63f395e6" providerId="LiveId" clId="{323981F3-C610-684F-A509-0DA069646FAD}" dt="2020-11-14T22:34:15.857" v="28" actId="21"/>
          <ac:spMkLst>
            <pc:docMk/>
            <pc:sldMk cId="4287616954" sldId="256"/>
            <ac:spMk id="5" creationId="{642C5723-1C1B-164C-A82C-E686BED3D962}"/>
          </ac:spMkLst>
        </pc:spChg>
        <pc:picChg chg="add del">
          <ac:chgData name="rsultana540@gmail.com" userId="518b15ff63f395e6" providerId="LiveId" clId="{323981F3-C610-684F-A509-0DA069646FAD}" dt="2020-11-15T02:57:03.183" v="50" actId="21"/>
          <ac:picMkLst>
            <pc:docMk/>
            <pc:sldMk cId="4287616954" sldId="256"/>
            <ac:picMk id="4" creationId="{1F3A7164-8FBE-5646-B3DC-1E7F641625E9}"/>
          </ac:picMkLst>
        </pc:picChg>
        <pc:picChg chg="add mod">
          <ac:chgData name="rsultana540@gmail.com" userId="518b15ff63f395e6" providerId="LiveId" clId="{323981F3-C610-684F-A509-0DA069646FAD}" dt="2020-11-15T02:57:32.240" v="57" actId="14100"/>
          <ac:picMkLst>
            <pc:docMk/>
            <pc:sldMk cId="4287616954" sldId="256"/>
            <ac:picMk id="5" creationId="{DC6B762F-D8E2-2B48-9215-665F2248FAF0}"/>
          </ac:picMkLst>
        </pc:picChg>
      </pc:sldChg>
      <pc:sldChg chg="addSp delSp modSp new modTransition addAnim delAnim">
        <pc:chgData name="rsultana540@gmail.com" userId="518b15ff63f395e6" providerId="LiveId" clId="{323981F3-C610-684F-A509-0DA069646FAD}" dt="2020-11-19T13:48:12.954" v="2490" actId="1076"/>
        <pc:sldMkLst>
          <pc:docMk/>
          <pc:sldMk cId="4105370305" sldId="257"/>
        </pc:sldMkLst>
        <pc:spChg chg="del">
          <ac:chgData name="rsultana540@gmail.com" userId="518b15ff63f395e6" providerId="LiveId" clId="{323981F3-C610-684F-A509-0DA069646FAD}" dt="2020-11-14T22:34:21.117" v="29" actId="21"/>
          <ac:spMkLst>
            <pc:docMk/>
            <pc:sldMk cId="4105370305" sldId="257"/>
            <ac:spMk id="2" creationId="{B2AD5C3D-9C7E-B34D-82FF-CB8A41BBA089}"/>
          </ac:spMkLst>
        </pc:spChg>
        <pc:spChg chg="add mod">
          <ac:chgData name="rsultana540@gmail.com" userId="518b15ff63f395e6" providerId="LiveId" clId="{323981F3-C610-684F-A509-0DA069646FAD}" dt="2020-11-19T13:48:12.954" v="2490" actId="1076"/>
          <ac:spMkLst>
            <pc:docMk/>
            <pc:sldMk cId="4105370305" sldId="257"/>
            <ac:spMk id="4" creationId="{8C18E586-DA56-234D-8B51-4CD9C2F43380}"/>
          </ac:spMkLst>
        </pc:spChg>
        <pc:spChg chg="add del mod">
          <ac:chgData name="rsultana540@gmail.com" userId="518b15ff63f395e6" providerId="LiveId" clId="{323981F3-C610-684F-A509-0DA069646FAD}" dt="2020-11-18T04:31:37.086" v="2214" actId="21"/>
          <ac:spMkLst>
            <pc:docMk/>
            <pc:sldMk cId="4105370305" sldId="257"/>
            <ac:spMk id="5" creationId="{BE2DB517-9A4F-6649-BBF2-5C3706B8D474}"/>
          </ac:spMkLst>
        </pc:spChg>
        <pc:spChg chg="add">
          <ac:chgData name="rsultana540@gmail.com" userId="518b15ff63f395e6" providerId="LiveId" clId="{323981F3-C610-684F-A509-0DA069646FAD}" dt="2020-11-15T03:01:45.035" v="109" actId="139"/>
          <ac:spMkLst>
            <pc:docMk/>
            <pc:sldMk cId="4105370305" sldId="257"/>
            <ac:spMk id="7" creationId="{44DB8249-3145-9140-8C9F-FF2EAA17308E}"/>
          </ac:spMkLst>
        </pc:spChg>
        <pc:picChg chg="add mod">
          <ac:chgData name="rsultana540@gmail.com" userId="518b15ff63f395e6" providerId="LiveId" clId="{323981F3-C610-684F-A509-0DA069646FAD}" dt="2020-11-19T13:48:10.091" v="2489" actId="14100"/>
          <ac:picMkLst>
            <pc:docMk/>
            <pc:sldMk cId="4105370305" sldId="257"/>
            <ac:picMk id="2" creationId="{8F2BE2DB-5433-7642-A7AD-90FE224DFBAA}"/>
          </ac:picMkLst>
        </pc:picChg>
        <pc:picChg chg="add del">
          <ac:chgData name="rsultana540@gmail.com" userId="518b15ff63f395e6" providerId="LiveId" clId="{323981F3-C610-684F-A509-0DA069646FAD}" dt="2020-11-15T02:58:23.431" v="68" actId="21"/>
          <ac:picMkLst>
            <pc:docMk/>
            <pc:sldMk cId="4105370305" sldId="257"/>
            <ac:picMk id="6" creationId="{36F027AB-2279-024C-B914-8781BD3BD269}"/>
          </ac:picMkLst>
        </pc:picChg>
      </pc:sldChg>
      <pc:sldChg chg="addSp delSp modSp new modTransition addAnim">
        <pc:chgData name="rsultana540@gmail.com" userId="518b15ff63f395e6" providerId="LiveId" clId="{323981F3-C610-684F-A509-0DA069646FAD}" dt="2020-11-19T13:48:51.025" v="2499" actId="1076"/>
        <pc:sldMkLst>
          <pc:docMk/>
          <pc:sldMk cId="2109014978" sldId="258"/>
        </pc:sldMkLst>
        <pc:spChg chg="del">
          <ac:chgData name="rsultana540@gmail.com" userId="518b15ff63f395e6" providerId="LiveId" clId="{323981F3-C610-684F-A509-0DA069646FAD}" dt="2020-11-14T22:34:28.226" v="30" actId="21"/>
          <ac:spMkLst>
            <pc:docMk/>
            <pc:sldMk cId="2109014978" sldId="258"/>
            <ac:spMk id="2" creationId="{239F8032-8686-AB4C-B852-6642C1022D53}"/>
          </ac:spMkLst>
        </pc:spChg>
        <pc:spChg chg="del">
          <ac:chgData name="rsultana540@gmail.com" userId="518b15ff63f395e6" providerId="LiveId" clId="{323981F3-C610-684F-A509-0DA069646FAD}" dt="2020-11-15T03:04:50.700" v="113" actId="931"/>
          <ac:spMkLst>
            <pc:docMk/>
            <pc:sldMk cId="2109014978" sldId="258"/>
            <ac:spMk id="3" creationId="{C9529DCC-BFAF-C243-B8B7-77CB17165AC0}"/>
          </ac:spMkLst>
        </pc:spChg>
        <pc:spChg chg="add mod">
          <ac:chgData name="rsultana540@gmail.com" userId="518b15ff63f395e6" providerId="LiveId" clId="{323981F3-C610-684F-A509-0DA069646FAD}" dt="2020-11-19T13:48:28.968" v="2493" actId="1076"/>
          <ac:spMkLst>
            <pc:docMk/>
            <pc:sldMk cId="2109014978" sldId="258"/>
            <ac:spMk id="5" creationId="{11CA2DF5-2504-EE4B-BD78-612C681B07CE}"/>
          </ac:spMkLst>
        </pc:spChg>
        <pc:spChg chg="add mod">
          <ac:chgData name="rsultana540@gmail.com" userId="518b15ff63f395e6" providerId="LiveId" clId="{323981F3-C610-684F-A509-0DA069646FAD}" dt="2020-11-19T13:48:48.636" v="2498" actId="1076"/>
          <ac:spMkLst>
            <pc:docMk/>
            <pc:sldMk cId="2109014978" sldId="258"/>
            <ac:spMk id="8" creationId="{E8603E3D-BCCB-3E4D-A5D0-EB1053F95493}"/>
          </ac:spMkLst>
        </pc:spChg>
        <pc:spChg chg="add mod">
          <ac:chgData name="rsultana540@gmail.com" userId="518b15ff63f395e6" providerId="LiveId" clId="{323981F3-C610-684F-A509-0DA069646FAD}" dt="2020-11-19T13:48:45.155" v="2497" actId="14100"/>
          <ac:spMkLst>
            <pc:docMk/>
            <pc:sldMk cId="2109014978" sldId="258"/>
            <ac:spMk id="10" creationId="{48ECEDC3-A712-5B41-9218-83E48C25011C}"/>
          </ac:spMkLst>
        </pc:spChg>
        <pc:picChg chg="add mod">
          <ac:chgData name="rsultana540@gmail.com" userId="518b15ff63f395e6" providerId="LiveId" clId="{323981F3-C610-684F-A509-0DA069646FAD}" dt="2020-11-19T13:48:21.571" v="2491" actId="14100"/>
          <ac:picMkLst>
            <pc:docMk/>
            <pc:sldMk cId="2109014978" sldId="258"/>
            <ac:picMk id="2" creationId="{54DAFA20-B004-1743-A80D-C12A8FC3E526}"/>
          </ac:picMkLst>
        </pc:picChg>
        <pc:picChg chg="add mod ord">
          <ac:chgData name="rsultana540@gmail.com" userId="518b15ff63f395e6" providerId="LiveId" clId="{323981F3-C610-684F-A509-0DA069646FAD}" dt="2020-11-15T03:04:50.700" v="113" actId="931"/>
          <ac:picMkLst>
            <pc:docMk/>
            <pc:sldMk cId="2109014978" sldId="258"/>
            <ac:picMk id="6" creationId="{635581C0-35E2-A147-857D-E25996DF52E5}"/>
          </ac:picMkLst>
        </pc:picChg>
        <pc:picChg chg="add mod">
          <ac:chgData name="rsultana540@gmail.com" userId="518b15ff63f395e6" providerId="LiveId" clId="{323981F3-C610-684F-A509-0DA069646FAD}" dt="2020-11-19T13:48:26.251" v="2492" actId="1076"/>
          <ac:picMkLst>
            <pc:docMk/>
            <pc:sldMk cId="2109014978" sldId="258"/>
            <ac:picMk id="7" creationId="{521FE101-D67A-2E4E-869A-4E3C83B71E26}"/>
          </ac:picMkLst>
        </pc:picChg>
        <pc:picChg chg="add mod">
          <ac:chgData name="rsultana540@gmail.com" userId="518b15ff63f395e6" providerId="LiveId" clId="{323981F3-C610-684F-A509-0DA069646FAD}" dt="2020-11-19T13:48:51.025" v="2499" actId="1076"/>
          <ac:picMkLst>
            <pc:docMk/>
            <pc:sldMk cId="2109014978" sldId="258"/>
            <ac:picMk id="9" creationId="{930E4364-C965-0F4F-8C8B-1EA267C4D1AC}"/>
          </ac:picMkLst>
        </pc:picChg>
      </pc:sldChg>
      <pc:sldChg chg="addSp delSp modSp new modTransition">
        <pc:chgData name="rsultana540@gmail.com" userId="518b15ff63f395e6" providerId="LiveId" clId="{323981F3-C610-684F-A509-0DA069646FAD}" dt="2020-11-19T13:49:02.862" v="2502" actId="14100"/>
        <pc:sldMkLst>
          <pc:docMk/>
          <pc:sldMk cId="587733352" sldId="259"/>
        </pc:sldMkLst>
        <pc:spChg chg="del">
          <ac:chgData name="rsultana540@gmail.com" userId="518b15ff63f395e6" providerId="LiveId" clId="{323981F3-C610-684F-A509-0DA069646FAD}" dt="2020-11-14T22:34:33.150" v="31" actId="21"/>
          <ac:spMkLst>
            <pc:docMk/>
            <pc:sldMk cId="587733352" sldId="259"/>
            <ac:spMk id="2" creationId="{059111D6-7580-E74E-A384-C0B32634D8C8}"/>
          </ac:spMkLst>
        </pc:spChg>
        <pc:spChg chg="add mod">
          <ac:chgData name="rsultana540@gmail.com" userId="518b15ff63f395e6" providerId="LiveId" clId="{323981F3-C610-684F-A509-0DA069646FAD}" dt="2020-11-17T02:55:49.114" v="1735" actId="14100"/>
          <ac:spMkLst>
            <pc:docMk/>
            <pc:sldMk cId="587733352" sldId="259"/>
            <ac:spMk id="4" creationId="{14AD4468-D3B8-E947-BF08-BCECD4A0567E}"/>
          </ac:spMkLst>
        </pc:spChg>
        <pc:spChg chg="add mod">
          <ac:chgData name="rsultana540@gmail.com" userId="518b15ff63f395e6" providerId="LiveId" clId="{323981F3-C610-684F-A509-0DA069646FAD}" dt="2020-11-17T02:56:13.053" v="1739" actId="207"/>
          <ac:spMkLst>
            <pc:docMk/>
            <pc:sldMk cId="587733352" sldId="259"/>
            <ac:spMk id="5" creationId="{0F9B0BFC-1F7D-F645-990C-802AB442CD3E}"/>
          </ac:spMkLst>
        </pc:spChg>
        <pc:picChg chg="add mod">
          <ac:chgData name="rsultana540@gmail.com" userId="518b15ff63f395e6" providerId="LiveId" clId="{323981F3-C610-684F-A509-0DA069646FAD}" dt="2020-11-19T13:49:02.862" v="2502" actId="14100"/>
          <ac:picMkLst>
            <pc:docMk/>
            <pc:sldMk cId="587733352" sldId="259"/>
            <ac:picMk id="2" creationId="{8019FDCB-E30D-D142-8106-EFDEE3980D19}"/>
          </ac:picMkLst>
        </pc:picChg>
      </pc:sldChg>
      <pc:sldChg chg="addSp delSp modSp new modTransition addAnim">
        <pc:chgData name="rsultana540@gmail.com" userId="518b15ff63f395e6" providerId="LiveId" clId="{323981F3-C610-684F-A509-0DA069646FAD}" dt="2020-11-19T13:49:34.873" v="2514" actId="14100"/>
        <pc:sldMkLst>
          <pc:docMk/>
          <pc:sldMk cId="1447848914" sldId="260"/>
        </pc:sldMkLst>
        <pc:spChg chg="del">
          <ac:chgData name="rsultana540@gmail.com" userId="518b15ff63f395e6" providerId="LiveId" clId="{323981F3-C610-684F-A509-0DA069646FAD}" dt="2020-11-14T22:34:37.359" v="32" actId="21"/>
          <ac:spMkLst>
            <pc:docMk/>
            <pc:sldMk cId="1447848914" sldId="260"/>
            <ac:spMk id="2" creationId="{68388F69-439F-024F-B18F-E776109230F0}"/>
          </ac:spMkLst>
        </pc:spChg>
        <pc:spChg chg="add del mod">
          <ac:chgData name="rsultana540@gmail.com" userId="518b15ff63f395e6" providerId="LiveId" clId="{323981F3-C610-684F-A509-0DA069646FAD}" dt="2020-11-15T03:39:57.485" v="342" actId="478"/>
          <ac:spMkLst>
            <pc:docMk/>
            <pc:sldMk cId="1447848914" sldId="260"/>
            <ac:spMk id="5" creationId="{6700BAA5-24C5-A147-8DBA-633C6B3B93DE}"/>
          </ac:spMkLst>
        </pc:spChg>
        <pc:spChg chg="add mod">
          <ac:chgData name="rsultana540@gmail.com" userId="518b15ff63f395e6" providerId="LiveId" clId="{323981F3-C610-684F-A509-0DA069646FAD}" dt="2020-11-19T13:49:34.873" v="2514" actId="14100"/>
          <ac:spMkLst>
            <pc:docMk/>
            <pc:sldMk cId="1447848914" sldId="260"/>
            <ac:spMk id="6" creationId="{D12B04D1-B33E-7746-9893-68E91FB9B468}"/>
          </ac:spMkLst>
        </pc:spChg>
        <pc:spChg chg="add mod">
          <ac:chgData name="rsultana540@gmail.com" userId="518b15ff63f395e6" providerId="LiveId" clId="{323981F3-C610-684F-A509-0DA069646FAD}" dt="2020-11-19T13:49:28.383" v="2509" actId="1076"/>
          <ac:spMkLst>
            <pc:docMk/>
            <pc:sldMk cId="1447848914" sldId="260"/>
            <ac:spMk id="7" creationId="{281390D1-55F4-9040-8F97-456F1DBA086A}"/>
          </ac:spMkLst>
        </pc:spChg>
        <pc:spChg chg="add mod">
          <ac:chgData name="rsultana540@gmail.com" userId="518b15ff63f395e6" providerId="LiveId" clId="{323981F3-C610-684F-A509-0DA069646FAD}" dt="2020-11-19T13:49:25.338" v="2508" actId="1076"/>
          <ac:spMkLst>
            <pc:docMk/>
            <pc:sldMk cId="1447848914" sldId="260"/>
            <ac:spMk id="8" creationId="{160F2A71-21EB-D640-AC82-E90F00CDAA9C}"/>
          </ac:spMkLst>
        </pc:spChg>
        <pc:spChg chg="add mod">
          <ac:chgData name="rsultana540@gmail.com" userId="518b15ff63f395e6" providerId="LiveId" clId="{323981F3-C610-684F-A509-0DA069646FAD}" dt="2020-11-19T13:49:22.998" v="2507" actId="1076"/>
          <ac:spMkLst>
            <pc:docMk/>
            <pc:sldMk cId="1447848914" sldId="260"/>
            <ac:spMk id="9" creationId="{7EDF3E53-0DCF-DE42-95E0-2E32D5DBAE7D}"/>
          </ac:spMkLst>
        </pc:spChg>
        <pc:picChg chg="add mod">
          <ac:chgData name="rsultana540@gmail.com" userId="518b15ff63f395e6" providerId="LiveId" clId="{323981F3-C610-684F-A509-0DA069646FAD}" dt="2020-11-19T13:49:16.631" v="2506" actId="1076"/>
          <ac:picMkLst>
            <pc:docMk/>
            <pc:sldMk cId="1447848914" sldId="260"/>
            <ac:picMk id="2" creationId="{A8C14C79-DFA8-3746-B0ED-50A9952768DE}"/>
          </ac:picMkLst>
        </pc:picChg>
      </pc:sldChg>
      <pc:sldChg chg="addSp delSp modSp new modTransition addAnim">
        <pc:chgData name="rsultana540@gmail.com" userId="518b15ff63f395e6" providerId="LiveId" clId="{323981F3-C610-684F-A509-0DA069646FAD}" dt="2020-11-19T13:49:54.828" v="2519" actId="1076"/>
        <pc:sldMkLst>
          <pc:docMk/>
          <pc:sldMk cId="3462202182" sldId="261"/>
        </pc:sldMkLst>
        <pc:spChg chg="del">
          <ac:chgData name="rsultana540@gmail.com" userId="518b15ff63f395e6" providerId="LiveId" clId="{323981F3-C610-684F-A509-0DA069646FAD}" dt="2020-11-14T22:30:43.417" v="5" actId="21"/>
          <ac:spMkLst>
            <pc:docMk/>
            <pc:sldMk cId="3462202182" sldId="261"/>
            <ac:spMk id="2" creationId="{AF0724F6-E597-0342-845D-5E08A99D6D09}"/>
          </ac:spMkLst>
        </pc:spChg>
        <pc:spChg chg="del">
          <ac:chgData name="rsultana540@gmail.com" userId="518b15ff63f395e6" providerId="LiveId" clId="{323981F3-C610-684F-A509-0DA069646FAD}" dt="2020-11-15T03:47:42.959" v="452" actId="931"/>
          <ac:spMkLst>
            <pc:docMk/>
            <pc:sldMk cId="3462202182" sldId="261"/>
            <ac:spMk id="3" creationId="{12EC7141-7E07-244E-B3F3-7C7287CC1193}"/>
          </ac:spMkLst>
        </pc:spChg>
        <pc:spChg chg="add mod">
          <ac:chgData name="rsultana540@gmail.com" userId="518b15ff63f395e6" providerId="LiveId" clId="{323981F3-C610-684F-A509-0DA069646FAD}" dt="2020-11-19T13:49:54.828" v="2519" actId="1076"/>
          <ac:spMkLst>
            <pc:docMk/>
            <pc:sldMk cId="3462202182" sldId="261"/>
            <ac:spMk id="3" creationId="{1EA1AEEE-9FF1-9544-B885-06355EC6C263}"/>
          </ac:spMkLst>
        </pc:spChg>
        <pc:spChg chg="add del">
          <ac:chgData name="rsultana540@gmail.com" userId="518b15ff63f395e6" providerId="LiveId" clId="{323981F3-C610-684F-A509-0DA069646FAD}" dt="2020-11-15T04:00:06.841" v="454" actId="21"/>
          <ac:spMkLst>
            <pc:docMk/>
            <pc:sldMk cId="3462202182" sldId="261"/>
            <ac:spMk id="3" creationId="{9B89FBEF-D8B4-654A-8DE0-022FABE3D37B}"/>
          </ac:spMkLst>
        </pc:spChg>
        <pc:spChg chg="add del mod">
          <ac:chgData name="rsultana540@gmail.com" userId="518b15ff63f395e6" providerId="LiveId" clId="{323981F3-C610-684F-A509-0DA069646FAD}" dt="2020-11-15T03:46:36.504" v="443" actId="21"/>
          <ac:spMkLst>
            <pc:docMk/>
            <pc:sldMk cId="3462202182" sldId="261"/>
            <ac:spMk id="4" creationId="{C5E2821C-AF7C-3744-86BB-46CD3356A526}"/>
          </ac:spMkLst>
        </pc:spChg>
        <pc:spChg chg="add mod">
          <ac:chgData name="rsultana540@gmail.com" userId="518b15ff63f395e6" providerId="LiveId" clId="{323981F3-C610-684F-A509-0DA069646FAD}" dt="2020-11-17T02:57:52.064" v="1756" actId="1076"/>
          <ac:spMkLst>
            <pc:docMk/>
            <pc:sldMk cId="3462202182" sldId="261"/>
            <ac:spMk id="4" creationId="{D0972DC9-A3BB-2746-8098-582CF7B7142B}"/>
          </ac:spMkLst>
        </pc:spChg>
        <pc:spChg chg="add del mod">
          <ac:chgData name="rsultana540@gmail.com" userId="518b15ff63f395e6" providerId="LiveId" clId="{323981F3-C610-684F-A509-0DA069646FAD}" dt="2020-11-15T04:00:37.140" v="456" actId="21"/>
          <ac:spMkLst>
            <pc:docMk/>
            <pc:sldMk cId="3462202182" sldId="261"/>
            <ac:spMk id="5" creationId="{4D61F6D1-E7A6-F74F-A352-9141EB2376AD}"/>
          </ac:spMkLst>
        </pc:spChg>
        <pc:picChg chg="add mod">
          <ac:chgData name="rsultana540@gmail.com" userId="518b15ff63f395e6" providerId="LiveId" clId="{323981F3-C610-684F-A509-0DA069646FAD}" dt="2020-11-19T13:49:49.304" v="2517" actId="14100"/>
          <ac:picMkLst>
            <pc:docMk/>
            <pc:sldMk cId="3462202182" sldId="261"/>
            <ac:picMk id="2" creationId="{1729EEE5-72DD-2F48-BD2C-F834C4771B06}"/>
          </ac:picMkLst>
        </pc:picChg>
        <pc:picChg chg="add mod ord">
          <ac:chgData name="rsultana540@gmail.com" userId="518b15ff63f395e6" providerId="LiveId" clId="{323981F3-C610-684F-A509-0DA069646FAD}" dt="2020-11-15T03:47:42.959" v="452" actId="931"/>
          <ac:picMkLst>
            <pc:docMk/>
            <pc:sldMk cId="3462202182" sldId="261"/>
            <ac:picMk id="6" creationId="{295865E5-934B-BC48-ADBA-7A283E933620}"/>
          </ac:picMkLst>
        </pc:picChg>
      </pc:sldChg>
      <pc:sldChg chg="addSp delSp modSp new modTransition addAnim modAnim">
        <pc:chgData name="rsultana540@gmail.com" userId="518b15ff63f395e6" providerId="LiveId" clId="{323981F3-C610-684F-A509-0DA069646FAD}" dt="2020-11-18T04:53:25.528" v="2408" actId="14100"/>
        <pc:sldMkLst>
          <pc:docMk/>
          <pc:sldMk cId="2261386594" sldId="262"/>
        </pc:sldMkLst>
        <pc:spChg chg="del">
          <ac:chgData name="rsultana540@gmail.com" userId="518b15ff63f395e6" providerId="LiveId" clId="{323981F3-C610-684F-A509-0DA069646FAD}" dt="2020-11-15T04:01:24.913" v="467" actId="21"/>
          <ac:spMkLst>
            <pc:docMk/>
            <pc:sldMk cId="2261386594" sldId="262"/>
            <ac:spMk id="2" creationId="{46504A0A-3573-1249-B28B-820818F6BAC5}"/>
          </ac:spMkLst>
        </pc:spChg>
        <pc:spChg chg="del">
          <ac:chgData name="rsultana540@gmail.com" userId="518b15ff63f395e6" providerId="LiveId" clId="{323981F3-C610-684F-A509-0DA069646FAD}" dt="2020-11-15T04:01:56.926" v="468" actId="931"/>
          <ac:spMkLst>
            <pc:docMk/>
            <pc:sldMk cId="2261386594" sldId="262"/>
            <ac:spMk id="3" creationId="{6255F6FE-AA0B-5047-AC39-A0835C2E2235}"/>
          </ac:spMkLst>
        </pc:spChg>
        <pc:spChg chg="add mod">
          <ac:chgData name="rsultana540@gmail.com" userId="518b15ff63f395e6" providerId="LiveId" clId="{323981F3-C610-684F-A509-0DA069646FAD}" dt="2020-11-17T02:58:09.088" v="1760" actId="1076"/>
          <ac:spMkLst>
            <pc:docMk/>
            <pc:sldMk cId="2261386594" sldId="262"/>
            <ac:spMk id="4" creationId="{498FAE6E-A46D-2448-892F-701FD04F50C8}"/>
          </ac:spMkLst>
        </pc:spChg>
        <pc:spChg chg="add del mod">
          <ac:chgData name="rsultana540@gmail.com" userId="518b15ff63f395e6" providerId="LiveId" clId="{323981F3-C610-684F-A509-0DA069646FAD}" dt="2020-11-15T04:02:21.140" v="472" actId="21"/>
          <ac:spMkLst>
            <pc:docMk/>
            <pc:sldMk cId="2261386594" sldId="262"/>
            <ac:spMk id="9" creationId="{00486F74-9716-BC40-B3D6-10EB305CAA2F}"/>
          </ac:spMkLst>
        </pc:spChg>
        <pc:picChg chg="add mod">
          <ac:chgData name="rsultana540@gmail.com" userId="518b15ff63f395e6" providerId="LiveId" clId="{323981F3-C610-684F-A509-0DA069646FAD}" dt="2020-11-18T04:53:25.528" v="2408" actId="14100"/>
          <ac:picMkLst>
            <pc:docMk/>
            <pc:sldMk cId="2261386594" sldId="262"/>
            <ac:picMk id="2" creationId="{BE285786-B3A2-C24B-A287-110117C88591}"/>
          </ac:picMkLst>
        </pc:picChg>
        <pc:picChg chg="add mod">
          <ac:chgData name="rsultana540@gmail.com" userId="518b15ff63f395e6" providerId="LiveId" clId="{323981F3-C610-684F-A509-0DA069646FAD}" dt="2020-11-15T04:02:36.639" v="473" actId="1076"/>
          <ac:picMkLst>
            <pc:docMk/>
            <pc:sldMk cId="2261386594" sldId="262"/>
            <ac:picMk id="5" creationId="{020AE6E8-34BA-514B-8A8A-09693941DE4C}"/>
          </ac:picMkLst>
        </pc:picChg>
        <pc:picChg chg="add del mod ord">
          <ac:chgData name="rsultana540@gmail.com" userId="518b15ff63f395e6" providerId="LiveId" clId="{323981F3-C610-684F-A509-0DA069646FAD}" dt="2020-11-15T04:02:15.541" v="471" actId="21"/>
          <ac:picMkLst>
            <pc:docMk/>
            <pc:sldMk cId="2261386594" sldId="262"/>
            <ac:picMk id="7" creationId="{C6E92A2F-D343-A64B-8E84-22165B974426}"/>
          </ac:picMkLst>
        </pc:picChg>
        <pc:picChg chg="add mod">
          <ac:chgData name="rsultana540@gmail.com" userId="518b15ff63f395e6" providerId="LiveId" clId="{323981F3-C610-684F-A509-0DA069646FAD}" dt="2020-11-18T04:52:57.238" v="2399" actId="14100"/>
          <ac:picMkLst>
            <pc:docMk/>
            <pc:sldMk cId="2261386594" sldId="262"/>
            <ac:picMk id="10" creationId="{51B4FCA7-1F1A-A343-8925-0610BE649359}"/>
          </ac:picMkLst>
        </pc:picChg>
        <pc:picChg chg="add mod">
          <ac:chgData name="rsultana540@gmail.com" userId="518b15ff63f395e6" providerId="LiveId" clId="{323981F3-C610-684F-A509-0DA069646FAD}" dt="2020-11-18T04:53:14.524" v="2404" actId="14100"/>
          <ac:picMkLst>
            <pc:docMk/>
            <pc:sldMk cId="2261386594" sldId="262"/>
            <ac:picMk id="11" creationId="{BB7CA0D1-CCEB-2540-9C8C-AAA7F6677E69}"/>
          </ac:picMkLst>
        </pc:picChg>
      </pc:sldChg>
      <pc:sldChg chg="addSp delSp modSp new modTransition addAnim delAnim">
        <pc:chgData name="rsultana540@gmail.com" userId="518b15ff63f395e6" providerId="LiveId" clId="{323981F3-C610-684F-A509-0DA069646FAD}" dt="2020-11-18T04:41:45.391" v="2286" actId="1076"/>
        <pc:sldMkLst>
          <pc:docMk/>
          <pc:sldMk cId="278675956" sldId="263"/>
        </pc:sldMkLst>
        <pc:spChg chg="del">
          <ac:chgData name="rsultana540@gmail.com" userId="518b15ff63f395e6" providerId="LiveId" clId="{323981F3-C610-684F-A509-0DA069646FAD}" dt="2020-11-15T04:21:45.004" v="503" actId="21"/>
          <ac:spMkLst>
            <pc:docMk/>
            <pc:sldMk cId="278675956" sldId="263"/>
            <ac:spMk id="2" creationId="{5B0D06D1-E552-0246-94CB-CE7E706352AA}"/>
          </ac:spMkLst>
        </pc:spChg>
        <pc:spChg chg="add del">
          <ac:chgData name="rsultana540@gmail.com" userId="518b15ff63f395e6" providerId="LiveId" clId="{323981F3-C610-684F-A509-0DA069646FAD}" dt="2020-11-18T04:32:14.847" v="2217" actId="21"/>
          <ac:spMkLst>
            <pc:docMk/>
            <pc:sldMk cId="278675956" sldId="263"/>
            <ac:spMk id="2" creationId="{BA47BD20-3891-1540-A0BC-B571FC11DEF0}"/>
          </ac:spMkLst>
        </pc:spChg>
        <pc:spChg chg="del">
          <ac:chgData name="rsultana540@gmail.com" userId="518b15ff63f395e6" providerId="LiveId" clId="{323981F3-C610-684F-A509-0DA069646FAD}" dt="2020-11-15T04:21:32.604" v="501" actId="21"/>
          <ac:spMkLst>
            <pc:docMk/>
            <pc:sldMk cId="278675956" sldId="263"/>
            <ac:spMk id="3" creationId="{844B808E-70A0-D243-B3A0-1453F951236C}"/>
          </ac:spMkLst>
        </pc:spChg>
        <pc:spChg chg="add del mod">
          <ac:chgData name="rsultana540@gmail.com" userId="518b15ff63f395e6" providerId="LiveId" clId="{323981F3-C610-684F-A509-0DA069646FAD}" dt="2020-11-18T04:34:03.381" v="2238" actId="21"/>
          <ac:spMkLst>
            <pc:docMk/>
            <pc:sldMk cId="278675956" sldId="263"/>
            <ac:spMk id="4" creationId="{BBD05D1E-16A4-0D40-BDD3-8ABC654A41A5}"/>
          </ac:spMkLst>
        </pc:spChg>
        <pc:spChg chg="add del">
          <ac:chgData name="rsultana540@gmail.com" userId="518b15ff63f395e6" providerId="LiveId" clId="{323981F3-C610-684F-A509-0DA069646FAD}" dt="2020-11-18T04:32:55.103" v="2225" actId="21"/>
          <ac:spMkLst>
            <pc:docMk/>
            <pc:sldMk cId="278675956" sldId="263"/>
            <ac:spMk id="8" creationId="{C604F19C-35BD-974D-91F8-340C6E41A7A6}"/>
          </ac:spMkLst>
        </pc:spChg>
        <pc:spChg chg="add del">
          <ac:chgData name="rsultana540@gmail.com" userId="518b15ff63f395e6" providerId="LiveId" clId="{323981F3-C610-684F-A509-0DA069646FAD}" dt="2020-11-18T04:33:45.361" v="2235" actId="21"/>
          <ac:spMkLst>
            <pc:docMk/>
            <pc:sldMk cId="278675956" sldId="263"/>
            <ac:spMk id="14" creationId="{8E79C323-B470-604E-8C05-7C544393ADB0}"/>
          </ac:spMkLst>
        </pc:spChg>
        <pc:spChg chg="add mod">
          <ac:chgData name="rsultana540@gmail.com" userId="518b15ff63f395e6" providerId="LiveId" clId="{323981F3-C610-684F-A509-0DA069646FAD}" dt="2020-11-18T04:41:45.391" v="2286" actId="1076"/>
          <ac:spMkLst>
            <pc:docMk/>
            <pc:sldMk cId="278675956" sldId="263"/>
            <ac:spMk id="16" creationId="{C0B2FA14-1BE0-7B4D-A4A3-0B27A47A666D}"/>
          </ac:spMkLst>
        </pc:spChg>
        <pc:picChg chg="add del mod">
          <ac:chgData name="rsultana540@gmail.com" userId="518b15ff63f395e6" providerId="LiveId" clId="{323981F3-C610-684F-A509-0DA069646FAD}" dt="2020-11-17T03:01:06.267" v="1964" actId="21"/>
          <ac:picMkLst>
            <pc:docMk/>
            <pc:sldMk cId="278675956" sldId="263"/>
            <ac:picMk id="5" creationId="{7104CCE7-506F-9848-A25C-FD5C20630278}"/>
          </ac:picMkLst>
        </pc:picChg>
        <pc:picChg chg="add del mod">
          <ac:chgData name="rsultana540@gmail.com" userId="518b15ff63f395e6" providerId="LiveId" clId="{323981F3-C610-684F-A509-0DA069646FAD}" dt="2020-11-18T04:41:35.221" v="2284" actId="21"/>
          <ac:picMkLst>
            <pc:docMk/>
            <pc:sldMk cId="278675956" sldId="263"/>
            <ac:picMk id="6" creationId="{5452F7B6-79F7-1748-93FE-1D9E6793126D}"/>
          </ac:picMkLst>
        </pc:picChg>
        <pc:picChg chg="add del">
          <ac:chgData name="rsultana540@gmail.com" userId="518b15ff63f395e6" providerId="LiveId" clId="{323981F3-C610-684F-A509-0DA069646FAD}" dt="2020-11-18T04:33:07.050" v="2228" actId="21"/>
          <ac:picMkLst>
            <pc:docMk/>
            <pc:sldMk cId="278675956" sldId="263"/>
            <ac:picMk id="10" creationId="{5A48BBBE-0D74-0144-A31C-2F030D3C3649}"/>
          </ac:picMkLst>
        </pc:picChg>
        <pc:picChg chg="add del">
          <ac:chgData name="rsultana540@gmail.com" userId="518b15ff63f395e6" providerId="LiveId" clId="{323981F3-C610-684F-A509-0DA069646FAD}" dt="2020-11-18T04:33:29.783" v="2232" actId="21"/>
          <ac:picMkLst>
            <pc:docMk/>
            <pc:sldMk cId="278675956" sldId="263"/>
            <ac:picMk id="12" creationId="{82FCD412-CBDA-AD45-922D-7CBDABAD28EF}"/>
          </ac:picMkLst>
        </pc:picChg>
      </pc:sldChg>
      <pc:sldChg chg="addSp delSp modSp new modTransition addAnim delAnim">
        <pc:chgData name="rsultana540@gmail.com" userId="518b15ff63f395e6" providerId="LiveId" clId="{323981F3-C610-684F-A509-0DA069646FAD}" dt="2020-11-18T04:50:03.466" v="2370" actId="1076"/>
        <pc:sldMkLst>
          <pc:docMk/>
          <pc:sldMk cId="3181857974" sldId="264"/>
        </pc:sldMkLst>
        <pc:spChg chg="del">
          <ac:chgData name="rsultana540@gmail.com" userId="518b15ff63f395e6" providerId="LiveId" clId="{323981F3-C610-684F-A509-0DA069646FAD}" dt="2020-11-18T04:30:36.940" v="2208" actId="21"/>
          <ac:spMkLst>
            <pc:docMk/>
            <pc:sldMk cId="3181857974" sldId="264"/>
            <ac:spMk id="2" creationId="{4C90D3B5-63C2-FC44-910A-CE4411B5756C}"/>
          </ac:spMkLst>
        </pc:spChg>
        <pc:spChg chg="del">
          <ac:chgData name="rsultana540@gmail.com" userId="518b15ff63f395e6" providerId="LiveId" clId="{323981F3-C610-684F-A509-0DA069646FAD}" dt="2020-11-15T04:46:34.615" v="750" actId="21"/>
          <ac:spMkLst>
            <pc:docMk/>
            <pc:sldMk cId="3181857974" sldId="264"/>
            <ac:spMk id="3" creationId="{33A024C1-1C4E-2548-819F-0DF03328E341}"/>
          </ac:spMkLst>
        </pc:spChg>
        <pc:spChg chg="add mod">
          <ac:chgData name="rsultana540@gmail.com" userId="518b15ff63f395e6" providerId="LiveId" clId="{323981F3-C610-684F-A509-0DA069646FAD}" dt="2020-11-17T03:27:04.982" v="2168" actId="1076"/>
          <ac:spMkLst>
            <pc:docMk/>
            <pc:sldMk cId="3181857974" sldId="264"/>
            <ac:spMk id="3" creationId="{AE3E69C1-5D13-2045-A904-1D59D3A3558D}"/>
          </ac:spMkLst>
        </pc:spChg>
        <pc:spChg chg="add mod">
          <ac:chgData name="rsultana540@gmail.com" userId="518b15ff63f395e6" providerId="LiveId" clId="{323981F3-C610-684F-A509-0DA069646FAD}" dt="2020-11-17T03:01:22.144" v="1965" actId="255"/>
          <ac:spMkLst>
            <pc:docMk/>
            <pc:sldMk cId="3181857974" sldId="264"/>
            <ac:spMk id="4" creationId="{59692F73-9C2C-124A-99B4-71C7123F28F8}"/>
          </ac:spMkLst>
        </pc:spChg>
        <pc:spChg chg="add mod">
          <ac:chgData name="rsultana540@gmail.com" userId="518b15ff63f395e6" providerId="LiveId" clId="{323981F3-C610-684F-A509-0DA069646FAD}" dt="2020-11-17T03:02:41.622" v="1978" actId="1076"/>
          <ac:spMkLst>
            <pc:docMk/>
            <pc:sldMk cId="3181857974" sldId="264"/>
            <ac:spMk id="6" creationId="{F0462CA9-0A05-BD4A-8631-C3F5D89127E7}"/>
          </ac:spMkLst>
        </pc:spChg>
        <pc:spChg chg="add mod">
          <ac:chgData name="rsultana540@gmail.com" userId="518b15ff63f395e6" providerId="LiveId" clId="{323981F3-C610-684F-A509-0DA069646FAD}" dt="2020-11-17T03:03:49.607" v="1986" actId="255"/>
          <ac:spMkLst>
            <pc:docMk/>
            <pc:sldMk cId="3181857974" sldId="264"/>
            <ac:spMk id="7" creationId="{7DDEC16F-4EA9-CC4C-894D-D3B9743BCFDD}"/>
          </ac:spMkLst>
        </pc:spChg>
        <pc:spChg chg="add mod">
          <ac:chgData name="rsultana540@gmail.com" userId="518b15ff63f395e6" providerId="LiveId" clId="{323981F3-C610-684F-A509-0DA069646FAD}" dt="2020-11-17T03:03:36.019" v="1984" actId="255"/>
          <ac:spMkLst>
            <pc:docMk/>
            <pc:sldMk cId="3181857974" sldId="264"/>
            <ac:spMk id="8" creationId="{F0B1089E-9E1C-0744-83EF-ECBF3564B5EF}"/>
          </ac:spMkLst>
        </pc:spChg>
        <pc:spChg chg="add mod">
          <ac:chgData name="rsultana540@gmail.com" userId="518b15ff63f395e6" providerId="LiveId" clId="{323981F3-C610-684F-A509-0DA069646FAD}" dt="2020-11-17T03:03:43.870" v="1985" actId="255"/>
          <ac:spMkLst>
            <pc:docMk/>
            <pc:sldMk cId="3181857974" sldId="264"/>
            <ac:spMk id="9" creationId="{C8265F7B-EBA3-DD4A-8152-6AF74331B1BB}"/>
          </ac:spMkLst>
        </pc:spChg>
        <pc:spChg chg="add mod">
          <ac:chgData name="rsultana540@gmail.com" userId="518b15ff63f395e6" providerId="LiveId" clId="{323981F3-C610-684F-A509-0DA069646FAD}" dt="2020-11-17T03:02:46.741" v="1979" actId="1076"/>
          <ac:spMkLst>
            <pc:docMk/>
            <pc:sldMk cId="3181857974" sldId="264"/>
            <ac:spMk id="10" creationId="{F2639F1C-38EA-5B41-8745-F6500C21D192}"/>
          </ac:spMkLst>
        </pc:spChg>
        <pc:spChg chg="add mod">
          <ac:chgData name="rsultana540@gmail.com" userId="518b15ff63f395e6" providerId="LiveId" clId="{323981F3-C610-684F-A509-0DA069646FAD}" dt="2020-11-17T03:03:54.529" v="1987" actId="255"/>
          <ac:spMkLst>
            <pc:docMk/>
            <pc:sldMk cId="3181857974" sldId="264"/>
            <ac:spMk id="11" creationId="{C0FCDD51-8B0A-1249-B592-3E83D6ECBAE6}"/>
          </ac:spMkLst>
        </pc:spChg>
        <pc:spChg chg="add mod">
          <ac:chgData name="rsultana540@gmail.com" userId="518b15ff63f395e6" providerId="LiveId" clId="{323981F3-C610-684F-A509-0DA069646FAD}" dt="2020-11-18T04:50:03.466" v="2370" actId="1076"/>
          <ac:spMkLst>
            <pc:docMk/>
            <pc:sldMk cId="3181857974" sldId="264"/>
            <ac:spMk id="12" creationId="{E7CEB217-2174-4E41-8868-9E4B36A187DF}"/>
          </ac:spMkLst>
        </pc:spChg>
        <pc:picChg chg="add mod">
          <ac:chgData name="rsultana540@gmail.com" userId="518b15ff63f395e6" providerId="LiveId" clId="{323981F3-C610-684F-A509-0DA069646FAD}" dt="2020-11-18T04:49:10.130" v="2348" actId="1076"/>
          <ac:picMkLst>
            <pc:docMk/>
            <pc:sldMk cId="3181857974" sldId="264"/>
            <ac:picMk id="2" creationId="{424D67CD-3B9A-4D49-B3D2-0815D4F9F390}"/>
          </ac:picMkLst>
        </pc:picChg>
        <pc:picChg chg="add mod">
          <ac:chgData name="rsultana540@gmail.com" userId="518b15ff63f395e6" providerId="LiveId" clId="{323981F3-C610-684F-A509-0DA069646FAD}" dt="2020-11-18T04:47:58.687" v="2343" actId="1076"/>
          <ac:picMkLst>
            <pc:docMk/>
            <pc:sldMk cId="3181857974" sldId="264"/>
            <ac:picMk id="5" creationId="{0FD6ACCF-B9E9-E24E-AF76-0A13336146E6}"/>
          </ac:picMkLst>
        </pc:picChg>
      </pc:sldChg>
      <pc:sldChg chg="addSp delSp modSp new modTransition addAnim">
        <pc:chgData name="rsultana540@gmail.com" userId="518b15ff63f395e6" providerId="LiveId" clId="{323981F3-C610-684F-A509-0DA069646FAD}" dt="2020-11-18T04:51:18.093" v="2391" actId="1076"/>
        <pc:sldMkLst>
          <pc:docMk/>
          <pc:sldMk cId="1170456379" sldId="265"/>
        </pc:sldMkLst>
        <pc:spChg chg="add mod">
          <ac:chgData name="rsultana540@gmail.com" userId="518b15ff63f395e6" providerId="LiveId" clId="{323981F3-C610-684F-A509-0DA069646FAD}" dt="2020-11-17T03:04:27.298" v="1993" actId="1076"/>
          <ac:spMkLst>
            <pc:docMk/>
            <pc:sldMk cId="1170456379" sldId="265"/>
            <ac:spMk id="2" creationId="{3CEF7884-187A-8B48-A2F0-C7B57C59B3DB}"/>
          </ac:spMkLst>
        </pc:spChg>
        <pc:spChg chg="del">
          <ac:chgData name="rsultana540@gmail.com" userId="518b15ff63f395e6" providerId="LiveId" clId="{323981F3-C610-684F-A509-0DA069646FAD}" dt="2020-11-15T04:58:03.156" v="834" actId="21"/>
          <ac:spMkLst>
            <pc:docMk/>
            <pc:sldMk cId="1170456379" sldId="265"/>
            <ac:spMk id="2" creationId="{F164FD77-E1DD-BC4A-9C15-485F07FAD78F}"/>
          </ac:spMkLst>
        </pc:spChg>
        <pc:spChg chg="add">
          <ac:chgData name="rsultana540@gmail.com" userId="518b15ff63f395e6" providerId="LiveId" clId="{323981F3-C610-684F-A509-0DA069646FAD}" dt="2020-11-17T02:21:39.854" v="1106" actId="139"/>
          <ac:spMkLst>
            <pc:docMk/>
            <pc:sldMk cId="1170456379" sldId="265"/>
            <ac:spMk id="3" creationId="{45AFAD36-DC7E-D34F-9A2A-C3B8CB155FD4}"/>
          </ac:spMkLst>
        </pc:spChg>
        <pc:spChg chg="del">
          <ac:chgData name="rsultana540@gmail.com" userId="518b15ff63f395e6" providerId="LiveId" clId="{323981F3-C610-684F-A509-0DA069646FAD}" dt="2020-11-15T04:57:47.251" v="832" actId="21"/>
          <ac:spMkLst>
            <pc:docMk/>
            <pc:sldMk cId="1170456379" sldId="265"/>
            <ac:spMk id="3" creationId="{54749A5B-012E-9B4B-9DC8-1EEFFB4F2896}"/>
          </ac:spMkLst>
        </pc:spChg>
        <pc:spChg chg="add mod">
          <ac:chgData name="rsultana540@gmail.com" userId="518b15ff63f395e6" providerId="LiveId" clId="{323981F3-C610-684F-A509-0DA069646FAD}" dt="2020-11-17T03:05:01.507" v="1999" actId="14100"/>
          <ac:spMkLst>
            <pc:docMk/>
            <pc:sldMk cId="1170456379" sldId="265"/>
            <ac:spMk id="4" creationId="{797CD09B-D1CD-7A4E-9B9D-6ECEF078C895}"/>
          </ac:spMkLst>
        </pc:spChg>
        <pc:spChg chg="add mod">
          <ac:chgData name="rsultana540@gmail.com" userId="518b15ff63f395e6" providerId="LiveId" clId="{323981F3-C610-684F-A509-0DA069646FAD}" dt="2020-11-17T03:05:42.694" v="2008" actId="1076"/>
          <ac:spMkLst>
            <pc:docMk/>
            <pc:sldMk cId="1170456379" sldId="265"/>
            <ac:spMk id="6" creationId="{2A35704C-459C-C04A-A6F5-AD796640D211}"/>
          </ac:spMkLst>
        </pc:spChg>
        <pc:spChg chg="add mod">
          <ac:chgData name="rsultana540@gmail.com" userId="518b15ff63f395e6" providerId="LiveId" clId="{323981F3-C610-684F-A509-0DA069646FAD}" dt="2020-11-17T03:05:53.904" v="2011" actId="1076"/>
          <ac:spMkLst>
            <pc:docMk/>
            <pc:sldMk cId="1170456379" sldId="265"/>
            <ac:spMk id="7" creationId="{4D364DAD-57FE-4444-8B05-02FD2CB96F31}"/>
          </ac:spMkLst>
        </pc:spChg>
        <pc:spChg chg="add mod">
          <ac:chgData name="rsultana540@gmail.com" userId="518b15ff63f395e6" providerId="LiveId" clId="{323981F3-C610-684F-A509-0DA069646FAD}" dt="2020-11-17T03:05:59.530" v="2012" actId="255"/>
          <ac:spMkLst>
            <pc:docMk/>
            <pc:sldMk cId="1170456379" sldId="265"/>
            <ac:spMk id="8" creationId="{0DB86038-DC59-1740-A046-70BF655BE116}"/>
          </ac:spMkLst>
        </pc:spChg>
        <pc:spChg chg="add mod">
          <ac:chgData name="rsultana540@gmail.com" userId="518b15ff63f395e6" providerId="LiveId" clId="{323981F3-C610-684F-A509-0DA069646FAD}" dt="2020-11-17T03:06:04.821" v="2013" actId="255"/>
          <ac:spMkLst>
            <pc:docMk/>
            <pc:sldMk cId="1170456379" sldId="265"/>
            <ac:spMk id="9" creationId="{CEDCA534-6BD6-0441-A5F2-DD67C8F21C72}"/>
          </ac:spMkLst>
        </pc:spChg>
        <pc:spChg chg="add mod">
          <ac:chgData name="rsultana540@gmail.com" userId="518b15ff63f395e6" providerId="LiveId" clId="{323981F3-C610-684F-A509-0DA069646FAD}" dt="2020-11-17T03:06:12.277" v="2015" actId="14100"/>
          <ac:spMkLst>
            <pc:docMk/>
            <pc:sldMk cId="1170456379" sldId="265"/>
            <ac:spMk id="10" creationId="{F6CFA1A1-3983-6A46-96C3-D203F42E4CE3}"/>
          </ac:spMkLst>
        </pc:spChg>
        <pc:spChg chg="add mod">
          <ac:chgData name="rsultana540@gmail.com" userId="518b15ff63f395e6" providerId="LiveId" clId="{323981F3-C610-684F-A509-0DA069646FAD}" dt="2020-11-18T04:51:18.093" v="2391" actId="1076"/>
          <ac:spMkLst>
            <pc:docMk/>
            <pc:sldMk cId="1170456379" sldId="265"/>
            <ac:spMk id="12" creationId="{1C0EAC86-9D41-4A43-B6DA-30B083138FD9}"/>
          </ac:spMkLst>
        </pc:spChg>
        <pc:picChg chg="add mod">
          <ac:chgData name="rsultana540@gmail.com" userId="518b15ff63f395e6" providerId="LiveId" clId="{323981F3-C610-684F-A509-0DA069646FAD}" dt="2020-11-18T04:47:46.801" v="2342" actId="1076"/>
          <ac:picMkLst>
            <pc:docMk/>
            <pc:sldMk cId="1170456379" sldId="265"/>
            <ac:picMk id="5" creationId="{B35F5FBE-40BF-5A48-B3F8-1D2DEDE05D09}"/>
          </ac:picMkLst>
        </pc:picChg>
        <pc:picChg chg="add mod">
          <ac:chgData name="rsultana540@gmail.com" userId="518b15ff63f395e6" providerId="LiveId" clId="{323981F3-C610-684F-A509-0DA069646FAD}" dt="2020-11-18T04:50:32.949" v="2375" actId="14100"/>
          <ac:picMkLst>
            <pc:docMk/>
            <pc:sldMk cId="1170456379" sldId="265"/>
            <ac:picMk id="11" creationId="{E8C82BF2-1EB4-C54C-885E-38614CC7B971}"/>
          </ac:picMkLst>
        </pc:picChg>
      </pc:sldChg>
      <pc:sldChg chg="addSp delSp modSp new modTransition addAnim delAnim">
        <pc:chgData name="rsultana540@gmail.com" userId="518b15ff63f395e6" providerId="LiveId" clId="{323981F3-C610-684F-A509-0DA069646FAD}" dt="2020-11-18T04:47:16.770" v="2338" actId="207"/>
        <pc:sldMkLst>
          <pc:docMk/>
          <pc:sldMk cId="1966568542" sldId="266"/>
        </pc:sldMkLst>
        <pc:spChg chg="del">
          <ac:chgData name="rsultana540@gmail.com" userId="518b15ff63f395e6" providerId="LiveId" clId="{323981F3-C610-684F-A509-0DA069646FAD}" dt="2020-11-17T02:32:45.075" v="1304" actId="21"/>
          <ac:spMkLst>
            <pc:docMk/>
            <pc:sldMk cId="1966568542" sldId="266"/>
            <ac:spMk id="2" creationId="{1F17E954-E1C8-1F47-90DE-E9D326FD6B11}"/>
          </ac:spMkLst>
        </pc:spChg>
        <pc:spChg chg="add mod">
          <ac:chgData name="rsultana540@gmail.com" userId="518b15ff63f395e6" providerId="LiveId" clId="{323981F3-C610-684F-A509-0DA069646FAD}" dt="2020-11-18T04:45:58.198" v="2318" actId="1076"/>
          <ac:spMkLst>
            <pc:docMk/>
            <pc:sldMk cId="1966568542" sldId="266"/>
            <ac:spMk id="2" creationId="{D2A12C2A-14A5-9E45-963A-F9829FE10F98}"/>
          </ac:spMkLst>
        </pc:spChg>
        <pc:spChg chg="add mod">
          <ac:chgData name="rsultana540@gmail.com" userId="518b15ff63f395e6" providerId="LiveId" clId="{323981F3-C610-684F-A509-0DA069646FAD}" dt="2020-11-18T04:46:14.596" v="2322" actId="1076"/>
          <ac:spMkLst>
            <pc:docMk/>
            <pc:sldMk cId="1966568542" sldId="266"/>
            <ac:spMk id="4" creationId="{ADF7036F-647D-B247-9EDB-01EC343B8119}"/>
          </ac:spMkLst>
        </pc:spChg>
        <pc:spChg chg="add mod">
          <ac:chgData name="rsultana540@gmail.com" userId="518b15ff63f395e6" providerId="LiveId" clId="{323981F3-C610-684F-A509-0DA069646FAD}" dt="2020-11-18T04:46:07.688" v="2319" actId="1076"/>
          <ac:spMkLst>
            <pc:docMk/>
            <pc:sldMk cId="1966568542" sldId="266"/>
            <ac:spMk id="6" creationId="{D0991DE8-F041-D842-8A41-773CE0AAAF4B}"/>
          </ac:spMkLst>
        </pc:spChg>
        <pc:spChg chg="add mod">
          <ac:chgData name="rsultana540@gmail.com" userId="518b15ff63f395e6" providerId="LiveId" clId="{323981F3-C610-684F-A509-0DA069646FAD}" dt="2020-11-18T04:44:02.323" v="2303" actId="14100"/>
          <ac:spMkLst>
            <pc:docMk/>
            <pc:sldMk cId="1966568542" sldId="266"/>
            <ac:spMk id="7" creationId="{4E1E58F0-BE87-944E-B32F-7A22CD0C77C4}"/>
          </ac:spMkLst>
        </pc:spChg>
        <pc:spChg chg="add mod">
          <ac:chgData name="rsultana540@gmail.com" userId="518b15ff63f395e6" providerId="LiveId" clId="{323981F3-C610-684F-A509-0DA069646FAD}" dt="2020-11-17T03:12:31.759" v="2055" actId="1076"/>
          <ac:spMkLst>
            <pc:docMk/>
            <pc:sldMk cId="1966568542" sldId="266"/>
            <ac:spMk id="8" creationId="{19390EEC-B54A-2A48-93E1-68F8311185D1}"/>
          </ac:spMkLst>
        </pc:spChg>
        <pc:spChg chg="add mod">
          <ac:chgData name="rsultana540@gmail.com" userId="518b15ff63f395e6" providerId="LiveId" clId="{323981F3-C610-684F-A509-0DA069646FAD}" dt="2020-11-18T04:45:25.609" v="2309" actId="1076"/>
          <ac:spMkLst>
            <pc:docMk/>
            <pc:sldMk cId="1966568542" sldId="266"/>
            <ac:spMk id="9" creationId="{0D6895A9-B1F1-5648-B243-AAFE8C9B6516}"/>
          </ac:spMkLst>
        </pc:spChg>
        <pc:spChg chg="add mod">
          <ac:chgData name="rsultana540@gmail.com" userId="518b15ff63f395e6" providerId="LiveId" clId="{323981F3-C610-684F-A509-0DA069646FAD}" dt="2020-11-18T04:45:36.138" v="2313" actId="1076"/>
          <ac:spMkLst>
            <pc:docMk/>
            <pc:sldMk cId="1966568542" sldId="266"/>
            <ac:spMk id="10" creationId="{570A3FE8-85D8-FE45-B0C6-AE2B8F494AB4}"/>
          </ac:spMkLst>
        </pc:spChg>
        <pc:spChg chg="add mod">
          <ac:chgData name="rsultana540@gmail.com" userId="518b15ff63f395e6" providerId="LiveId" clId="{323981F3-C610-684F-A509-0DA069646FAD}" dt="2020-11-18T04:45:42.606" v="2315" actId="1076"/>
          <ac:spMkLst>
            <pc:docMk/>
            <pc:sldMk cId="1966568542" sldId="266"/>
            <ac:spMk id="11" creationId="{D3C5AE20-DC86-1E4A-B84E-ED6E2D9484B9}"/>
          </ac:spMkLst>
        </pc:spChg>
        <pc:spChg chg="add mod">
          <ac:chgData name="rsultana540@gmail.com" userId="518b15ff63f395e6" providerId="LiveId" clId="{323981F3-C610-684F-A509-0DA069646FAD}" dt="2020-11-18T04:45:49.612" v="2316" actId="1076"/>
          <ac:spMkLst>
            <pc:docMk/>
            <pc:sldMk cId="1966568542" sldId="266"/>
            <ac:spMk id="12" creationId="{B8B24B37-CF04-B54B-8F57-F2D482406B5A}"/>
          </ac:spMkLst>
        </pc:spChg>
        <pc:spChg chg="add mod">
          <ac:chgData name="rsultana540@gmail.com" userId="518b15ff63f395e6" providerId="LiveId" clId="{323981F3-C610-684F-A509-0DA069646FAD}" dt="2020-11-18T04:47:16.770" v="2338" actId="207"/>
          <ac:spMkLst>
            <pc:docMk/>
            <pc:sldMk cId="1966568542" sldId="266"/>
            <ac:spMk id="13" creationId="{8B39A4BE-A48C-3746-B0A0-CA9E15C97C4C}"/>
          </ac:spMkLst>
        </pc:spChg>
        <pc:picChg chg="add mod">
          <ac:chgData name="rsultana540@gmail.com" userId="518b15ff63f395e6" providerId="LiveId" clId="{323981F3-C610-684F-A509-0DA069646FAD}" dt="2020-11-18T04:38:38.958" v="2270" actId="14100"/>
          <ac:picMkLst>
            <pc:docMk/>
            <pc:sldMk cId="1966568542" sldId="266"/>
            <ac:picMk id="5" creationId="{D5FB72D0-1B8B-8245-8193-EF69FD1DE676}"/>
          </ac:picMkLst>
        </pc:picChg>
      </pc:sldChg>
      <pc:sldChg chg="addSp delSp modSp new modTransition addAnim">
        <pc:chgData name="rsultana540@gmail.com" userId="518b15ff63f395e6" providerId="LiveId" clId="{323981F3-C610-684F-A509-0DA069646FAD}" dt="2020-11-18T04:47:25.314" v="2339" actId="1076"/>
        <pc:sldMkLst>
          <pc:docMk/>
          <pc:sldMk cId="3649273905" sldId="267"/>
        </pc:sldMkLst>
        <pc:spChg chg="del">
          <ac:chgData name="rsultana540@gmail.com" userId="518b15ff63f395e6" providerId="LiveId" clId="{323981F3-C610-684F-A509-0DA069646FAD}" dt="2020-11-17T02:47:16.126" v="1668" actId="21"/>
          <ac:spMkLst>
            <pc:docMk/>
            <pc:sldMk cId="3649273905" sldId="267"/>
            <ac:spMk id="2" creationId="{880721EF-F552-8740-A02A-2CD0A9382659}"/>
          </ac:spMkLst>
        </pc:spChg>
        <pc:spChg chg="add mod">
          <ac:chgData name="rsultana540@gmail.com" userId="518b15ff63f395e6" providerId="LiveId" clId="{323981F3-C610-684F-A509-0DA069646FAD}" dt="2020-11-17T02:53:02.219" v="1720" actId="1076"/>
          <ac:spMkLst>
            <pc:docMk/>
            <pc:sldMk cId="3649273905" sldId="267"/>
            <ac:spMk id="4" creationId="{83CCB162-DE07-F54E-91C6-0475294E8196}"/>
          </ac:spMkLst>
        </pc:spChg>
        <pc:spChg chg="add mod">
          <ac:chgData name="rsultana540@gmail.com" userId="518b15ff63f395e6" providerId="LiveId" clId="{323981F3-C610-684F-A509-0DA069646FAD}" dt="2020-11-17T02:52:24.813" v="1707" actId="1076"/>
          <ac:spMkLst>
            <pc:docMk/>
            <pc:sldMk cId="3649273905" sldId="267"/>
            <ac:spMk id="6" creationId="{03E97097-CDC8-144B-968A-F7F6EEAEF219}"/>
          </ac:spMkLst>
        </pc:spChg>
        <pc:picChg chg="add mod">
          <ac:chgData name="rsultana540@gmail.com" userId="518b15ff63f395e6" providerId="LiveId" clId="{323981F3-C610-684F-A509-0DA069646FAD}" dt="2020-11-18T04:47:25.314" v="2339" actId="1076"/>
          <ac:picMkLst>
            <pc:docMk/>
            <pc:sldMk cId="3649273905" sldId="267"/>
            <ac:picMk id="5" creationId="{71FB9B38-1804-F842-BC16-CED9521E62D7}"/>
          </ac:picMkLst>
        </pc:picChg>
      </pc:sldChg>
      <pc:sldChg chg="addSp delSp modSp new modTransition">
        <pc:chgData name="rsultana540@gmail.com" userId="518b15ff63f395e6" providerId="LiveId" clId="{323981F3-C610-684F-A509-0DA069646FAD}" dt="2020-11-18T04:43:27.855" v="2301" actId="14100"/>
        <pc:sldMkLst>
          <pc:docMk/>
          <pc:sldMk cId="3070867532" sldId="268"/>
        </pc:sldMkLst>
        <pc:spChg chg="del">
          <ac:chgData name="rsultana540@gmail.com" userId="518b15ff63f395e6" providerId="LiveId" clId="{323981F3-C610-684F-A509-0DA069646FAD}" dt="2020-11-17T02:51:05.850" v="1696" actId="21"/>
          <ac:spMkLst>
            <pc:docMk/>
            <pc:sldMk cId="3070867532" sldId="268"/>
            <ac:spMk id="2" creationId="{39ABF0A2-1949-D24D-8E68-6548C22665EF}"/>
          </ac:spMkLst>
        </pc:spChg>
        <pc:spChg chg="add mod">
          <ac:chgData name="rsultana540@gmail.com" userId="518b15ff63f395e6" providerId="LiveId" clId="{323981F3-C610-684F-A509-0DA069646FAD}" dt="2020-11-17T02:52:01.216" v="1702" actId="1076"/>
          <ac:spMkLst>
            <pc:docMk/>
            <pc:sldMk cId="3070867532" sldId="268"/>
            <ac:spMk id="4" creationId="{13C73C06-D4ED-5348-9C2E-CAB624C502FA}"/>
          </ac:spMkLst>
        </pc:spChg>
        <pc:picChg chg="add mod">
          <ac:chgData name="rsultana540@gmail.com" userId="518b15ff63f395e6" providerId="LiveId" clId="{323981F3-C610-684F-A509-0DA069646FAD}" dt="2020-11-18T04:43:27.855" v="2301" actId="14100"/>
          <ac:picMkLst>
            <pc:docMk/>
            <pc:sldMk cId="3070867532" sldId="268"/>
            <ac:picMk id="5" creationId="{4BA2F79E-F695-C640-8556-6427E6F4DA9E}"/>
          </ac:picMkLst>
        </pc:picChg>
      </pc:sldChg>
      <pc:sldChg chg="addSp delSp modSp new del">
        <pc:chgData name="rsultana540@gmail.com" userId="518b15ff63f395e6" providerId="LiveId" clId="{323981F3-C610-684F-A509-0DA069646FAD}" dt="2020-11-18T04:52:16.074" v="2392" actId="21"/>
        <pc:sldMkLst>
          <pc:docMk/>
          <pc:sldMk cId="1308311090" sldId="269"/>
        </pc:sldMkLst>
        <pc:picChg chg="add del">
          <ac:chgData name="rsultana540@gmail.com" userId="518b15ff63f395e6" providerId="LiveId" clId="{323981F3-C610-684F-A509-0DA069646FAD}" dt="2020-11-18T04:30:50.990" v="2210" actId="21"/>
          <ac:picMkLst>
            <pc:docMk/>
            <pc:sldMk cId="1308311090" sldId="269"/>
            <ac:picMk id="4" creationId="{47F23E2B-A18F-B44D-99DF-79A313A52FA3}"/>
          </ac:picMkLst>
        </pc:picChg>
        <pc:picChg chg="add mod">
          <ac:chgData name="rsultana540@gmail.com" userId="518b15ff63f395e6" providerId="LiveId" clId="{323981F3-C610-684F-A509-0DA069646FAD}" dt="2020-11-15T02:59:50.696" v="89" actId="14100"/>
          <ac:picMkLst>
            <pc:docMk/>
            <pc:sldMk cId="1308311090" sldId="269"/>
            <ac:picMk id="5" creationId="{AEDB6C6F-3A2B-8245-9990-EF086692941A}"/>
          </ac:picMkLst>
        </pc:picChg>
      </pc:sldChg>
      <pc:sldChg chg="addSp modSp new del">
        <pc:chgData name="rsultana540@gmail.com" userId="518b15ff63f395e6" providerId="LiveId" clId="{323981F3-C610-684F-A509-0DA069646FAD}" dt="2020-11-18T04:52:19.779" v="2393" actId="21"/>
        <pc:sldMkLst>
          <pc:docMk/>
          <pc:sldMk cId="544555442" sldId="270"/>
        </pc:sldMkLst>
        <pc:picChg chg="add mod">
          <ac:chgData name="rsultana540@gmail.com" userId="518b15ff63f395e6" providerId="LiveId" clId="{323981F3-C610-684F-A509-0DA069646FAD}" dt="2020-11-15T02:59:39.434" v="87" actId="14100"/>
          <ac:picMkLst>
            <pc:docMk/>
            <pc:sldMk cId="544555442" sldId="270"/>
            <ac:picMk id="5" creationId="{1D80C3BF-5AAE-B342-B20D-189B22AEFB28}"/>
          </ac:picMkLst>
        </pc:picChg>
      </pc:sldChg>
      <pc:sldChg chg="addSp delSp new del">
        <pc:chgData name="rsultana540@gmail.com" userId="518b15ff63f395e6" providerId="LiveId" clId="{323981F3-C610-684F-A509-0DA069646FAD}" dt="2020-11-18T04:52:24.464" v="2394" actId="21"/>
        <pc:sldMkLst>
          <pc:docMk/>
          <pc:sldMk cId="4001621995" sldId="271"/>
        </pc:sldMkLst>
        <pc:spChg chg="del">
          <ac:chgData name="rsultana540@gmail.com" userId="518b15ff63f395e6" providerId="LiveId" clId="{323981F3-C610-684F-A509-0DA069646FAD}" dt="2020-11-15T02:59:30.949" v="85" actId="21"/>
          <ac:spMkLst>
            <pc:docMk/>
            <pc:sldMk cId="4001621995" sldId="271"/>
            <ac:spMk id="2" creationId="{E7CD4B2C-D077-2C49-A25C-5C8290181557}"/>
          </ac:spMkLst>
        </pc:spChg>
        <pc:picChg chg="add del">
          <ac:chgData name="rsultana540@gmail.com" userId="518b15ff63f395e6" providerId="LiveId" clId="{323981F3-C610-684F-A509-0DA069646FAD}" dt="2020-11-17T03:07:59.419" v="2020" actId="21"/>
          <ac:picMkLst>
            <pc:docMk/>
            <pc:sldMk cId="4001621995" sldId="271"/>
            <ac:picMk id="2" creationId="{5370A3AC-18E6-B34A-BE58-0B2AA3F555D9}"/>
          </ac:picMkLst>
        </pc:picChg>
        <pc:picChg chg="add">
          <ac:chgData name="rsultana540@gmail.com" userId="518b15ff63f395e6" providerId="LiveId" clId="{323981F3-C610-684F-A509-0DA069646FAD}" dt="2020-11-15T02:59:04.789" v="82" actId="22"/>
          <ac:picMkLst>
            <pc:docMk/>
            <pc:sldMk cId="4001621995" sldId="271"/>
            <ac:picMk id="5" creationId="{65E4E978-03E0-2141-A7DF-6523E8738117}"/>
          </ac:picMkLst>
        </pc:picChg>
      </pc:sldChg>
      <pc:sldChg chg="addSp delSp modSp new del addAnim delAnim">
        <pc:chgData name="rsultana540@gmail.com" userId="518b15ff63f395e6" providerId="LiveId" clId="{323981F3-C610-684F-A509-0DA069646FAD}" dt="2020-11-18T04:52:30.861" v="2395" actId="21"/>
        <pc:sldMkLst>
          <pc:docMk/>
          <pc:sldMk cId="3719671028" sldId="272"/>
        </pc:sldMkLst>
        <pc:spChg chg="del">
          <ac:chgData name="rsultana540@gmail.com" userId="518b15ff63f395e6" providerId="LiveId" clId="{323981F3-C610-684F-A509-0DA069646FAD}" dt="2020-11-14T22:31:16.578" v="17" actId="21"/>
          <ac:spMkLst>
            <pc:docMk/>
            <pc:sldMk cId="3719671028" sldId="272"/>
            <ac:spMk id="2" creationId="{6910BEDE-69F3-644D-BA3A-54014D7025DA}"/>
          </ac:spMkLst>
        </pc:spChg>
        <pc:spChg chg="del">
          <ac:chgData name="rsultana540@gmail.com" userId="518b15ff63f395e6" providerId="LiveId" clId="{323981F3-C610-684F-A509-0DA069646FAD}" dt="2020-11-14T22:32:04.481" v="18" actId="931"/>
          <ac:spMkLst>
            <pc:docMk/>
            <pc:sldMk cId="3719671028" sldId="272"/>
            <ac:spMk id="3" creationId="{C8857904-B671-E04B-B080-4C33C7A6F1BB}"/>
          </ac:spMkLst>
        </pc:spChg>
        <pc:spChg chg="add mod">
          <ac:chgData name="rsultana540@gmail.com" userId="518b15ff63f395e6" providerId="LiveId" clId="{323981F3-C610-684F-A509-0DA069646FAD}" dt="2020-11-15T02:59:24.103" v="84" actId="21"/>
          <ac:spMkLst>
            <pc:docMk/>
            <pc:sldMk cId="3719671028" sldId="272"/>
            <ac:spMk id="5" creationId="{BE046982-B627-B349-8B44-3C7E4ABD5ABF}"/>
          </ac:spMkLst>
        </pc:spChg>
        <pc:spChg chg="add del mod">
          <ac:chgData name="rsultana540@gmail.com" userId="518b15ff63f395e6" providerId="LiveId" clId="{323981F3-C610-684F-A509-0DA069646FAD}" dt="2020-11-14T22:33:00.318" v="23"/>
          <ac:spMkLst>
            <pc:docMk/>
            <pc:sldMk cId="3719671028" sldId="272"/>
            <ac:spMk id="6" creationId="{9135DA41-8CE2-5F4F-A129-A213297670D8}"/>
          </ac:spMkLst>
        </pc:spChg>
        <pc:picChg chg="add">
          <ac:chgData name="rsultana540@gmail.com" userId="518b15ff63f395e6" providerId="LiveId" clId="{323981F3-C610-684F-A509-0DA069646FAD}" dt="2020-11-15T02:59:07.815" v="83" actId="22"/>
          <ac:picMkLst>
            <pc:docMk/>
            <pc:sldMk cId="3719671028" sldId="272"/>
            <ac:picMk id="2" creationId="{13625D2F-C0EB-0748-A9BC-2175DDE94263}"/>
          </ac:picMkLst>
        </pc:picChg>
        <pc:picChg chg="add del mod ord">
          <ac:chgData name="rsultana540@gmail.com" userId="518b15ff63f395e6" providerId="LiveId" clId="{323981F3-C610-684F-A509-0DA069646FAD}" dt="2020-11-14T22:32:32.181" v="22" actId="21"/>
          <ac:picMkLst>
            <pc:docMk/>
            <pc:sldMk cId="3719671028" sldId="272"/>
            <ac:picMk id="4" creationId="{040F1F53-6577-064C-9318-70681EA1704F}"/>
          </ac:picMkLst>
        </pc:picChg>
        <pc:picChg chg="add del mod ord">
          <ac:chgData name="rsultana540@gmail.com" userId="518b15ff63f395e6" providerId="LiveId" clId="{323981F3-C610-684F-A509-0DA069646FAD}" dt="2020-11-15T02:59:24.103" v="84" actId="21"/>
          <ac:picMkLst>
            <pc:docMk/>
            <pc:sldMk cId="3719671028" sldId="272"/>
            <ac:picMk id="7" creationId="{ABCF1931-5056-2149-9729-02D9F364C73C}"/>
          </ac:picMkLst>
        </pc:picChg>
      </pc:sldChg>
      <pc:sldChg chg="delSp new del">
        <pc:chgData name="rsultana540@gmail.com" userId="518b15ff63f395e6" providerId="LiveId" clId="{323981F3-C610-684F-A509-0DA069646FAD}" dt="2020-11-16T07:26:46.920" v="900" actId="21"/>
        <pc:sldMkLst>
          <pc:docMk/>
          <pc:sldMk cId="1523276023" sldId="273"/>
        </pc:sldMkLst>
        <pc:spChg chg="del">
          <ac:chgData name="rsultana540@gmail.com" userId="518b15ff63f395e6" providerId="LiveId" clId="{323981F3-C610-684F-A509-0DA069646FAD}" dt="2020-11-16T07:26:38.846" v="899" actId="21"/>
          <ac:spMkLst>
            <pc:docMk/>
            <pc:sldMk cId="1523276023" sldId="273"/>
            <ac:spMk id="2" creationId="{00ADC943-2CDF-8445-A666-D76F780449EF}"/>
          </ac:spMkLst>
        </pc:spChg>
        <pc:spChg chg="del">
          <ac:chgData name="rsultana540@gmail.com" userId="518b15ff63f395e6" providerId="LiveId" clId="{323981F3-C610-684F-A509-0DA069646FAD}" dt="2020-11-15T05:06:48.465" v="882" actId="21"/>
          <ac:spMkLst>
            <pc:docMk/>
            <pc:sldMk cId="1523276023" sldId="273"/>
            <ac:spMk id="3" creationId="{125A6412-B1CB-6E45-BA5B-F5B4DB4CCF07}"/>
          </ac:spMkLst>
        </pc:spChg>
      </pc:sldChg>
      <pc:sldChg chg="addSp delSp modSp new modTransition">
        <pc:chgData name="rsultana540@gmail.com" userId="518b15ff63f395e6" providerId="LiveId" clId="{323981F3-C610-684F-A509-0DA069646FAD}" dt="2020-11-18T04:42:01.629" v="2288" actId="1076"/>
        <pc:sldMkLst>
          <pc:docMk/>
          <pc:sldMk cId="3711644433" sldId="273"/>
        </pc:sldMkLst>
        <pc:spChg chg="del">
          <ac:chgData name="rsultana540@gmail.com" userId="518b15ff63f395e6" providerId="LiveId" clId="{323981F3-C610-684F-A509-0DA069646FAD}" dt="2020-11-17T02:06:44.339" v="908" actId="21"/>
          <ac:spMkLst>
            <pc:docMk/>
            <pc:sldMk cId="3711644433" sldId="273"/>
            <ac:spMk id="2" creationId="{12958297-448E-CE4A-8DB1-A162B6B296E6}"/>
          </ac:spMkLst>
        </pc:spChg>
        <pc:spChg chg="del">
          <ac:chgData name="rsultana540@gmail.com" userId="518b15ff63f395e6" providerId="LiveId" clId="{323981F3-C610-684F-A509-0DA069646FAD}" dt="2020-11-17T02:06:46.572" v="909" actId="21"/>
          <ac:spMkLst>
            <pc:docMk/>
            <pc:sldMk cId="3711644433" sldId="273"/>
            <ac:spMk id="3" creationId="{AEC24592-BD62-AB4C-A645-A2EC21D16B31}"/>
          </ac:spMkLst>
        </pc:spChg>
        <pc:spChg chg="add del">
          <ac:chgData name="rsultana540@gmail.com" userId="518b15ff63f395e6" providerId="LiveId" clId="{323981F3-C610-684F-A509-0DA069646FAD}" dt="2020-11-17T02:08:22.876" v="911" actId="21"/>
          <ac:spMkLst>
            <pc:docMk/>
            <pc:sldMk cId="3711644433" sldId="273"/>
            <ac:spMk id="4" creationId="{81F011CD-244F-7041-A356-A7DF9B4F35FE}"/>
          </ac:spMkLst>
        </pc:spChg>
        <pc:spChg chg="add del">
          <ac:chgData name="rsultana540@gmail.com" userId="518b15ff63f395e6" providerId="LiveId" clId="{323981F3-C610-684F-A509-0DA069646FAD}" dt="2020-11-18T04:35:07.360" v="2249" actId="21"/>
          <ac:spMkLst>
            <pc:docMk/>
            <pc:sldMk cId="3711644433" sldId="273"/>
            <ac:spMk id="4" creationId="{BB86C796-CA98-3B44-BCA5-B7CC7E806041}"/>
          </ac:spMkLst>
        </pc:spChg>
        <pc:spChg chg="add del mod">
          <ac:chgData name="rsultana540@gmail.com" userId="518b15ff63f395e6" providerId="LiveId" clId="{323981F3-C610-684F-A509-0DA069646FAD}" dt="2020-11-18T04:35:22.830" v="2252" actId="21"/>
          <ac:spMkLst>
            <pc:docMk/>
            <pc:sldMk cId="3711644433" sldId="273"/>
            <ac:spMk id="5" creationId="{F1FEEA36-0A15-434B-B49E-66D9FBC49504}"/>
          </ac:spMkLst>
        </pc:spChg>
        <pc:spChg chg="add mod">
          <ac:chgData name="rsultana540@gmail.com" userId="518b15ff63f395e6" providerId="LiveId" clId="{323981F3-C610-684F-A509-0DA069646FAD}" dt="2020-11-18T04:42:01.629" v="2288" actId="1076"/>
          <ac:spMkLst>
            <pc:docMk/>
            <pc:sldMk cId="3711644433" sldId="273"/>
            <ac:spMk id="8" creationId="{FFD67FF0-2591-1A45-AF74-69F47B75A4FA}"/>
          </ac:spMkLst>
        </pc:spChg>
        <pc:picChg chg="add del mod">
          <ac:chgData name="rsultana540@gmail.com" userId="518b15ff63f395e6" providerId="LiveId" clId="{323981F3-C610-684F-A509-0DA069646FAD}" dt="2020-11-18T04:41:54.470" v="2287" actId="21"/>
          <ac:picMkLst>
            <pc:docMk/>
            <pc:sldMk cId="3711644433" sldId="273"/>
            <ac:picMk id="2" creationId="{7CABEF47-07C8-B54D-8EA8-A8C6135CD9C1}"/>
          </ac:picMkLst>
        </pc:picChg>
      </pc:sldChg>
      <pc:sldChg chg="addSp delSp modSp new modTransition">
        <pc:chgData name="rsultana540@gmail.com" userId="518b15ff63f395e6" providerId="LiveId" clId="{323981F3-C610-684F-A509-0DA069646FAD}" dt="2020-11-18T04:42:24.486" v="2294" actId="1076"/>
        <pc:sldMkLst>
          <pc:docMk/>
          <pc:sldMk cId="2336025041" sldId="274"/>
        </pc:sldMkLst>
        <pc:spChg chg="del">
          <ac:chgData name="rsultana540@gmail.com" userId="518b15ff63f395e6" providerId="LiveId" clId="{323981F3-C610-684F-A509-0DA069646FAD}" dt="2020-11-17T03:07:26.342" v="2018" actId="21"/>
          <ac:spMkLst>
            <pc:docMk/>
            <pc:sldMk cId="2336025041" sldId="274"/>
            <ac:spMk id="2" creationId="{D5EF11B2-D53B-CF45-B8E2-C38D307702E7}"/>
          </ac:spMkLst>
        </pc:spChg>
        <pc:spChg chg="del">
          <ac:chgData name="rsultana540@gmail.com" userId="518b15ff63f395e6" providerId="LiveId" clId="{323981F3-C610-684F-A509-0DA069646FAD}" dt="2020-11-17T03:07:23.268" v="2017" actId="21"/>
          <ac:spMkLst>
            <pc:docMk/>
            <pc:sldMk cId="2336025041" sldId="274"/>
            <ac:spMk id="3" creationId="{7D313313-6028-5842-B6B7-055C16FB1A84}"/>
          </ac:spMkLst>
        </pc:spChg>
        <pc:spChg chg="add mod">
          <ac:chgData name="rsultana540@gmail.com" userId="518b15ff63f395e6" providerId="LiveId" clId="{323981F3-C610-684F-A509-0DA069646FAD}" dt="2020-11-17T03:09:46.119" v="2039" actId="1076"/>
          <ac:spMkLst>
            <pc:docMk/>
            <pc:sldMk cId="2336025041" sldId="274"/>
            <ac:spMk id="7" creationId="{C46EF0EA-7BF1-8B4B-9ADE-B30D201565A3}"/>
          </ac:spMkLst>
        </pc:spChg>
        <pc:picChg chg="add mod">
          <ac:chgData name="rsultana540@gmail.com" userId="518b15ff63f395e6" providerId="LiveId" clId="{323981F3-C610-684F-A509-0DA069646FAD}" dt="2020-11-18T04:42:21.125" v="2293" actId="14100"/>
          <ac:picMkLst>
            <pc:docMk/>
            <pc:sldMk cId="2336025041" sldId="274"/>
            <ac:picMk id="5" creationId="{1BB0DD56-0655-CF45-A67E-798CA44E7296}"/>
          </ac:picMkLst>
        </pc:picChg>
        <pc:picChg chg="add mod">
          <ac:chgData name="rsultana540@gmail.com" userId="518b15ff63f395e6" providerId="LiveId" clId="{323981F3-C610-684F-A509-0DA069646FAD}" dt="2020-11-18T04:42:24.486" v="2294" actId="1076"/>
          <ac:picMkLst>
            <pc:docMk/>
            <pc:sldMk cId="2336025041" sldId="274"/>
            <ac:picMk id="6" creationId="{08FCD3A3-EDA6-3048-83FE-9FD6C4AD8794}"/>
          </ac:picMkLst>
        </pc:picChg>
      </pc:sldChg>
      <pc:sldChg chg="addSp delSp modSp new">
        <pc:chgData name="rsultana540@gmail.com" userId="518b15ff63f395e6" providerId="LiveId" clId="{323981F3-C610-684F-A509-0DA069646FAD}" dt="2020-11-18T04:56:13.330" v="2487" actId="255"/>
        <pc:sldMkLst>
          <pc:docMk/>
          <pc:sldMk cId="3157370278" sldId="275"/>
        </pc:sldMkLst>
        <pc:spChg chg="del">
          <ac:chgData name="rsultana540@gmail.com" userId="518b15ff63f395e6" providerId="LiveId" clId="{323981F3-C610-684F-A509-0DA069646FAD}" dt="2020-11-18T04:30:28.517" v="2205" actId="21"/>
          <ac:spMkLst>
            <pc:docMk/>
            <pc:sldMk cId="3157370278" sldId="275"/>
            <ac:spMk id="2" creationId="{C3AD3DD5-57EF-214D-9360-344C221F722D}"/>
          </ac:spMkLst>
        </pc:spChg>
        <pc:spChg chg="del">
          <ac:chgData name="rsultana540@gmail.com" userId="518b15ff63f395e6" providerId="LiveId" clId="{323981F3-C610-684F-A509-0DA069646FAD}" dt="2020-11-18T04:30:25.811" v="2204" actId="21"/>
          <ac:spMkLst>
            <pc:docMk/>
            <pc:sldMk cId="3157370278" sldId="275"/>
            <ac:spMk id="3" creationId="{190E777D-531D-B44F-BA68-A862C5981617}"/>
          </ac:spMkLst>
        </pc:spChg>
        <pc:spChg chg="add mod">
          <ac:chgData name="rsultana540@gmail.com" userId="518b15ff63f395e6" providerId="LiveId" clId="{323981F3-C610-684F-A509-0DA069646FAD}" dt="2020-11-18T04:54:21.615" v="2423" actId="255"/>
          <ac:spMkLst>
            <pc:docMk/>
            <pc:sldMk cId="3157370278" sldId="275"/>
            <ac:spMk id="3" creationId="{AFBD0DD7-A1F1-AB47-9F65-C7BE493F6D0D}"/>
          </ac:spMkLst>
        </pc:spChg>
        <pc:spChg chg="add mod">
          <ac:chgData name="rsultana540@gmail.com" userId="518b15ff63f395e6" providerId="LiveId" clId="{323981F3-C610-684F-A509-0DA069646FAD}" dt="2020-11-18T04:56:13.330" v="2487" actId="255"/>
          <ac:spMkLst>
            <pc:docMk/>
            <pc:sldMk cId="3157370278" sldId="275"/>
            <ac:spMk id="4" creationId="{5EC7D9C2-740B-484B-B421-D68074553954}"/>
          </ac:spMkLst>
        </pc:spChg>
        <pc:picChg chg="add mod">
          <ac:chgData name="rsultana540@gmail.com" userId="518b15ff63f395e6" providerId="LiveId" clId="{323981F3-C610-684F-A509-0DA069646FAD}" dt="2020-11-18T04:54:27.385" v="2425" actId="1076"/>
          <ac:picMkLst>
            <pc:docMk/>
            <pc:sldMk cId="3157370278" sldId="275"/>
            <ac:picMk id="2" creationId="{3C4E5237-E897-0D4B-BBA7-12671BB78221}"/>
          </ac:picMkLst>
        </pc:picChg>
        <pc:picChg chg="add mod">
          <ac:chgData name="rsultana540@gmail.com" userId="518b15ff63f395e6" providerId="LiveId" clId="{323981F3-C610-684F-A509-0DA069646FAD}" dt="2020-11-18T04:36:23.419" v="2257" actId="14100"/>
          <ac:picMkLst>
            <pc:docMk/>
            <pc:sldMk cId="3157370278" sldId="275"/>
            <ac:picMk id="5" creationId="{59973990-99A3-E346-A8EE-8B60293DF741}"/>
          </ac:picMkLst>
        </pc:picChg>
      </pc:sldChg>
      <pc:sldChg chg="addSp delSp modSp new del">
        <pc:chgData name="rsultana540@gmail.com" userId="518b15ff63f395e6" providerId="LiveId" clId="{323981F3-C610-684F-A509-0DA069646FAD}" dt="2020-11-18T04:39:46.957" v="2272" actId="21"/>
        <pc:sldMkLst>
          <pc:docMk/>
          <pc:sldMk cId="594035917" sldId="276"/>
        </pc:sldMkLst>
        <pc:spChg chg="del">
          <ac:chgData name="rsultana540@gmail.com" userId="518b15ff63f395e6" providerId="LiveId" clId="{323981F3-C610-684F-A509-0DA069646FAD}" dt="2020-11-18T04:30:32.993" v="2207" actId="21"/>
          <ac:spMkLst>
            <pc:docMk/>
            <pc:sldMk cId="594035917" sldId="276"/>
            <ac:spMk id="2" creationId="{9396FFC0-53EF-BD42-ABD0-88EB67EB94B3}"/>
          </ac:spMkLst>
        </pc:spChg>
        <pc:spChg chg="del">
          <ac:chgData name="rsultana540@gmail.com" userId="518b15ff63f395e6" providerId="LiveId" clId="{323981F3-C610-684F-A509-0DA069646FAD}" dt="2020-11-18T04:30:31.209" v="2206" actId="21"/>
          <ac:spMkLst>
            <pc:docMk/>
            <pc:sldMk cId="594035917" sldId="276"/>
            <ac:spMk id="3" creationId="{D7892013-9BF8-B04F-BFB8-01BD27D5276D}"/>
          </ac:spMkLst>
        </pc:spChg>
        <pc:picChg chg="add del">
          <ac:chgData name="rsultana540@gmail.com" userId="518b15ff63f395e6" providerId="LiveId" clId="{323981F3-C610-684F-A509-0DA069646FAD}" dt="2020-11-18T04:32:23.577" v="2219" actId="21"/>
          <ac:picMkLst>
            <pc:docMk/>
            <pc:sldMk cId="594035917" sldId="276"/>
            <ac:picMk id="2" creationId="{3247C14A-72E1-714E-91AE-099C4EC1511C}"/>
          </ac:picMkLst>
        </pc:picChg>
        <pc:picChg chg="add del">
          <ac:chgData name="rsultana540@gmail.com" userId="518b15ff63f395e6" providerId="LiveId" clId="{323981F3-C610-684F-A509-0DA069646FAD}" dt="2020-11-18T04:34:33.612" v="2244" actId="21"/>
          <ac:picMkLst>
            <pc:docMk/>
            <pc:sldMk cId="594035917" sldId="276"/>
            <ac:picMk id="4" creationId="{A99119FC-2905-9A42-8F86-83746B57609D}"/>
          </ac:picMkLst>
        </pc:picChg>
        <pc:picChg chg="add mod">
          <ac:chgData name="rsultana540@gmail.com" userId="518b15ff63f395e6" providerId="LiveId" clId="{323981F3-C610-684F-A509-0DA069646FAD}" dt="2020-11-18T04:36:33.703" v="2260" actId="1076"/>
          <ac:picMkLst>
            <pc:docMk/>
            <pc:sldMk cId="594035917" sldId="276"/>
            <ac:picMk id="5" creationId="{6768B812-A677-C241-A322-38C07EDEB65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GB" dirty="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11/19/2020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dirty="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11/19/2020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11/19/2020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GB" dirty="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11/19/2020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GB" dirty="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11/19/2020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11/19/2020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3" Type="http://schemas.openxmlformats.org/officeDocument/2006/relationships/image" Target="../media/image9.jpe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image" Target="../media/image10.jpe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image" Target="../media/image11.jpe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image" Target="../media/image2.jpeg" /><Relationship Id="rId1" Type="http://schemas.openxmlformats.org/officeDocument/2006/relationships/slideLayout" Target="../slideLayouts/slideLayout2.xml" /><Relationship Id="rId4" Type="http://schemas.openxmlformats.org/officeDocument/2006/relationships/image" Target="../media/image3.jpeg" /></Relationships>
</file>

<file path=ppt/slides/_rels/slide3.xml.rels><?xml version="1.0" encoding="UTF-8" standalone="yes"?>
<Relationships xmlns="http://schemas.openxmlformats.org/package/2006/relationships"><Relationship Id="rId3" Type="http://schemas.openxmlformats.org/officeDocument/2006/relationships/hyperlink" Target="https://youtu.be/qaZKiN5HTys" TargetMode="External"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1.jpeg" /><Relationship Id="rId1" Type="http://schemas.openxmlformats.org/officeDocument/2006/relationships/slideLayout" Target="../slideLayouts/slideLayout2.xml" /><Relationship Id="rId5" Type="http://schemas.openxmlformats.org/officeDocument/2006/relationships/image" Target="../media/image7.jpeg" /><Relationship Id="rId4" Type="http://schemas.openxmlformats.org/officeDocument/2006/relationships/image" Target="../media/image6.jpeg"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image" Target="../media/image1.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61B08B-6E60-A040-B710-54AE51514D29}"/>
              </a:ext>
            </a:extLst>
          </p:cNvPr>
          <p:cNvSpPr>
            <a:spLocks noGrp="1"/>
          </p:cNvSpPr>
          <p:nvPr>
            <p:ph idx="1"/>
          </p:nvPr>
        </p:nvSpPr>
        <p:spPr/>
        <p:txBody>
          <a:bodyPr/>
          <a:lstStyle/>
          <a:p>
            <a:endParaRPr lang="en-US"/>
          </a:p>
        </p:txBody>
      </p:sp>
      <p:pic>
        <p:nvPicPr>
          <p:cNvPr id="2" name="Picture 4">
            <a:extLst>
              <a:ext uri="{FF2B5EF4-FFF2-40B4-BE49-F238E27FC236}">
                <a16:creationId xmlns:a16="http://schemas.microsoft.com/office/drawing/2014/main" id="{8F2BE2DB-5433-7642-A7AD-90FE224DFBAA}"/>
              </a:ext>
            </a:extLst>
          </p:cNvPr>
          <p:cNvPicPr>
            <a:picLocks noChangeAspect="1"/>
          </p:cNvPicPr>
          <p:nvPr/>
        </p:nvPicPr>
        <p:blipFill>
          <a:blip r:embed="rId2"/>
          <a:stretch>
            <a:fillRect/>
          </a:stretch>
        </p:blipFill>
        <p:spPr>
          <a:xfrm>
            <a:off x="0" y="-1"/>
            <a:ext cx="12208617" cy="6790473"/>
          </a:xfrm>
          <a:prstGeom prst="rect">
            <a:avLst/>
          </a:prstGeom>
        </p:spPr>
      </p:pic>
      <p:sp>
        <p:nvSpPr>
          <p:cNvPr id="7" name="TextBox 6">
            <a:extLst>
              <a:ext uri="{FF2B5EF4-FFF2-40B4-BE49-F238E27FC236}">
                <a16:creationId xmlns:a16="http://schemas.microsoft.com/office/drawing/2014/main" id="{44DB8249-3145-9140-8C9F-FF2EAA17308E}"/>
              </a:ext>
            </a:extLst>
          </p:cNvPr>
          <p:cNvSpPr txBox="1"/>
          <p:nvPr/>
        </p:nvSpPr>
        <p:spPr>
          <a:xfrm>
            <a:off x="5187553" y="2514600"/>
            <a:ext cx="1828800" cy="1828800"/>
          </a:xfrm>
          <a:prstGeom prst="rect">
            <a:avLst/>
          </a:prstGeom>
          <a:noFill/>
        </p:spPr>
        <p:txBody>
          <a:bodyPr wrap="square" rtlCol="0">
            <a:spAutoFit/>
          </a:bodyPr>
          <a:lstStyle/>
          <a:p>
            <a:pPr algn="l"/>
            <a:endParaRPr lang="en-US"/>
          </a:p>
        </p:txBody>
      </p:sp>
      <p:sp>
        <p:nvSpPr>
          <p:cNvPr id="4" name="TextBox 3">
            <a:extLst>
              <a:ext uri="{FF2B5EF4-FFF2-40B4-BE49-F238E27FC236}">
                <a16:creationId xmlns:a16="http://schemas.microsoft.com/office/drawing/2014/main" id="{8C18E586-DA56-234D-8B51-4CD9C2F43380}"/>
              </a:ext>
            </a:extLst>
          </p:cNvPr>
          <p:cNvSpPr txBox="1"/>
          <p:nvPr/>
        </p:nvSpPr>
        <p:spPr>
          <a:xfrm>
            <a:off x="2119049" y="1332257"/>
            <a:ext cx="10617997" cy="2554545"/>
          </a:xfrm>
          <a:prstGeom prst="rect">
            <a:avLst/>
          </a:prstGeom>
          <a:noFill/>
        </p:spPr>
        <p:txBody>
          <a:bodyPr wrap="square" rtlCol="0">
            <a:spAutoFit/>
          </a:bodyPr>
          <a:lstStyle/>
          <a:p>
            <a:pPr algn="l"/>
            <a:r>
              <a:rPr lang="en-GB" sz="8000" b="1">
                <a:solidFill>
                  <a:srgbClr val="FFFF00"/>
                </a:solidFill>
              </a:rPr>
              <a:t>আজকের ক্লাসে সবাইকে স্বাগতম</a:t>
            </a:r>
            <a:endParaRPr lang="en-US" sz="8000" b="1">
              <a:solidFill>
                <a:srgbClr val="FFFF00"/>
              </a:solidFill>
            </a:endParaRPr>
          </a:p>
        </p:txBody>
      </p:sp>
    </p:spTree>
    <p:extLst>
      <p:ext uri="{BB962C8B-B14F-4D97-AF65-F5344CB8AC3E}">
        <p14:creationId xmlns:p14="http://schemas.microsoft.com/office/powerpoint/2010/main" val="4105370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9973990-99A3-E346-A8EE-8B60293DF741}"/>
              </a:ext>
            </a:extLst>
          </p:cNvPr>
          <p:cNvPicPr>
            <a:picLocks noChangeAspect="1"/>
          </p:cNvPicPr>
          <p:nvPr/>
        </p:nvPicPr>
        <p:blipFill>
          <a:blip r:embed="rId2"/>
          <a:stretch>
            <a:fillRect/>
          </a:stretch>
        </p:blipFill>
        <p:spPr>
          <a:xfrm>
            <a:off x="0" y="0"/>
            <a:ext cx="12042999" cy="6858000"/>
          </a:xfrm>
          <a:prstGeom prst="rect">
            <a:avLst/>
          </a:prstGeom>
        </p:spPr>
      </p:pic>
      <p:pic>
        <p:nvPicPr>
          <p:cNvPr id="2" name="Picture 2">
            <a:extLst>
              <a:ext uri="{FF2B5EF4-FFF2-40B4-BE49-F238E27FC236}">
                <a16:creationId xmlns:a16="http://schemas.microsoft.com/office/drawing/2014/main" id="{3C4E5237-E897-0D4B-BBA7-12671BB78221}"/>
              </a:ext>
            </a:extLst>
          </p:cNvPr>
          <p:cNvPicPr>
            <a:picLocks noChangeAspect="1"/>
          </p:cNvPicPr>
          <p:nvPr/>
        </p:nvPicPr>
        <p:blipFill>
          <a:blip r:embed="rId3"/>
          <a:stretch>
            <a:fillRect/>
          </a:stretch>
        </p:blipFill>
        <p:spPr>
          <a:xfrm>
            <a:off x="3378993" y="881062"/>
            <a:ext cx="4886327" cy="3167064"/>
          </a:xfrm>
          <a:prstGeom prst="rect">
            <a:avLst/>
          </a:prstGeom>
        </p:spPr>
      </p:pic>
      <p:sp>
        <p:nvSpPr>
          <p:cNvPr id="3" name="TextBox 2">
            <a:extLst>
              <a:ext uri="{FF2B5EF4-FFF2-40B4-BE49-F238E27FC236}">
                <a16:creationId xmlns:a16="http://schemas.microsoft.com/office/drawing/2014/main" id="{AFBD0DD7-A1F1-AB47-9F65-C7BE493F6D0D}"/>
              </a:ext>
            </a:extLst>
          </p:cNvPr>
          <p:cNvSpPr txBox="1"/>
          <p:nvPr/>
        </p:nvSpPr>
        <p:spPr>
          <a:xfrm rot="10800000" flipV="1">
            <a:off x="4687490" y="86588"/>
            <a:ext cx="4420791" cy="707886"/>
          </a:xfrm>
          <a:prstGeom prst="rect">
            <a:avLst/>
          </a:prstGeom>
          <a:noFill/>
        </p:spPr>
        <p:txBody>
          <a:bodyPr wrap="square" rtlCol="0">
            <a:spAutoFit/>
          </a:bodyPr>
          <a:lstStyle/>
          <a:p>
            <a:pPr algn="l"/>
            <a:r>
              <a:rPr lang="en-GB" sz="4000"/>
              <a:t>দলীয় কাজ</a:t>
            </a:r>
            <a:endParaRPr lang="en-US" sz="4000"/>
          </a:p>
        </p:txBody>
      </p:sp>
      <p:sp>
        <p:nvSpPr>
          <p:cNvPr id="4" name="TextBox 3">
            <a:extLst>
              <a:ext uri="{FF2B5EF4-FFF2-40B4-BE49-F238E27FC236}">
                <a16:creationId xmlns:a16="http://schemas.microsoft.com/office/drawing/2014/main" id="{5EC7D9C2-740B-484B-B421-D68074553954}"/>
              </a:ext>
            </a:extLst>
          </p:cNvPr>
          <p:cNvSpPr txBox="1"/>
          <p:nvPr/>
        </p:nvSpPr>
        <p:spPr>
          <a:xfrm rot="10800000" flipV="1">
            <a:off x="2687239" y="4452135"/>
            <a:ext cx="7433073" cy="1323439"/>
          </a:xfrm>
          <a:prstGeom prst="rect">
            <a:avLst/>
          </a:prstGeom>
          <a:noFill/>
        </p:spPr>
        <p:txBody>
          <a:bodyPr wrap="square" rtlCol="0">
            <a:spAutoFit/>
          </a:bodyPr>
          <a:lstStyle/>
          <a:p>
            <a:pPr algn="l"/>
            <a:r>
              <a:rPr lang="en-GB" sz="4000"/>
              <a:t>একজন প্রথম লাইন পরেরজন ২য় লাইন। এভাবে সবাই পড়বে।</a:t>
            </a:r>
            <a:endParaRPr lang="en-US" sz="4000"/>
          </a:p>
        </p:txBody>
      </p:sp>
    </p:spTree>
    <p:extLst>
      <p:ext uri="{BB962C8B-B14F-4D97-AF65-F5344CB8AC3E}">
        <p14:creationId xmlns:p14="http://schemas.microsoft.com/office/powerpoint/2010/main" val="3157370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FD6ACCF-B9E9-E24E-AF76-0A13336146E6}"/>
              </a:ext>
            </a:extLst>
          </p:cNvPr>
          <p:cNvPicPr>
            <a:picLocks noChangeAspect="1"/>
          </p:cNvPicPr>
          <p:nvPr/>
        </p:nvPicPr>
        <p:blipFill>
          <a:blip r:embed="rId2"/>
          <a:stretch>
            <a:fillRect/>
          </a:stretch>
        </p:blipFill>
        <p:spPr>
          <a:xfrm>
            <a:off x="-122230" y="-10525"/>
            <a:ext cx="12049124" cy="6868525"/>
          </a:xfrm>
          <a:prstGeom prst="rect">
            <a:avLst/>
          </a:prstGeom>
        </p:spPr>
      </p:pic>
      <p:sp>
        <p:nvSpPr>
          <p:cNvPr id="4" name="TextBox 3">
            <a:extLst>
              <a:ext uri="{FF2B5EF4-FFF2-40B4-BE49-F238E27FC236}">
                <a16:creationId xmlns:a16="http://schemas.microsoft.com/office/drawing/2014/main" id="{59692F73-9C2C-124A-99B4-71C7123F28F8}"/>
              </a:ext>
            </a:extLst>
          </p:cNvPr>
          <p:cNvSpPr txBox="1"/>
          <p:nvPr/>
        </p:nvSpPr>
        <p:spPr>
          <a:xfrm>
            <a:off x="5978768" y="105775"/>
            <a:ext cx="4920853" cy="707886"/>
          </a:xfrm>
          <a:prstGeom prst="rect">
            <a:avLst/>
          </a:prstGeom>
          <a:noFill/>
        </p:spPr>
        <p:txBody>
          <a:bodyPr wrap="square" rtlCol="0">
            <a:spAutoFit/>
          </a:bodyPr>
          <a:lstStyle/>
          <a:p>
            <a:pPr algn="l"/>
            <a:r>
              <a:rPr lang="en-GB" sz="4000"/>
              <a:t>নতুন শব্দের অর্থ </a:t>
            </a:r>
            <a:endParaRPr lang="en-US" sz="4000"/>
          </a:p>
        </p:txBody>
      </p:sp>
      <p:sp>
        <p:nvSpPr>
          <p:cNvPr id="6" name="TextBox 5">
            <a:extLst>
              <a:ext uri="{FF2B5EF4-FFF2-40B4-BE49-F238E27FC236}">
                <a16:creationId xmlns:a16="http://schemas.microsoft.com/office/drawing/2014/main" id="{F0462CA9-0A05-BD4A-8631-C3F5D89127E7}"/>
              </a:ext>
            </a:extLst>
          </p:cNvPr>
          <p:cNvSpPr txBox="1"/>
          <p:nvPr/>
        </p:nvSpPr>
        <p:spPr>
          <a:xfrm>
            <a:off x="3625559" y="1895545"/>
            <a:ext cx="4553547" cy="3170099"/>
          </a:xfrm>
          <a:prstGeom prst="rect">
            <a:avLst/>
          </a:prstGeom>
          <a:noFill/>
        </p:spPr>
        <p:txBody>
          <a:bodyPr wrap="square" rtlCol="0">
            <a:spAutoFit/>
          </a:bodyPr>
          <a:lstStyle/>
          <a:p>
            <a:pPr algn="l"/>
            <a:r>
              <a:rPr lang="en-GB" sz="4000"/>
              <a:t>নির্বিচার,=</a:t>
            </a:r>
          </a:p>
          <a:p>
            <a:pPr algn="l"/>
            <a:r>
              <a:rPr lang="en-GB" sz="4000"/>
              <a:t>বরেণ্য=</a:t>
            </a:r>
          </a:p>
          <a:p>
            <a:pPr algn="l"/>
            <a:r>
              <a:rPr lang="en-GB" sz="4000"/>
              <a:t> পাষণ্ড =</a:t>
            </a:r>
          </a:p>
          <a:p>
            <a:pPr algn="l"/>
            <a:r>
              <a:rPr lang="en-GB" sz="4000"/>
              <a:t>যশস্বী =</a:t>
            </a:r>
          </a:p>
          <a:p>
            <a:pPr algn="l"/>
            <a:r>
              <a:rPr lang="en-GB" sz="4000"/>
              <a:t>মনস্বী =</a:t>
            </a:r>
            <a:endParaRPr lang="en-US" sz="4000"/>
          </a:p>
        </p:txBody>
      </p:sp>
      <p:sp>
        <p:nvSpPr>
          <p:cNvPr id="7" name="TextBox 6">
            <a:extLst>
              <a:ext uri="{FF2B5EF4-FFF2-40B4-BE49-F238E27FC236}">
                <a16:creationId xmlns:a16="http://schemas.microsoft.com/office/drawing/2014/main" id="{7DDEC16F-4EA9-CC4C-894D-D3B9743BCFDD}"/>
              </a:ext>
            </a:extLst>
          </p:cNvPr>
          <p:cNvSpPr txBox="1"/>
          <p:nvPr/>
        </p:nvSpPr>
        <p:spPr>
          <a:xfrm>
            <a:off x="5606606" y="3808603"/>
            <a:ext cx="4420791" cy="707886"/>
          </a:xfrm>
          <a:prstGeom prst="rect">
            <a:avLst/>
          </a:prstGeom>
          <a:noFill/>
        </p:spPr>
        <p:txBody>
          <a:bodyPr wrap="square" rtlCol="0">
            <a:spAutoFit/>
          </a:bodyPr>
          <a:lstStyle/>
          <a:p>
            <a:pPr algn="l"/>
            <a:r>
              <a:rPr lang="en-GB" sz="4000"/>
              <a:t>বিখ্যাত, কীর্তিমান </a:t>
            </a:r>
            <a:endParaRPr lang="en-US" sz="4000"/>
          </a:p>
        </p:txBody>
      </p:sp>
      <p:sp>
        <p:nvSpPr>
          <p:cNvPr id="8" name="TextBox 7">
            <a:extLst>
              <a:ext uri="{FF2B5EF4-FFF2-40B4-BE49-F238E27FC236}">
                <a16:creationId xmlns:a16="http://schemas.microsoft.com/office/drawing/2014/main" id="{F0B1089E-9E1C-0744-83EF-ECBF3564B5EF}"/>
              </a:ext>
            </a:extLst>
          </p:cNvPr>
          <p:cNvSpPr txBox="1"/>
          <p:nvPr/>
        </p:nvSpPr>
        <p:spPr>
          <a:xfrm rot="10800000" flipV="1">
            <a:off x="5434696" y="2529989"/>
            <a:ext cx="6504385" cy="707886"/>
          </a:xfrm>
          <a:prstGeom prst="rect">
            <a:avLst/>
          </a:prstGeom>
          <a:noFill/>
        </p:spPr>
        <p:txBody>
          <a:bodyPr wrap="square" rtlCol="0">
            <a:spAutoFit/>
          </a:bodyPr>
          <a:lstStyle/>
          <a:p>
            <a:pPr algn="l"/>
            <a:r>
              <a:rPr lang="en-GB" sz="4000"/>
              <a:t>মান্য</a:t>
            </a:r>
            <a:endParaRPr lang="en-US" sz="4000"/>
          </a:p>
        </p:txBody>
      </p:sp>
      <p:sp>
        <p:nvSpPr>
          <p:cNvPr id="9" name="TextBox 8">
            <a:extLst>
              <a:ext uri="{FF2B5EF4-FFF2-40B4-BE49-F238E27FC236}">
                <a16:creationId xmlns:a16="http://schemas.microsoft.com/office/drawing/2014/main" id="{C8265F7B-EBA3-DD4A-8152-6AF74331B1BB}"/>
              </a:ext>
            </a:extLst>
          </p:cNvPr>
          <p:cNvSpPr txBox="1"/>
          <p:nvPr/>
        </p:nvSpPr>
        <p:spPr>
          <a:xfrm rot="10800000" flipV="1">
            <a:off x="5654383" y="3126652"/>
            <a:ext cx="6751528" cy="707886"/>
          </a:xfrm>
          <a:prstGeom prst="rect">
            <a:avLst/>
          </a:prstGeom>
          <a:noFill/>
        </p:spPr>
        <p:txBody>
          <a:bodyPr wrap="square" rtlCol="0">
            <a:spAutoFit/>
          </a:bodyPr>
          <a:lstStyle/>
          <a:p>
            <a:pPr algn="l"/>
            <a:r>
              <a:rPr lang="en-GB" sz="4000"/>
              <a:t>নির্দয়</a:t>
            </a:r>
            <a:endParaRPr lang="en-US" sz="4000"/>
          </a:p>
        </p:txBody>
      </p:sp>
      <p:sp>
        <p:nvSpPr>
          <p:cNvPr id="10" name="TextBox 9">
            <a:extLst>
              <a:ext uri="{FF2B5EF4-FFF2-40B4-BE49-F238E27FC236}">
                <a16:creationId xmlns:a16="http://schemas.microsoft.com/office/drawing/2014/main" id="{F2639F1C-38EA-5B41-8745-F6500C21D192}"/>
              </a:ext>
            </a:extLst>
          </p:cNvPr>
          <p:cNvSpPr txBox="1"/>
          <p:nvPr/>
        </p:nvSpPr>
        <p:spPr>
          <a:xfrm rot="10800000" flipV="1">
            <a:off x="5434696" y="1888924"/>
            <a:ext cx="6740930" cy="707886"/>
          </a:xfrm>
          <a:prstGeom prst="rect">
            <a:avLst/>
          </a:prstGeom>
          <a:noFill/>
        </p:spPr>
        <p:txBody>
          <a:bodyPr wrap="square" rtlCol="0">
            <a:spAutoFit/>
          </a:bodyPr>
          <a:lstStyle/>
          <a:p>
            <a:pPr algn="l"/>
            <a:r>
              <a:rPr lang="en-GB" sz="4000"/>
              <a:t>কোন রকম বিচার বিবেচনা ছাড়া </a:t>
            </a:r>
            <a:endParaRPr lang="en-US" sz="4000"/>
          </a:p>
        </p:txBody>
      </p:sp>
      <p:sp>
        <p:nvSpPr>
          <p:cNvPr id="3" name="TextBox 2">
            <a:extLst>
              <a:ext uri="{FF2B5EF4-FFF2-40B4-BE49-F238E27FC236}">
                <a16:creationId xmlns:a16="http://schemas.microsoft.com/office/drawing/2014/main" id="{AE3E69C1-5D13-2045-A904-1D59D3A3558D}"/>
              </a:ext>
            </a:extLst>
          </p:cNvPr>
          <p:cNvSpPr txBox="1"/>
          <p:nvPr/>
        </p:nvSpPr>
        <p:spPr>
          <a:xfrm>
            <a:off x="2701480" y="7058902"/>
            <a:ext cx="4759018" cy="1746590"/>
          </a:xfrm>
          <a:prstGeom prst="rect">
            <a:avLst/>
          </a:prstGeom>
          <a:noFill/>
        </p:spPr>
        <p:txBody>
          <a:bodyPr wrap="square" rtlCol="0">
            <a:spAutoFit/>
          </a:bodyPr>
          <a:lstStyle/>
          <a:p>
            <a:pPr algn="l"/>
            <a:endParaRPr lang="en-US"/>
          </a:p>
        </p:txBody>
      </p:sp>
      <p:sp>
        <p:nvSpPr>
          <p:cNvPr id="11" name="TextBox 10">
            <a:extLst>
              <a:ext uri="{FF2B5EF4-FFF2-40B4-BE49-F238E27FC236}">
                <a16:creationId xmlns:a16="http://schemas.microsoft.com/office/drawing/2014/main" id="{C0FCDD51-8B0A-1249-B592-3E83D6ECBAE6}"/>
              </a:ext>
            </a:extLst>
          </p:cNvPr>
          <p:cNvSpPr txBox="1"/>
          <p:nvPr/>
        </p:nvSpPr>
        <p:spPr>
          <a:xfrm>
            <a:off x="5473850" y="4571758"/>
            <a:ext cx="4553547" cy="707886"/>
          </a:xfrm>
          <a:prstGeom prst="rect">
            <a:avLst/>
          </a:prstGeom>
          <a:noFill/>
        </p:spPr>
        <p:txBody>
          <a:bodyPr wrap="square" rtlCol="0">
            <a:spAutoFit/>
          </a:bodyPr>
          <a:lstStyle/>
          <a:p>
            <a:pPr algn="l"/>
            <a:r>
              <a:rPr lang="en-GB" sz="4000"/>
              <a:t>উদারমনা</a:t>
            </a:r>
            <a:endParaRPr lang="en-US" sz="4000"/>
          </a:p>
        </p:txBody>
      </p:sp>
      <p:pic>
        <p:nvPicPr>
          <p:cNvPr id="2" name="Picture 11">
            <a:extLst>
              <a:ext uri="{FF2B5EF4-FFF2-40B4-BE49-F238E27FC236}">
                <a16:creationId xmlns:a16="http://schemas.microsoft.com/office/drawing/2014/main" id="{424D67CD-3B9A-4D49-B3D2-0815D4F9F390}"/>
              </a:ext>
            </a:extLst>
          </p:cNvPr>
          <p:cNvPicPr>
            <a:picLocks noChangeAspect="1"/>
          </p:cNvPicPr>
          <p:nvPr/>
        </p:nvPicPr>
        <p:blipFill>
          <a:blip r:embed="rId3"/>
          <a:stretch>
            <a:fillRect/>
          </a:stretch>
        </p:blipFill>
        <p:spPr>
          <a:xfrm>
            <a:off x="0" y="1905319"/>
            <a:ext cx="3019720" cy="1957226"/>
          </a:xfrm>
          <a:prstGeom prst="rect">
            <a:avLst/>
          </a:prstGeom>
        </p:spPr>
      </p:pic>
      <p:sp>
        <p:nvSpPr>
          <p:cNvPr id="12" name="TextBox 11">
            <a:extLst>
              <a:ext uri="{FF2B5EF4-FFF2-40B4-BE49-F238E27FC236}">
                <a16:creationId xmlns:a16="http://schemas.microsoft.com/office/drawing/2014/main" id="{E7CEB217-2174-4E41-8868-9E4B36A187DF}"/>
              </a:ext>
            </a:extLst>
          </p:cNvPr>
          <p:cNvSpPr txBox="1"/>
          <p:nvPr/>
        </p:nvSpPr>
        <p:spPr>
          <a:xfrm>
            <a:off x="0" y="610310"/>
            <a:ext cx="6329409" cy="707886"/>
          </a:xfrm>
          <a:prstGeom prst="rect">
            <a:avLst/>
          </a:prstGeom>
          <a:noFill/>
        </p:spPr>
        <p:txBody>
          <a:bodyPr wrap="square" rtlCol="0">
            <a:spAutoFit/>
          </a:bodyPr>
          <a:lstStyle/>
          <a:p>
            <a:pPr algn="l"/>
            <a:r>
              <a:rPr lang="en-GB" sz="4000"/>
              <a:t>জোড়ায় কাজ</a:t>
            </a:r>
            <a:endParaRPr lang="en-US" sz="4000"/>
          </a:p>
        </p:txBody>
      </p:sp>
    </p:spTree>
    <p:extLst>
      <p:ext uri="{BB962C8B-B14F-4D97-AF65-F5344CB8AC3E}">
        <p14:creationId xmlns:p14="http://schemas.microsoft.com/office/powerpoint/2010/main" val="31818579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10"/>
                                        </p:tgtEl>
                                        <p:attrNameLst>
                                          <p:attrName>style.visibility</p:attrName>
                                        </p:attrNameLst>
                                      </p:cBhvr>
                                      <p:to>
                                        <p:strVal val="visible"/>
                                      </p:to>
                                    </p:set>
                                    <p:anim by="(-#ppt_w*2)" calcmode="lin" valueType="num">
                                      <p:cBhvr rctx="PPT">
                                        <p:cTn id="13" dur="500" autoRev="1" fill="hold">
                                          <p:stCondLst>
                                            <p:cond delay="0"/>
                                          </p:stCondLst>
                                        </p:cTn>
                                        <p:tgtEl>
                                          <p:spTgt spid="10"/>
                                        </p:tgtEl>
                                        <p:attrNameLst>
                                          <p:attrName>ppt_w</p:attrName>
                                        </p:attrNameLst>
                                      </p:cBhvr>
                                    </p:anim>
                                    <p:anim by="(#ppt_w*0.50)" calcmode="lin" valueType="num">
                                      <p:cBhvr>
                                        <p:cTn id="14" dur="500" decel="50000" autoRev="1" fill="hold">
                                          <p:stCondLst>
                                            <p:cond delay="0"/>
                                          </p:stCondLst>
                                        </p:cTn>
                                        <p:tgtEl>
                                          <p:spTgt spid="10"/>
                                        </p:tgtEl>
                                        <p:attrNameLst>
                                          <p:attrName>ppt_x</p:attrName>
                                        </p:attrNameLst>
                                      </p:cBhvr>
                                    </p:anim>
                                    <p:anim from="(-#ppt_h/2)" to="(#ppt_y)" calcmode="lin" valueType="num">
                                      <p:cBhvr>
                                        <p:cTn id="15" dur="1000" fill="hold">
                                          <p:stCondLst>
                                            <p:cond delay="0"/>
                                          </p:stCondLst>
                                        </p:cTn>
                                        <p:tgtEl>
                                          <p:spTgt spid="10"/>
                                        </p:tgtEl>
                                        <p:attrNameLst>
                                          <p:attrName>ppt_y</p:attrName>
                                        </p:attrNameLst>
                                      </p:cBhvr>
                                    </p:anim>
                                    <p:animRot by="21600000">
                                      <p:cBhvr>
                                        <p:cTn id="16" dur="1000" fill="hold">
                                          <p:stCondLst>
                                            <p:cond delay="0"/>
                                          </p:stCondLst>
                                        </p:cTn>
                                        <p:tgtEl>
                                          <p:spTgt spid="10"/>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35F5FBE-40BF-5A48-B3F8-1D2DEDE05D09}"/>
              </a:ext>
            </a:extLst>
          </p:cNvPr>
          <p:cNvPicPr>
            <a:picLocks noChangeAspect="1"/>
          </p:cNvPicPr>
          <p:nvPr/>
        </p:nvPicPr>
        <p:blipFill>
          <a:blip r:embed="rId2"/>
          <a:stretch>
            <a:fillRect/>
          </a:stretch>
        </p:blipFill>
        <p:spPr>
          <a:xfrm>
            <a:off x="0" y="-145877"/>
            <a:ext cx="13304605" cy="7320963"/>
          </a:xfrm>
          <a:prstGeom prst="rect">
            <a:avLst/>
          </a:prstGeom>
        </p:spPr>
      </p:pic>
      <p:sp>
        <p:nvSpPr>
          <p:cNvPr id="4" name="TextBox 3">
            <a:extLst>
              <a:ext uri="{FF2B5EF4-FFF2-40B4-BE49-F238E27FC236}">
                <a16:creationId xmlns:a16="http://schemas.microsoft.com/office/drawing/2014/main" id="{797CD09B-D1CD-7A4E-9B9D-6ECEF078C895}"/>
              </a:ext>
            </a:extLst>
          </p:cNvPr>
          <p:cNvSpPr txBox="1"/>
          <p:nvPr/>
        </p:nvSpPr>
        <p:spPr>
          <a:xfrm>
            <a:off x="4252318" y="1187792"/>
            <a:ext cx="6999088" cy="3170099"/>
          </a:xfrm>
          <a:prstGeom prst="rect">
            <a:avLst/>
          </a:prstGeom>
          <a:noFill/>
        </p:spPr>
        <p:txBody>
          <a:bodyPr wrap="square" rtlCol="0">
            <a:spAutoFit/>
          </a:bodyPr>
          <a:lstStyle/>
          <a:p>
            <a:pPr algn="l"/>
            <a:r>
              <a:rPr lang="en-GB" sz="4000"/>
              <a:t>নিরস্ত্র=</a:t>
            </a:r>
          </a:p>
          <a:p>
            <a:pPr algn="l"/>
            <a:r>
              <a:rPr lang="en-GB" sz="4000"/>
              <a:t> হত্যাকাণ্ড=</a:t>
            </a:r>
          </a:p>
          <a:p>
            <a:pPr algn="l"/>
            <a:r>
              <a:rPr lang="en-GB" sz="4000"/>
              <a:t> পরিকল্পনা=</a:t>
            </a:r>
          </a:p>
          <a:p>
            <a:pPr algn="l"/>
            <a:r>
              <a:rPr lang="en-GB" sz="4000"/>
              <a:t>মনস্বী =</a:t>
            </a:r>
          </a:p>
          <a:p>
            <a:pPr algn="l"/>
            <a:r>
              <a:rPr lang="en-GB" sz="4000"/>
              <a:t>বিজ্ঞান=</a:t>
            </a:r>
          </a:p>
        </p:txBody>
      </p:sp>
      <p:sp>
        <p:nvSpPr>
          <p:cNvPr id="2" name="TextBox 1">
            <a:extLst>
              <a:ext uri="{FF2B5EF4-FFF2-40B4-BE49-F238E27FC236}">
                <a16:creationId xmlns:a16="http://schemas.microsoft.com/office/drawing/2014/main" id="{3CEF7884-187A-8B48-A2F0-C7B57C59B3DB}"/>
              </a:ext>
            </a:extLst>
          </p:cNvPr>
          <p:cNvSpPr txBox="1"/>
          <p:nvPr/>
        </p:nvSpPr>
        <p:spPr>
          <a:xfrm rot="10800000" flipV="1">
            <a:off x="3776720" y="201942"/>
            <a:ext cx="8318690" cy="769441"/>
          </a:xfrm>
          <a:prstGeom prst="rect">
            <a:avLst/>
          </a:prstGeom>
          <a:noFill/>
        </p:spPr>
        <p:txBody>
          <a:bodyPr wrap="square" rtlCol="0">
            <a:spAutoFit/>
          </a:bodyPr>
          <a:lstStyle/>
          <a:p>
            <a:pPr algn="l"/>
            <a:r>
              <a:rPr lang="en-GB" sz="4400"/>
              <a:t>যুক্তবর্ণ ভেঙ্গে নতুন শব্দ তৈরি করো </a:t>
            </a:r>
            <a:endParaRPr lang="en-US" sz="4400"/>
          </a:p>
        </p:txBody>
      </p:sp>
      <p:sp>
        <p:nvSpPr>
          <p:cNvPr id="3" name="TextBox 2">
            <a:extLst>
              <a:ext uri="{FF2B5EF4-FFF2-40B4-BE49-F238E27FC236}">
                <a16:creationId xmlns:a16="http://schemas.microsoft.com/office/drawing/2014/main" id="{45AFAD36-DC7E-D34F-9A2A-C3B8CB155FD4}"/>
              </a:ext>
            </a:extLst>
          </p:cNvPr>
          <p:cNvSpPr txBox="1"/>
          <p:nvPr/>
        </p:nvSpPr>
        <p:spPr>
          <a:xfrm>
            <a:off x="5187553" y="2514600"/>
            <a:ext cx="1828800" cy="1828800"/>
          </a:xfrm>
          <a:prstGeom prst="rect">
            <a:avLst/>
          </a:prstGeom>
          <a:noFill/>
        </p:spPr>
        <p:txBody>
          <a:bodyPr wrap="square" rtlCol="0">
            <a:spAutoFit/>
          </a:bodyPr>
          <a:lstStyle/>
          <a:p>
            <a:pPr algn="l"/>
            <a:endParaRPr lang="en-US"/>
          </a:p>
        </p:txBody>
      </p:sp>
      <p:sp>
        <p:nvSpPr>
          <p:cNvPr id="6" name="TextBox 5">
            <a:extLst>
              <a:ext uri="{FF2B5EF4-FFF2-40B4-BE49-F238E27FC236}">
                <a16:creationId xmlns:a16="http://schemas.microsoft.com/office/drawing/2014/main" id="{2A35704C-459C-C04A-A6F5-AD796640D211}"/>
              </a:ext>
            </a:extLst>
          </p:cNvPr>
          <p:cNvSpPr txBox="1"/>
          <p:nvPr/>
        </p:nvSpPr>
        <p:spPr>
          <a:xfrm>
            <a:off x="5813225" y="1169394"/>
            <a:ext cx="6373416" cy="707886"/>
          </a:xfrm>
          <a:prstGeom prst="rect">
            <a:avLst/>
          </a:prstGeom>
          <a:noFill/>
        </p:spPr>
        <p:txBody>
          <a:bodyPr wrap="square" rtlCol="0">
            <a:spAutoFit/>
          </a:bodyPr>
          <a:lstStyle/>
          <a:p>
            <a:pPr algn="l"/>
            <a:r>
              <a:rPr lang="en-GB" sz="4000"/>
              <a:t>স্ত্র,[ স+ত+র ফলা] শাস্ত্র,স্ত্রী।</a:t>
            </a:r>
            <a:endParaRPr lang="en-US" sz="4000"/>
          </a:p>
        </p:txBody>
      </p:sp>
      <p:sp>
        <p:nvSpPr>
          <p:cNvPr id="7" name="TextBox 6">
            <a:extLst>
              <a:ext uri="{FF2B5EF4-FFF2-40B4-BE49-F238E27FC236}">
                <a16:creationId xmlns:a16="http://schemas.microsoft.com/office/drawing/2014/main" id="{4D364DAD-57FE-4444-8B05-02FD2CB96F31}"/>
              </a:ext>
            </a:extLst>
          </p:cNvPr>
          <p:cNvSpPr txBox="1"/>
          <p:nvPr/>
        </p:nvSpPr>
        <p:spPr>
          <a:xfrm>
            <a:off x="6677117" y="1697227"/>
            <a:ext cx="5828018" cy="707886"/>
          </a:xfrm>
          <a:prstGeom prst="rect">
            <a:avLst/>
          </a:prstGeom>
          <a:noFill/>
        </p:spPr>
        <p:txBody>
          <a:bodyPr wrap="square" rtlCol="0">
            <a:spAutoFit/>
          </a:bodyPr>
          <a:lstStyle/>
          <a:p>
            <a:pPr algn="l"/>
            <a:r>
              <a:rPr lang="en-GB" sz="4000"/>
              <a:t>ণ্ড [ণ+ড] ভণ্ড,দণ্ড</a:t>
            </a:r>
            <a:endParaRPr lang="en-US" sz="4000"/>
          </a:p>
        </p:txBody>
      </p:sp>
      <p:sp>
        <p:nvSpPr>
          <p:cNvPr id="8" name="TextBox 7">
            <a:extLst>
              <a:ext uri="{FF2B5EF4-FFF2-40B4-BE49-F238E27FC236}">
                <a16:creationId xmlns:a16="http://schemas.microsoft.com/office/drawing/2014/main" id="{0DB86038-DC59-1740-A046-70BF655BE116}"/>
              </a:ext>
            </a:extLst>
          </p:cNvPr>
          <p:cNvSpPr txBox="1"/>
          <p:nvPr/>
        </p:nvSpPr>
        <p:spPr>
          <a:xfrm>
            <a:off x="6813350" y="2514768"/>
            <a:ext cx="5373291" cy="707886"/>
          </a:xfrm>
          <a:prstGeom prst="rect">
            <a:avLst/>
          </a:prstGeom>
          <a:noFill/>
        </p:spPr>
        <p:txBody>
          <a:bodyPr wrap="square" rtlCol="0">
            <a:spAutoFit/>
          </a:bodyPr>
          <a:lstStyle/>
          <a:p>
            <a:pPr algn="l"/>
            <a:r>
              <a:rPr lang="en-GB" sz="4000"/>
              <a:t>ল্প,[ল+প] অল্প, কল্পনা</a:t>
            </a:r>
            <a:endParaRPr lang="en-US" sz="4000"/>
          </a:p>
        </p:txBody>
      </p:sp>
      <p:sp>
        <p:nvSpPr>
          <p:cNvPr id="9" name="TextBox 8">
            <a:extLst>
              <a:ext uri="{FF2B5EF4-FFF2-40B4-BE49-F238E27FC236}">
                <a16:creationId xmlns:a16="http://schemas.microsoft.com/office/drawing/2014/main" id="{CEDCA534-6BD6-0441-A5F2-DD67C8F21C72}"/>
              </a:ext>
            </a:extLst>
          </p:cNvPr>
          <p:cNvSpPr txBox="1"/>
          <p:nvPr/>
        </p:nvSpPr>
        <p:spPr>
          <a:xfrm>
            <a:off x="6096000" y="3160662"/>
            <a:ext cx="6373416" cy="707886"/>
          </a:xfrm>
          <a:prstGeom prst="rect">
            <a:avLst/>
          </a:prstGeom>
          <a:noFill/>
        </p:spPr>
        <p:txBody>
          <a:bodyPr wrap="square" rtlCol="0">
            <a:spAutoFit/>
          </a:bodyPr>
          <a:lstStyle/>
          <a:p>
            <a:pPr algn="l"/>
            <a:r>
              <a:rPr lang="en-GB" sz="4000"/>
              <a:t>স্ব,[স+ব]স্বাগতম,স্বাধীন। </a:t>
            </a:r>
            <a:endParaRPr lang="en-US" sz="4000"/>
          </a:p>
        </p:txBody>
      </p:sp>
      <p:sp>
        <p:nvSpPr>
          <p:cNvPr id="10" name="TextBox 9">
            <a:extLst>
              <a:ext uri="{FF2B5EF4-FFF2-40B4-BE49-F238E27FC236}">
                <a16:creationId xmlns:a16="http://schemas.microsoft.com/office/drawing/2014/main" id="{F6CFA1A1-3983-6A46-96C3-D203F42E4CE3}"/>
              </a:ext>
            </a:extLst>
          </p:cNvPr>
          <p:cNvSpPr txBox="1"/>
          <p:nvPr/>
        </p:nvSpPr>
        <p:spPr>
          <a:xfrm>
            <a:off x="6086384" y="3777157"/>
            <a:ext cx="6373416" cy="707886"/>
          </a:xfrm>
          <a:prstGeom prst="rect">
            <a:avLst/>
          </a:prstGeom>
          <a:noFill/>
        </p:spPr>
        <p:txBody>
          <a:bodyPr wrap="square" rtlCol="0">
            <a:spAutoFit/>
          </a:bodyPr>
          <a:lstStyle/>
          <a:p>
            <a:pPr algn="l"/>
            <a:r>
              <a:rPr lang="en-GB" sz="4000"/>
              <a:t>জ্ঞ,[জ+ঞ] জ্ঞানী, অজ্ঞান। </a:t>
            </a:r>
            <a:endParaRPr lang="en-US" sz="4000"/>
          </a:p>
        </p:txBody>
      </p:sp>
      <p:pic>
        <p:nvPicPr>
          <p:cNvPr id="11" name="Picture 11">
            <a:extLst>
              <a:ext uri="{FF2B5EF4-FFF2-40B4-BE49-F238E27FC236}">
                <a16:creationId xmlns:a16="http://schemas.microsoft.com/office/drawing/2014/main" id="{E8C82BF2-1EB4-C54C-885E-38614CC7B971}"/>
              </a:ext>
            </a:extLst>
          </p:cNvPr>
          <p:cNvPicPr>
            <a:picLocks noChangeAspect="1"/>
          </p:cNvPicPr>
          <p:nvPr/>
        </p:nvPicPr>
        <p:blipFill>
          <a:blip r:embed="rId3"/>
          <a:stretch>
            <a:fillRect/>
          </a:stretch>
        </p:blipFill>
        <p:spPr>
          <a:xfrm>
            <a:off x="31850" y="1708438"/>
            <a:ext cx="3191737" cy="2068719"/>
          </a:xfrm>
          <a:prstGeom prst="rect">
            <a:avLst/>
          </a:prstGeom>
        </p:spPr>
      </p:pic>
      <p:sp>
        <p:nvSpPr>
          <p:cNvPr id="12" name="TextBox 11">
            <a:extLst>
              <a:ext uri="{FF2B5EF4-FFF2-40B4-BE49-F238E27FC236}">
                <a16:creationId xmlns:a16="http://schemas.microsoft.com/office/drawing/2014/main" id="{1C0EAC86-9D41-4A43-B6DA-30B083138FD9}"/>
              </a:ext>
            </a:extLst>
          </p:cNvPr>
          <p:cNvSpPr txBox="1"/>
          <p:nvPr/>
        </p:nvSpPr>
        <p:spPr>
          <a:xfrm rot="10800000" flipV="1">
            <a:off x="31850" y="353315"/>
            <a:ext cx="6456760" cy="1015663"/>
          </a:xfrm>
          <a:prstGeom prst="rect">
            <a:avLst/>
          </a:prstGeom>
          <a:noFill/>
        </p:spPr>
        <p:txBody>
          <a:bodyPr wrap="square" rtlCol="0">
            <a:spAutoFit/>
          </a:bodyPr>
          <a:lstStyle/>
          <a:p>
            <a:pPr algn="l"/>
            <a:r>
              <a:rPr lang="en-GB" sz="6000"/>
              <a:t>একক কাজ</a:t>
            </a:r>
            <a:endParaRPr lang="en-US" sz="6000"/>
          </a:p>
        </p:txBody>
      </p:sp>
    </p:spTree>
    <p:extLst>
      <p:ext uri="{BB962C8B-B14F-4D97-AF65-F5344CB8AC3E}">
        <p14:creationId xmlns:p14="http://schemas.microsoft.com/office/powerpoint/2010/main" val="11704563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E41C4E-99C7-5644-9E59-C1603A7F2766}"/>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D5FB72D0-1B8B-8245-8193-EF69FD1DE676}"/>
              </a:ext>
            </a:extLst>
          </p:cNvPr>
          <p:cNvPicPr>
            <a:picLocks noChangeAspect="1"/>
          </p:cNvPicPr>
          <p:nvPr/>
        </p:nvPicPr>
        <p:blipFill>
          <a:blip r:embed="rId2"/>
          <a:stretch>
            <a:fillRect/>
          </a:stretch>
        </p:blipFill>
        <p:spPr>
          <a:xfrm>
            <a:off x="-59746" y="47626"/>
            <a:ext cx="12072256" cy="6810374"/>
          </a:xfrm>
          <a:prstGeom prst="rect">
            <a:avLst/>
          </a:prstGeom>
        </p:spPr>
      </p:pic>
      <p:sp>
        <p:nvSpPr>
          <p:cNvPr id="4" name="TextBox 3">
            <a:extLst>
              <a:ext uri="{FF2B5EF4-FFF2-40B4-BE49-F238E27FC236}">
                <a16:creationId xmlns:a16="http://schemas.microsoft.com/office/drawing/2014/main" id="{ADF7036F-647D-B247-9EDB-01EC343B8119}"/>
              </a:ext>
            </a:extLst>
          </p:cNvPr>
          <p:cNvSpPr txBox="1"/>
          <p:nvPr/>
        </p:nvSpPr>
        <p:spPr>
          <a:xfrm>
            <a:off x="1369706" y="803417"/>
            <a:ext cx="9452587" cy="523220"/>
          </a:xfrm>
          <a:prstGeom prst="rect">
            <a:avLst/>
          </a:prstGeom>
          <a:noFill/>
        </p:spPr>
        <p:txBody>
          <a:bodyPr wrap="square" rtlCol="0">
            <a:spAutoFit/>
          </a:bodyPr>
          <a:lstStyle/>
          <a:p>
            <a:pPr algn="l"/>
            <a:r>
              <a:rPr lang="en-GB" sz="2800"/>
              <a:t>ঘরের ভিতরে শব্দগুলো খালি জায়গায় বসিয়ে বাক্য তৈরি করি। </a:t>
            </a:r>
            <a:endParaRPr lang="en-US" sz="2800"/>
          </a:p>
        </p:txBody>
      </p:sp>
      <p:sp>
        <p:nvSpPr>
          <p:cNvPr id="6" name="TextBox 5">
            <a:extLst>
              <a:ext uri="{FF2B5EF4-FFF2-40B4-BE49-F238E27FC236}">
                <a16:creationId xmlns:a16="http://schemas.microsoft.com/office/drawing/2014/main" id="{D0991DE8-F041-D842-8A41-773CE0AAAF4B}"/>
              </a:ext>
            </a:extLst>
          </p:cNvPr>
          <p:cNvSpPr txBox="1"/>
          <p:nvPr/>
        </p:nvSpPr>
        <p:spPr>
          <a:xfrm>
            <a:off x="1503304" y="1540968"/>
            <a:ext cx="8402272" cy="523220"/>
          </a:xfrm>
          <a:prstGeom prst="rect">
            <a:avLst/>
          </a:prstGeom>
          <a:noFill/>
        </p:spPr>
        <p:txBody>
          <a:bodyPr wrap="square" rtlCol="0">
            <a:spAutoFit/>
          </a:bodyPr>
          <a:lstStyle/>
          <a:p>
            <a:pPr algn="l"/>
            <a:r>
              <a:rPr lang="en-GB" sz="2800"/>
              <a:t>বরেণ্য, নির্বিচারে, যশস্বী, পাষণ্ড, মনস্বী,আত্মদানকারী। </a:t>
            </a:r>
            <a:endParaRPr lang="en-US" sz="2800"/>
          </a:p>
        </p:txBody>
      </p:sp>
      <p:sp>
        <p:nvSpPr>
          <p:cNvPr id="7" name="TextBox 6">
            <a:extLst>
              <a:ext uri="{FF2B5EF4-FFF2-40B4-BE49-F238E27FC236}">
                <a16:creationId xmlns:a16="http://schemas.microsoft.com/office/drawing/2014/main" id="{4E1E58F0-BE87-944E-B32F-7A22CD0C77C4}"/>
              </a:ext>
            </a:extLst>
          </p:cNvPr>
          <p:cNvSpPr txBox="1"/>
          <p:nvPr/>
        </p:nvSpPr>
        <p:spPr>
          <a:xfrm rot="10800000" flipV="1">
            <a:off x="1002506" y="2462528"/>
            <a:ext cx="10954490" cy="3539430"/>
          </a:xfrm>
          <a:prstGeom prst="rect">
            <a:avLst/>
          </a:prstGeom>
          <a:noFill/>
        </p:spPr>
        <p:txBody>
          <a:bodyPr wrap="square" rtlCol="0">
            <a:spAutoFit/>
          </a:bodyPr>
          <a:lstStyle/>
          <a:p>
            <a:pPr algn="l"/>
            <a:r>
              <a:rPr lang="en-GB" sz="3200"/>
              <a:t>ক) পাকিস্তানিরা একে একে হত্যা করে এ দেশের মেধাবী আলোকিত ও............  মানুষদের।</a:t>
            </a:r>
          </a:p>
          <a:p>
            <a:pPr algn="l"/>
            <a:r>
              <a:rPr lang="en-GB" sz="3200"/>
              <a:t>খ) মুক্তিযুদ্ধের শহীদরা মহান.......... হিসাবে চিরস্মরণীয়।</a:t>
            </a:r>
          </a:p>
          <a:p>
            <a:pPr algn="l"/>
            <a:r>
              <a:rPr lang="en-GB" sz="3200"/>
              <a:t>গ) পঁচিশে মার্চ রাতে পাকিস্তানি সেনারা.............  হত্যা করে বিনিদ্র মানুষকে।</a:t>
            </a:r>
          </a:p>
          <a:p>
            <a:pPr algn="l"/>
            <a:r>
              <a:rPr lang="en-GB" sz="3200"/>
              <a:t>ঘ) অধ্যাপক গোবিন্দ চন্দ্র দেব ছিলেন দর্শনশাস্ত্রের............... শিক্ষক। </a:t>
            </a:r>
          </a:p>
          <a:p>
            <a:pPr algn="l"/>
            <a:r>
              <a:rPr lang="en-GB" sz="3200"/>
              <a:t>ঙ).................  .কিছু লোক যোগ দেয় ওইসব বাহিনীতে।</a:t>
            </a:r>
            <a:endParaRPr lang="en-US" sz="3200"/>
          </a:p>
        </p:txBody>
      </p:sp>
      <p:sp>
        <p:nvSpPr>
          <p:cNvPr id="2" name="TextBox 1">
            <a:extLst>
              <a:ext uri="{FF2B5EF4-FFF2-40B4-BE49-F238E27FC236}">
                <a16:creationId xmlns:a16="http://schemas.microsoft.com/office/drawing/2014/main" id="{D2A12C2A-14A5-9E45-963A-F9829FE10F98}"/>
              </a:ext>
            </a:extLst>
          </p:cNvPr>
          <p:cNvSpPr txBox="1"/>
          <p:nvPr/>
        </p:nvSpPr>
        <p:spPr>
          <a:xfrm>
            <a:off x="1503304" y="2869964"/>
            <a:ext cx="5341331" cy="523220"/>
          </a:xfrm>
          <a:prstGeom prst="rect">
            <a:avLst/>
          </a:prstGeom>
          <a:noFill/>
        </p:spPr>
        <p:txBody>
          <a:bodyPr wrap="square" rtlCol="0">
            <a:spAutoFit/>
          </a:bodyPr>
          <a:lstStyle/>
          <a:p>
            <a:pPr algn="l"/>
            <a:r>
              <a:rPr lang="en-GB" sz="2800">
                <a:solidFill>
                  <a:srgbClr val="FF0000"/>
                </a:solidFill>
              </a:rPr>
              <a:t>বরেণ্য </a:t>
            </a:r>
            <a:endParaRPr lang="en-US" sz="2800">
              <a:solidFill>
                <a:srgbClr val="FF0000"/>
              </a:solidFill>
            </a:endParaRPr>
          </a:p>
        </p:txBody>
      </p:sp>
      <p:sp>
        <p:nvSpPr>
          <p:cNvPr id="8" name="TextBox 7">
            <a:extLst>
              <a:ext uri="{FF2B5EF4-FFF2-40B4-BE49-F238E27FC236}">
                <a16:creationId xmlns:a16="http://schemas.microsoft.com/office/drawing/2014/main" id="{19390EEC-B54A-2A48-93E1-68F8311185D1}"/>
              </a:ext>
            </a:extLst>
          </p:cNvPr>
          <p:cNvSpPr txBox="1"/>
          <p:nvPr/>
        </p:nvSpPr>
        <p:spPr>
          <a:xfrm>
            <a:off x="499477" y="47626"/>
            <a:ext cx="6522244" cy="1416844"/>
          </a:xfrm>
          <a:prstGeom prst="rect">
            <a:avLst/>
          </a:prstGeom>
          <a:noFill/>
        </p:spPr>
        <p:txBody>
          <a:bodyPr wrap="square" rtlCol="0">
            <a:spAutoFit/>
          </a:bodyPr>
          <a:lstStyle/>
          <a:p>
            <a:pPr algn="l"/>
            <a:endParaRPr lang="en-US"/>
          </a:p>
        </p:txBody>
      </p:sp>
      <p:sp>
        <p:nvSpPr>
          <p:cNvPr id="9" name="TextBox 8">
            <a:extLst>
              <a:ext uri="{FF2B5EF4-FFF2-40B4-BE49-F238E27FC236}">
                <a16:creationId xmlns:a16="http://schemas.microsoft.com/office/drawing/2014/main" id="{0D6895A9-B1F1-5648-B243-AAFE8C9B6516}"/>
              </a:ext>
            </a:extLst>
          </p:cNvPr>
          <p:cNvSpPr txBox="1"/>
          <p:nvPr/>
        </p:nvSpPr>
        <p:spPr>
          <a:xfrm rot="10800000" flipV="1">
            <a:off x="5133375" y="3092798"/>
            <a:ext cx="4486194" cy="523220"/>
          </a:xfrm>
          <a:prstGeom prst="rect">
            <a:avLst/>
          </a:prstGeom>
          <a:noFill/>
        </p:spPr>
        <p:txBody>
          <a:bodyPr wrap="square" rtlCol="0">
            <a:spAutoFit/>
          </a:bodyPr>
          <a:lstStyle/>
          <a:p>
            <a:pPr algn="l"/>
            <a:r>
              <a:rPr lang="en-GB" sz="2800">
                <a:solidFill>
                  <a:srgbClr val="FF0000"/>
                </a:solidFill>
              </a:rPr>
              <a:t>আত্মদানকারী </a:t>
            </a:r>
            <a:endParaRPr lang="en-US" sz="2800">
              <a:solidFill>
                <a:srgbClr val="FF0000"/>
              </a:solidFill>
            </a:endParaRPr>
          </a:p>
        </p:txBody>
      </p:sp>
      <p:sp>
        <p:nvSpPr>
          <p:cNvPr id="10" name="TextBox 9">
            <a:extLst>
              <a:ext uri="{FF2B5EF4-FFF2-40B4-BE49-F238E27FC236}">
                <a16:creationId xmlns:a16="http://schemas.microsoft.com/office/drawing/2014/main" id="{570A3FE8-85D8-FE45-B0C6-AE2B8F494AB4}"/>
              </a:ext>
            </a:extLst>
          </p:cNvPr>
          <p:cNvSpPr txBox="1"/>
          <p:nvPr/>
        </p:nvSpPr>
        <p:spPr>
          <a:xfrm rot="10800000" flipH="1" flipV="1">
            <a:off x="7151505" y="3782429"/>
            <a:ext cx="4446984" cy="523220"/>
          </a:xfrm>
          <a:prstGeom prst="rect">
            <a:avLst/>
          </a:prstGeom>
          <a:noFill/>
        </p:spPr>
        <p:txBody>
          <a:bodyPr wrap="square" rtlCol="0">
            <a:spAutoFit/>
          </a:bodyPr>
          <a:lstStyle/>
          <a:p>
            <a:pPr algn="l"/>
            <a:r>
              <a:rPr lang="en-GB" sz="2800">
                <a:solidFill>
                  <a:srgbClr val="FF0000"/>
                </a:solidFill>
              </a:rPr>
              <a:t>নির্বিচারে </a:t>
            </a:r>
            <a:endParaRPr lang="en-US" sz="2800">
              <a:solidFill>
                <a:srgbClr val="FF0000"/>
              </a:solidFill>
            </a:endParaRPr>
          </a:p>
        </p:txBody>
      </p:sp>
      <p:sp>
        <p:nvSpPr>
          <p:cNvPr id="11" name="TextBox 10">
            <a:extLst>
              <a:ext uri="{FF2B5EF4-FFF2-40B4-BE49-F238E27FC236}">
                <a16:creationId xmlns:a16="http://schemas.microsoft.com/office/drawing/2014/main" id="{D3C5AE20-DC86-1E4A-B84E-ED6E2D9484B9}"/>
              </a:ext>
            </a:extLst>
          </p:cNvPr>
          <p:cNvSpPr txBox="1"/>
          <p:nvPr/>
        </p:nvSpPr>
        <p:spPr>
          <a:xfrm rot="10800000" flipV="1">
            <a:off x="8948951" y="4994779"/>
            <a:ext cx="5093494" cy="523220"/>
          </a:xfrm>
          <a:prstGeom prst="rect">
            <a:avLst/>
          </a:prstGeom>
          <a:noFill/>
        </p:spPr>
        <p:txBody>
          <a:bodyPr wrap="square" rtlCol="0">
            <a:spAutoFit/>
          </a:bodyPr>
          <a:lstStyle/>
          <a:p>
            <a:pPr algn="l"/>
            <a:r>
              <a:rPr lang="en-GB" sz="2800">
                <a:solidFill>
                  <a:srgbClr val="FF0000"/>
                </a:solidFill>
              </a:rPr>
              <a:t>যশস্বী</a:t>
            </a:r>
            <a:endParaRPr lang="en-US" sz="2800">
              <a:solidFill>
                <a:srgbClr val="FF0000"/>
              </a:solidFill>
            </a:endParaRPr>
          </a:p>
        </p:txBody>
      </p:sp>
      <p:sp>
        <p:nvSpPr>
          <p:cNvPr id="12" name="TextBox 11">
            <a:extLst>
              <a:ext uri="{FF2B5EF4-FFF2-40B4-BE49-F238E27FC236}">
                <a16:creationId xmlns:a16="http://schemas.microsoft.com/office/drawing/2014/main" id="{B8B24B37-CF04-B54B-8F57-F2D482406B5A}"/>
              </a:ext>
            </a:extLst>
          </p:cNvPr>
          <p:cNvSpPr txBox="1"/>
          <p:nvPr/>
        </p:nvSpPr>
        <p:spPr>
          <a:xfrm rot="10800000" flipV="1">
            <a:off x="1950457" y="5283123"/>
            <a:ext cx="6998494" cy="523220"/>
          </a:xfrm>
          <a:prstGeom prst="rect">
            <a:avLst/>
          </a:prstGeom>
          <a:noFill/>
        </p:spPr>
        <p:txBody>
          <a:bodyPr wrap="square" rtlCol="0">
            <a:spAutoFit/>
          </a:bodyPr>
          <a:lstStyle/>
          <a:p>
            <a:pPr algn="l"/>
            <a:r>
              <a:rPr lang="en-GB" sz="2800">
                <a:solidFill>
                  <a:srgbClr val="FF0000"/>
                </a:solidFill>
              </a:rPr>
              <a:t>পাষণ্ড </a:t>
            </a:r>
            <a:endParaRPr lang="en-US" sz="2800">
              <a:solidFill>
                <a:srgbClr val="FF0000"/>
              </a:solidFill>
            </a:endParaRPr>
          </a:p>
        </p:txBody>
      </p:sp>
      <p:sp>
        <p:nvSpPr>
          <p:cNvPr id="13" name="TextBox 12">
            <a:extLst>
              <a:ext uri="{FF2B5EF4-FFF2-40B4-BE49-F238E27FC236}">
                <a16:creationId xmlns:a16="http://schemas.microsoft.com/office/drawing/2014/main" id="{8B39A4BE-A48C-3746-B0A0-CA9E15C97C4C}"/>
              </a:ext>
            </a:extLst>
          </p:cNvPr>
          <p:cNvSpPr txBox="1"/>
          <p:nvPr/>
        </p:nvSpPr>
        <p:spPr>
          <a:xfrm rot="10800000" flipV="1">
            <a:off x="4502455" y="-82309"/>
            <a:ext cx="6319838" cy="1015663"/>
          </a:xfrm>
          <a:prstGeom prst="rect">
            <a:avLst/>
          </a:prstGeom>
          <a:noFill/>
        </p:spPr>
        <p:txBody>
          <a:bodyPr wrap="square" rtlCol="0">
            <a:spAutoFit/>
          </a:bodyPr>
          <a:lstStyle/>
          <a:p>
            <a:pPr algn="l"/>
            <a:r>
              <a:rPr lang="en-GB" sz="6000">
                <a:solidFill>
                  <a:srgbClr val="FFFF00"/>
                </a:solidFill>
              </a:rPr>
              <a:t>মূল্যায়ন </a:t>
            </a:r>
            <a:endParaRPr lang="en-US" sz="6000">
              <a:solidFill>
                <a:srgbClr val="FFFF00"/>
              </a:solidFill>
            </a:endParaRPr>
          </a:p>
        </p:txBody>
      </p:sp>
    </p:spTree>
    <p:extLst>
      <p:ext uri="{BB962C8B-B14F-4D97-AF65-F5344CB8AC3E}">
        <p14:creationId xmlns:p14="http://schemas.microsoft.com/office/powerpoint/2010/main" val="19665685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142CCB-655C-AD4C-A005-6DADCF5C3FE3}"/>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71FB9B38-1804-F842-BC16-CED9521E62D7}"/>
              </a:ext>
            </a:extLst>
          </p:cNvPr>
          <p:cNvPicPr>
            <a:picLocks noChangeAspect="1"/>
          </p:cNvPicPr>
          <p:nvPr/>
        </p:nvPicPr>
        <p:blipFill>
          <a:blip r:embed="rId2"/>
          <a:stretch>
            <a:fillRect/>
          </a:stretch>
        </p:blipFill>
        <p:spPr>
          <a:xfrm>
            <a:off x="0" y="-93869"/>
            <a:ext cx="12096857" cy="7036594"/>
          </a:xfrm>
          <a:prstGeom prst="rect">
            <a:avLst/>
          </a:prstGeom>
        </p:spPr>
      </p:pic>
      <p:sp>
        <p:nvSpPr>
          <p:cNvPr id="4" name="TextBox 3">
            <a:extLst>
              <a:ext uri="{FF2B5EF4-FFF2-40B4-BE49-F238E27FC236}">
                <a16:creationId xmlns:a16="http://schemas.microsoft.com/office/drawing/2014/main" id="{83CCB162-DE07-F54E-91C6-0475294E8196}"/>
              </a:ext>
            </a:extLst>
          </p:cNvPr>
          <p:cNvSpPr txBox="1"/>
          <p:nvPr/>
        </p:nvSpPr>
        <p:spPr>
          <a:xfrm>
            <a:off x="4086026" y="2317170"/>
            <a:ext cx="8010831" cy="3170099"/>
          </a:xfrm>
          <a:prstGeom prst="rect">
            <a:avLst/>
          </a:prstGeom>
          <a:noFill/>
        </p:spPr>
        <p:txBody>
          <a:bodyPr wrap="square" rtlCol="0">
            <a:spAutoFit/>
          </a:bodyPr>
          <a:lstStyle/>
          <a:p>
            <a:pPr algn="l"/>
            <a:r>
              <a:rPr lang="en-GB" sz="4000"/>
              <a:t>নিচের প্রশ্নটির উত্তর  লেখ </a:t>
            </a:r>
          </a:p>
          <a:p>
            <a:pPr algn="l"/>
            <a:endParaRPr lang="en-GB" sz="4000"/>
          </a:p>
          <a:p>
            <a:pPr algn="l"/>
            <a:endParaRPr lang="en-GB" sz="4000"/>
          </a:p>
          <a:p>
            <a:pPr algn="l"/>
            <a:r>
              <a:rPr lang="en-GB" sz="4000"/>
              <a:t>ক) ১৯৭১ সালের 25 মার্চ রাতে পাকিস্তানি সৈন্যরা এদেশে কি করেছিল? </a:t>
            </a:r>
            <a:endParaRPr lang="en-US" sz="4000"/>
          </a:p>
        </p:txBody>
      </p:sp>
      <p:sp>
        <p:nvSpPr>
          <p:cNvPr id="6" name="TextBox 5">
            <a:extLst>
              <a:ext uri="{FF2B5EF4-FFF2-40B4-BE49-F238E27FC236}">
                <a16:creationId xmlns:a16="http://schemas.microsoft.com/office/drawing/2014/main" id="{03E97097-CDC8-144B-968A-F7F6EEAEF219}"/>
              </a:ext>
            </a:extLst>
          </p:cNvPr>
          <p:cNvSpPr txBox="1"/>
          <p:nvPr/>
        </p:nvSpPr>
        <p:spPr>
          <a:xfrm>
            <a:off x="4494650" y="250032"/>
            <a:ext cx="7193584" cy="1569660"/>
          </a:xfrm>
          <a:prstGeom prst="rect">
            <a:avLst/>
          </a:prstGeom>
          <a:noFill/>
        </p:spPr>
        <p:txBody>
          <a:bodyPr wrap="square" rtlCol="0">
            <a:spAutoFit/>
          </a:bodyPr>
          <a:lstStyle/>
          <a:p>
            <a:pPr algn="l"/>
            <a:r>
              <a:rPr lang="en-GB" sz="9600"/>
              <a:t>বাড়ির কাজ </a:t>
            </a:r>
            <a:endParaRPr lang="en-US" sz="9600"/>
          </a:p>
        </p:txBody>
      </p:sp>
    </p:spTree>
    <p:extLst>
      <p:ext uri="{BB962C8B-B14F-4D97-AF65-F5344CB8AC3E}">
        <p14:creationId xmlns:p14="http://schemas.microsoft.com/office/powerpoint/2010/main" val="3649273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A4BD3C-19D3-B34B-95A7-89A366A7A217}"/>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4BA2F79E-F695-C640-8556-6427E6F4DA9E}"/>
              </a:ext>
            </a:extLst>
          </p:cNvPr>
          <p:cNvPicPr>
            <a:picLocks noChangeAspect="1"/>
          </p:cNvPicPr>
          <p:nvPr/>
        </p:nvPicPr>
        <p:blipFill>
          <a:blip r:embed="rId2"/>
          <a:stretch>
            <a:fillRect/>
          </a:stretch>
        </p:blipFill>
        <p:spPr>
          <a:xfrm>
            <a:off x="1" y="96631"/>
            <a:ext cx="12192000" cy="6655594"/>
          </a:xfrm>
          <a:prstGeom prst="rect">
            <a:avLst/>
          </a:prstGeom>
        </p:spPr>
      </p:pic>
      <p:sp>
        <p:nvSpPr>
          <p:cNvPr id="4" name="TextBox 3">
            <a:extLst>
              <a:ext uri="{FF2B5EF4-FFF2-40B4-BE49-F238E27FC236}">
                <a16:creationId xmlns:a16="http://schemas.microsoft.com/office/drawing/2014/main" id="{13C73C06-D4ED-5348-9C2E-CAB624C502FA}"/>
              </a:ext>
            </a:extLst>
          </p:cNvPr>
          <p:cNvSpPr txBox="1"/>
          <p:nvPr/>
        </p:nvSpPr>
        <p:spPr>
          <a:xfrm>
            <a:off x="4775333" y="1323975"/>
            <a:ext cx="6409135" cy="2554545"/>
          </a:xfrm>
          <a:prstGeom prst="rect">
            <a:avLst/>
          </a:prstGeom>
          <a:noFill/>
        </p:spPr>
        <p:txBody>
          <a:bodyPr wrap="square" rtlCol="0">
            <a:spAutoFit/>
          </a:bodyPr>
          <a:lstStyle/>
          <a:p>
            <a:pPr algn="l"/>
            <a:r>
              <a:rPr lang="en-GB" sz="8000"/>
              <a:t>সবাইকে অনেক অনেক ধন্যবাদ </a:t>
            </a:r>
            <a:endParaRPr lang="en-US" sz="8000"/>
          </a:p>
        </p:txBody>
      </p:sp>
    </p:spTree>
    <p:extLst>
      <p:ext uri="{BB962C8B-B14F-4D97-AF65-F5344CB8AC3E}">
        <p14:creationId xmlns:p14="http://schemas.microsoft.com/office/powerpoint/2010/main" val="30708675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635581C0-35E2-A147-857D-E25996DF52E5}"/>
              </a:ext>
            </a:extLst>
          </p:cNvPr>
          <p:cNvPicPr>
            <a:picLocks noGrp="1" noChangeAspect="1"/>
          </p:cNvPicPr>
          <p:nvPr>
            <p:ph idx="1"/>
          </p:nvPr>
        </p:nvPicPr>
        <p:blipFill>
          <a:blip r:embed="rId2"/>
          <a:stretch>
            <a:fillRect/>
          </a:stretch>
        </p:blipFill>
        <p:spPr>
          <a:xfrm>
            <a:off x="5605860" y="863600"/>
            <a:ext cx="3840956" cy="5121275"/>
          </a:xfrm>
        </p:spPr>
      </p:pic>
      <p:pic>
        <p:nvPicPr>
          <p:cNvPr id="2" name="Picture 4">
            <a:extLst>
              <a:ext uri="{FF2B5EF4-FFF2-40B4-BE49-F238E27FC236}">
                <a16:creationId xmlns:a16="http://schemas.microsoft.com/office/drawing/2014/main" id="{54DAFA20-B004-1743-A80D-C12A8FC3E526}"/>
              </a:ext>
            </a:extLst>
          </p:cNvPr>
          <p:cNvPicPr>
            <a:picLocks noChangeAspect="1"/>
          </p:cNvPicPr>
          <p:nvPr/>
        </p:nvPicPr>
        <p:blipFill>
          <a:blip r:embed="rId3"/>
          <a:stretch>
            <a:fillRect/>
          </a:stretch>
        </p:blipFill>
        <p:spPr>
          <a:xfrm>
            <a:off x="83345" y="0"/>
            <a:ext cx="11989594" cy="6655594"/>
          </a:xfrm>
          <a:prstGeom prst="rect">
            <a:avLst/>
          </a:prstGeom>
        </p:spPr>
      </p:pic>
      <p:sp>
        <p:nvSpPr>
          <p:cNvPr id="5" name="TextBox 4">
            <a:extLst>
              <a:ext uri="{FF2B5EF4-FFF2-40B4-BE49-F238E27FC236}">
                <a16:creationId xmlns:a16="http://schemas.microsoft.com/office/drawing/2014/main" id="{11CA2DF5-2504-EE4B-BD78-612C681B07CE}"/>
              </a:ext>
            </a:extLst>
          </p:cNvPr>
          <p:cNvSpPr txBox="1"/>
          <p:nvPr/>
        </p:nvSpPr>
        <p:spPr>
          <a:xfrm>
            <a:off x="1413340" y="3327797"/>
            <a:ext cx="4331495" cy="2246769"/>
          </a:xfrm>
          <a:prstGeom prst="rect">
            <a:avLst/>
          </a:prstGeom>
          <a:noFill/>
        </p:spPr>
        <p:txBody>
          <a:bodyPr wrap="square" rtlCol="0">
            <a:spAutoFit/>
          </a:bodyPr>
          <a:lstStyle/>
          <a:p>
            <a:pPr algn="l"/>
            <a:r>
              <a:rPr lang="en-GB" sz="2800" b="1">
                <a:solidFill>
                  <a:srgbClr val="FF0000"/>
                </a:solidFill>
              </a:rPr>
              <a:t>রেবেকা সুলতানা </a:t>
            </a:r>
          </a:p>
          <a:p>
            <a:pPr algn="l"/>
            <a:r>
              <a:rPr lang="en-GB" sz="2800" b="1">
                <a:solidFill>
                  <a:srgbClr val="FF0000"/>
                </a:solidFill>
              </a:rPr>
              <a:t>সহকারী শিক্ষক</a:t>
            </a:r>
          </a:p>
          <a:p>
            <a:pPr algn="l"/>
            <a:r>
              <a:rPr lang="en-GB" sz="2800" b="1">
                <a:solidFill>
                  <a:srgbClr val="FF0000"/>
                </a:solidFill>
              </a:rPr>
              <a:t> ছকড়ীকান্দি  সরকারি প্রাথমিক বিদ্যালয়</a:t>
            </a:r>
          </a:p>
          <a:p>
            <a:pPr algn="l"/>
            <a:r>
              <a:rPr lang="en-GB" sz="2800" b="1">
                <a:solidFill>
                  <a:srgbClr val="FF0000"/>
                </a:solidFill>
              </a:rPr>
              <a:t> মধুখালী, ফরিদপুর </a:t>
            </a:r>
            <a:endParaRPr lang="en-US" sz="2800" b="1">
              <a:solidFill>
                <a:srgbClr val="FF0000"/>
              </a:solidFill>
            </a:endParaRPr>
          </a:p>
        </p:txBody>
      </p:sp>
      <p:pic>
        <p:nvPicPr>
          <p:cNvPr id="7" name="Picture 7">
            <a:extLst>
              <a:ext uri="{FF2B5EF4-FFF2-40B4-BE49-F238E27FC236}">
                <a16:creationId xmlns:a16="http://schemas.microsoft.com/office/drawing/2014/main" id="{521FE101-D67A-2E4E-869A-4E3C83B71E26}"/>
              </a:ext>
            </a:extLst>
          </p:cNvPr>
          <p:cNvPicPr>
            <a:picLocks noChangeAspect="1"/>
          </p:cNvPicPr>
          <p:nvPr/>
        </p:nvPicPr>
        <p:blipFill>
          <a:blip r:embed="rId2"/>
          <a:stretch>
            <a:fillRect/>
          </a:stretch>
        </p:blipFill>
        <p:spPr>
          <a:xfrm>
            <a:off x="1450577" y="180305"/>
            <a:ext cx="2577044" cy="2828396"/>
          </a:xfrm>
          <a:prstGeom prst="rect">
            <a:avLst/>
          </a:prstGeom>
        </p:spPr>
      </p:pic>
      <p:sp>
        <p:nvSpPr>
          <p:cNvPr id="8" name="TextBox 7">
            <a:extLst>
              <a:ext uri="{FF2B5EF4-FFF2-40B4-BE49-F238E27FC236}">
                <a16:creationId xmlns:a16="http://schemas.microsoft.com/office/drawing/2014/main" id="{E8603E3D-BCCB-3E4D-A5D0-EB1053F95493}"/>
              </a:ext>
            </a:extLst>
          </p:cNvPr>
          <p:cNvSpPr txBox="1"/>
          <p:nvPr/>
        </p:nvSpPr>
        <p:spPr>
          <a:xfrm>
            <a:off x="6800062" y="3765174"/>
            <a:ext cx="5385197" cy="954107"/>
          </a:xfrm>
          <a:prstGeom prst="rect">
            <a:avLst/>
          </a:prstGeom>
          <a:noFill/>
        </p:spPr>
        <p:txBody>
          <a:bodyPr wrap="square" rtlCol="0">
            <a:spAutoFit/>
          </a:bodyPr>
          <a:lstStyle/>
          <a:p>
            <a:pPr algn="l"/>
            <a:r>
              <a:rPr lang="en-GB" sz="2800" b="1">
                <a:solidFill>
                  <a:srgbClr val="FF0000"/>
                </a:solidFill>
              </a:rPr>
              <a:t>শ্রেণিঃপঞ্চম</a:t>
            </a:r>
          </a:p>
          <a:p>
            <a:pPr algn="l"/>
            <a:r>
              <a:rPr lang="en-GB" sz="2800" b="1">
                <a:solidFill>
                  <a:srgbClr val="FF0000"/>
                </a:solidFill>
              </a:rPr>
              <a:t>বিষয়ঃ বাংলা</a:t>
            </a:r>
            <a:endParaRPr lang="en-US" sz="2800" b="1">
              <a:solidFill>
                <a:srgbClr val="FF0000"/>
              </a:solidFill>
            </a:endParaRPr>
          </a:p>
        </p:txBody>
      </p:sp>
      <p:pic>
        <p:nvPicPr>
          <p:cNvPr id="9" name="Picture 9">
            <a:extLst>
              <a:ext uri="{FF2B5EF4-FFF2-40B4-BE49-F238E27FC236}">
                <a16:creationId xmlns:a16="http://schemas.microsoft.com/office/drawing/2014/main" id="{930E4364-C965-0F4F-8C8B-1EA267C4D1AC}"/>
              </a:ext>
            </a:extLst>
          </p:cNvPr>
          <p:cNvPicPr>
            <a:picLocks noChangeAspect="1"/>
          </p:cNvPicPr>
          <p:nvPr/>
        </p:nvPicPr>
        <p:blipFill>
          <a:blip r:embed="rId4"/>
          <a:stretch>
            <a:fillRect/>
          </a:stretch>
        </p:blipFill>
        <p:spPr>
          <a:xfrm rot="5400000">
            <a:off x="6813963" y="644498"/>
            <a:ext cx="2614141" cy="2282516"/>
          </a:xfrm>
          <a:prstGeom prst="rect">
            <a:avLst/>
          </a:prstGeom>
        </p:spPr>
      </p:pic>
      <p:sp>
        <p:nvSpPr>
          <p:cNvPr id="10" name="Flowchart: Sort 9">
            <a:extLst>
              <a:ext uri="{FF2B5EF4-FFF2-40B4-BE49-F238E27FC236}">
                <a16:creationId xmlns:a16="http://schemas.microsoft.com/office/drawing/2014/main" id="{48ECEDC3-A712-5B41-9218-83E48C25011C}"/>
              </a:ext>
            </a:extLst>
          </p:cNvPr>
          <p:cNvSpPr/>
          <p:nvPr/>
        </p:nvSpPr>
        <p:spPr>
          <a:xfrm>
            <a:off x="5262562" y="0"/>
            <a:ext cx="482273" cy="5274469"/>
          </a:xfrm>
          <a:prstGeom prst="flowChartSo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a:solidFill>
                  <a:srgbClr val="FFFF00"/>
                </a:solidFill>
              </a:rPr>
              <a:t>পরিচিতি </a:t>
            </a:r>
            <a:endParaRPr lang="en-US" sz="2800" b="1">
              <a:solidFill>
                <a:srgbClr val="FFFF00"/>
              </a:solidFill>
            </a:endParaRPr>
          </a:p>
        </p:txBody>
      </p:sp>
    </p:spTree>
    <p:extLst>
      <p:ext uri="{BB962C8B-B14F-4D97-AF65-F5344CB8AC3E}">
        <p14:creationId xmlns:p14="http://schemas.microsoft.com/office/powerpoint/2010/main" val="210901497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47B101-585F-7F48-9847-BA943FE528CC}"/>
              </a:ext>
            </a:extLst>
          </p:cNvPr>
          <p:cNvSpPr>
            <a:spLocks noGrp="1"/>
          </p:cNvSpPr>
          <p:nvPr>
            <p:ph idx="1"/>
          </p:nvPr>
        </p:nvSpPr>
        <p:spPr/>
        <p:txBody>
          <a:bodyPr/>
          <a:lstStyle/>
          <a:p>
            <a:endParaRPr lang="en-US"/>
          </a:p>
        </p:txBody>
      </p:sp>
      <p:pic>
        <p:nvPicPr>
          <p:cNvPr id="2" name="Picture 4">
            <a:extLst>
              <a:ext uri="{FF2B5EF4-FFF2-40B4-BE49-F238E27FC236}">
                <a16:creationId xmlns:a16="http://schemas.microsoft.com/office/drawing/2014/main" id="{8019FDCB-E30D-D142-8106-EFDEE3980D19}"/>
              </a:ext>
            </a:extLst>
          </p:cNvPr>
          <p:cNvPicPr>
            <a:picLocks noChangeAspect="1"/>
          </p:cNvPicPr>
          <p:nvPr/>
        </p:nvPicPr>
        <p:blipFill>
          <a:blip r:embed="rId2"/>
          <a:stretch>
            <a:fillRect/>
          </a:stretch>
        </p:blipFill>
        <p:spPr>
          <a:xfrm>
            <a:off x="-107157" y="0"/>
            <a:ext cx="12104911" cy="6858000"/>
          </a:xfrm>
          <a:prstGeom prst="rect">
            <a:avLst/>
          </a:prstGeom>
        </p:spPr>
      </p:pic>
      <p:sp>
        <p:nvSpPr>
          <p:cNvPr id="4" name="TextBox 3">
            <a:extLst>
              <a:ext uri="{FF2B5EF4-FFF2-40B4-BE49-F238E27FC236}">
                <a16:creationId xmlns:a16="http://schemas.microsoft.com/office/drawing/2014/main" id="{14AD4468-D3B8-E947-BF08-BCECD4A0567E}"/>
              </a:ext>
            </a:extLst>
          </p:cNvPr>
          <p:cNvSpPr txBox="1"/>
          <p:nvPr/>
        </p:nvSpPr>
        <p:spPr>
          <a:xfrm>
            <a:off x="4431506" y="395288"/>
            <a:ext cx="4974432" cy="707886"/>
          </a:xfrm>
          <a:prstGeom prst="rect">
            <a:avLst/>
          </a:prstGeom>
          <a:noFill/>
        </p:spPr>
        <p:txBody>
          <a:bodyPr wrap="square" rtlCol="0">
            <a:spAutoFit/>
          </a:bodyPr>
          <a:lstStyle/>
          <a:p>
            <a:pPr algn="l"/>
            <a:r>
              <a:rPr lang="en-GB" sz="4000"/>
              <a:t>চল একটা গান শুনি</a:t>
            </a:r>
            <a:endParaRPr lang="en-US" sz="4000"/>
          </a:p>
        </p:txBody>
      </p:sp>
      <p:sp>
        <p:nvSpPr>
          <p:cNvPr id="5" name="TextBox 4">
            <a:hlinkClick r:id="rId3"/>
            <a:extLst>
              <a:ext uri="{FF2B5EF4-FFF2-40B4-BE49-F238E27FC236}">
                <a16:creationId xmlns:a16="http://schemas.microsoft.com/office/drawing/2014/main" id="{0F9B0BFC-1F7D-F645-990C-802AB442CD3E}"/>
              </a:ext>
            </a:extLst>
          </p:cNvPr>
          <p:cNvSpPr txBox="1"/>
          <p:nvPr/>
        </p:nvSpPr>
        <p:spPr>
          <a:xfrm>
            <a:off x="5187553" y="2514600"/>
            <a:ext cx="5528072" cy="1938992"/>
          </a:xfrm>
          <a:prstGeom prst="rect">
            <a:avLst/>
          </a:prstGeom>
          <a:noFill/>
        </p:spPr>
        <p:txBody>
          <a:bodyPr wrap="square" rtlCol="0">
            <a:spAutoFit/>
          </a:bodyPr>
          <a:lstStyle/>
          <a:p>
            <a:pPr algn="l"/>
            <a:r>
              <a:rPr lang="en-GB" sz="6000">
                <a:solidFill>
                  <a:srgbClr val="FF0000"/>
                </a:solidFill>
              </a:rPr>
              <a:t>রক্ত দিয়ে নাম লিখেছি.......... </a:t>
            </a:r>
            <a:endParaRPr lang="en-US" sz="6000">
              <a:solidFill>
                <a:srgbClr val="FF0000"/>
              </a:solidFill>
            </a:endParaRPr>
          </a:p>
        </p:txBody>
      </p:sp>
    </p:spTree>
    <p:extLst>
      <p:ext uri="{BB962C8B-B14F-4D97-AF65-F5344CB8AC3E}">
        <p14:creationId xmlns:p14="http://schemas.microsoft.com/office/powerpoint/2010/main" val="5877333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AD0020-6BA1-B443-87F8-A1576CB80C6C}"/>
              </a:ext>
            </a:extLst>
          </p:cNvPr>
          <p:cNvSpPr>
            <a:spLocks noGrp="1"/>
          </p:cNvSpPr>
          <p:nvPr>
            <p:ph idx="1"/>
          </p:nvPr>
        </p:nvSpPr>
        <p:spPr/>
        <p:txBody>
          <a:bodyPr/>
          <a:lstStyle/>
          <a:p>
            <a:endParaRPr lang="en-US"/>
          </a:p>
        </p:txBody>
      </p:sp>
      <p:pic>
        <p:nvPicPr>
          <p:cNvPr id="2" name="Picture 4">
            <a:extLst>
              <a:ext uri="{FF2B5EF4-FFF2-40B4-BE49-F238E27FC236}">
                <a16:creationId xmlns:a16="http://schemas.microsoft.com/office/drawing/2014/main" id="{A8C14C79-DFA8-3746-B0ED-50A9952768DE}"/>
              </a:ext>
            </a:extLst>
          </p:cNvPr>
          <p:cNvPicPr>
            <a:picLocks noChangeAspect="1"/>
          </p:cNvPicPr>
          <p:nvPr/>
        </p:nvPicPr>
        <p:blipFill>
          <a:blip r:embed="rId2"/>
          <a:stretch>
            <a:fillRect/>
          </a:stretch>
        </p:blipFill>
        <p:spPr>
          <a:xfrm>
            <a:off x="-87048" y="91869"/>
            <a:ext cx="12366095" cy="6655594"/>
          </a:xfrm>
          <a:prstGeom prst="rect">
            <a:avLst/>
          </a:prstGeom>
        </p:spPr>
      </p:pic>
      <p:sp>
        <p:nvSpPr>
          <p:cNvPr id="6" name="TextBox 5">
            <a:extLst>
              <a:ext uri="{FF2B5EF4-FFF2-40B4-BE49-F238E27FC236}">
                <a16:creationId xmlns:a16="http://schemas.microsoft.com/office/drawing/2014/main" id="{D12B04D1-B33E-7746-9893-68E91FB9B468}"/>
              </a:ext>
            </a:extLst>
          </p:cNvPr>
          <p:cNvSpPr txBox="1"/>
          <p:nvPr/>
        </p:nvSpPr>
        <p:spPr>
          <a:xfrm rot="10800000" flipV="1">
            <a:off x="-1" y="587447"/>
            <a:ext cx="11811000" cy="707886"/>
          </a:xfrm>
          <a:prstGeom prst="rect">
            <a:avLst/>
          </a:prstGeom>
          <a:noFill/>
        </p:spPr>
        <p:txBody>
          <a:bodyPr wrap="square" rtlCol="0">
            <a:spAutoFit/>
          </a:bodyPr>
          <a:lstStyle/>
          <a:p>
            <a:pPr algn="l"/>
            <a:r>
              <a:rPr lang="en-GB" sz="4000"/>
              <a:t>তোমরা কি অনুমান করতে পারছ আজকের বিষয় কি? </a:t>
            </a:r>
            <a:endParaRPr lang="en-US" sz="4000"/>
          </a:p>
        </p:txBody>
      </p:sp>
      <p:sp>
        <p:nvSpPr>
          <p:cNvPr id="7" name="TextBox 6">
            <a:extLst>
              <a:ext uri="{FF2B5EF4-FFF2-40B4-BE49-F238E27FC236}">
                <a16:creationId xmlns:a16="http://schemas.microsoft.com/office/drawing/2014/main" id="{281390D1-55F4-9040-8F97-456F1DBA086A}"/>
              </a:ext>
            </a:extLst>
          </p:cNvPr>
          <p:cNvSpPr txBox="1"/>
          <p:nvPr/>
        </p:nvSpPr>
        <p:spPr>
          <a:xfrm>
            <a:off x="3000409" y="1637507"/>
            <a:ext cx="5192648" cy="707886"/>
          </a:xfrm>
          <a:prstGeom prst="rect">
            <a:avLst/>
          </a:prstGeom>
          <a:noFill/>
        </p:spPr>
        <p:txBody>
          <a:bodyPr wrap="square" rtlCol="0">
            <a:spAutoFit/>
          </a:bodyPr>
          <a:lstStyle/>
          <a:p>
            <a:pPr algn="l"/>
            <a:r>
              <a:rPr lang="en-GB" sz="4000"/>
              <a:t>আজ আমরা পড়বো...</a:t>
            </a:r>
            <a:endParaRPr lang="en-US" sz="4000"/>
          </a:p>
        </p:txBody>
      </p:sp>
      <p:sp>
        <p:nvSpPr>
          <p:cNvPr id="8" name="TextBox 7">
            <a:extLst>
              <a:ext uri="{FF2B5EF4-FFF2-40B4-BE49-F238E27FC236}">
                <a16:creationId xmlns:a16="http://schemas.microsoft.com/office/drawing/2014/main" id="{160F2A71-21EB-D640-AC82-E90F00CDAA9C}"/>
              </a:ext>
            </a:extLst>
          </p:cNvPr>
          <p:cNvSpPr txBox="1"/>
          <p:nvPr/>
        </p:nvSpPr>
        <p:spPr>
          <a:xfrm>
            <a:off x="3106786" y="2606949"/>
            <a:ext cx="5442679" cy="1323439"/>
          </a:xfrm>
          <a:prstGeom prst="rect">
            <a:avLst/>
          </a:prstGeom>
          <a:noFill/>
        </p:spPr>
        <p:txBody>
          <a:bodyPr wrap="square" rtlCol="0">
            <a:spAutoFit/>
          </a:bodyPr>
          <a:lstStyle/>
          <a:p>
            <a:pPr algn="l"/>
            <a:r>
              <a:rPr lang="en-GB" sz="4000"/>
              <a:t>স্মরণীয় যারা চিরদিন </a:t>
            </a:r>
          </a:p>
          <a:p>
            <a:pPr algn="l"/>
            <a:endParaRPr lang="en-US" sz="4000"/>
          </a:p>
        </p:txBody>
      </p:sp>
      <p:sp>
        <p:nvSpPr>
          <p:cNvPr id="9" name="TextBox 8">
            <a:extLst>
              <a:ext uri="{FF2B5EF4-FFF2-40B4-BE49-F238E27FC236}">
                <a16:creationId xmlns:a16="http://schemas.microsoft.com/office/drawing/2014/main" id="{7EDF3E53-0DCF-DE42-95E0-2E32D5DBAE7D}"/>
              </a:ext>
            </a:extLst>
          </p:cNvPr>
          <p:cNvSpPr txBox="1"/>
          <p:nvPr/>
        </p:nvSpPr>
        <p:spPr>
          <a:xfrm>
            <a:off x="2998606" y="3317217"/>
            <a:ext cx="5659041" cy="3170099"/>
          </a:xfrm>
          <a:prstGeom prst="rect">
            <a:avLst/>
          </a:prstGeom>
          <a:noFill/>
        </p:spPr>
        <p:txBody>
          <a:bodyPr wrap="square" rtlCol="0">
            <a:spAutoFit/>
          </a:bodyPr>
          <a:lstStyle/>
          <a:p>
            <a:pPr algn="l"/>
            <a:r>
              <a:rPr lang="en-GB" sz="4000"/>
              <a:t>১৯৭১ সালের ২৫ শে মার্চ থেকে........ কয়েকজন শিক্ষককে পর্যন্ত। </a:t>
            </a:r>
          </a:p>
          <a:p>
            <a:pPr algn="l"/>
            <a:r>
              <a:rPr lang="en-GB" sz="4000"/>
              <a:t>পৃষ্ঠা:৪৪-৪৫</a:t>
            </a:r>
          </a:p>
          <a:p>
            <a:pPr algn="l"/>
            <a:r>
              <a:rPr lang="en-GB" sz="4000"/>
              <a:t>পাঠ-২</a:t>
            </a:r>
            <a:endParaRPr lang="en-US" sz="4000"/>
          </a:p>
        </p:txBody>
      </p:sp>
    </p:spTree>
    <p:extLst>
      <p:ext uri="{BB962C8B-B14F-4D97-AF65-F5344CB8AC3E}">
        <p14:creationId xmlns:p14="http://schemas.microsoft.com/office/powerpoint/2010/main" val="14478489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8"/>
                                        </p:tgtEl>
                                        <p:attrNameLst>
                                          <p:attrName>style.visibility</p:attrName>
                                        </p:attrNameLst>
                                      </p:cBhvr>
                                      <p:to>
                                        <p:strVal val="visible"/>
                                      </p:to>
                                    </p:set>
                                    <p:anim by="(-#ppt_w*2)" calcmode="lin" valueType="num">
                                      <p:cBhvr rctx="PPT">
                                        <p:cTn id="13" dur="500" autoRev="1" fill="hold">
                                          <p:stCondLst>
                                            <p:cond delay="0"/>
                                          </p:stCondLst>
                                        </p:cTn>
                                        <p:tgtEl>
                                          <p:spTgt spid="8"/>
                                        </p:tgtEl>
                                        <p:attrNameLst>
                                          <p:attrName>ppt_w</p:attrName>
                                        </p:attrNameLst>
                                      </p:cBhvr>
                                    </p:anim>
                                    <p:anim by="(#ppt_w*0.50)" calcmode="lin" valueType="num">
                                      <p:cBhvr>
                                        <p:cTn id="14" dur="500" decel="50000" autoRev="1" fill="hold">
                                          <p:stCondLst>
                                            <p:cond delay="0"/>
                                          </p:stCondLst>
                                        </p:cTn>
                                        <p:tgtEl>
                                          <p:spTgt spid="8"/>
                                        </p:tgtEl>
                                        <p:attrNameLst>
                                          <p:attrName>ppt_x</p:attrName>
                                        </p:attrNameLst>
                                      </p:cBhvr>
                                    </p:anim>
                                    <p:anim from="(-#ppt_h/2)" to="(#ppt_y)" calcmode="lin" valueType="num">
                                      <p:cBhvr>
                                        <p:cTn id="15" dur="1000" fill="hold">
                                          <p:stCondLst>
                                            <p:cond delay="0"/>
                                          </p:stCondLst>
                                        </p:cTn>
                                        <p:tgtEl>
                                          <p:spTgt spid="8"/>
                                        </p:tgtEl>
                                        <p:attrNameLst>
                                          <p:attrName>ppt_y</p:attrName>
                                        </p:attrNameLst>
                                      </p:cBhvr>
                                    </p:anim>
                                    <p:animRot by="21600000">
                                      <p:cBhvr>
                                        <p:cTn id="16" dur="1000" fill="hold">
                                          <p:stCondLst>
                                            <p:cond delay="0"/>
                                          </p:stCondLst>
                                        </p:cTn>
                                        <p:tgtEl>
                                          <p:spTgt spid="8"/>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grpId="0" nodeType="clickEffect">
                                  <p:stCondLst>
                                    <p:cond delay="0"/>
                                  </p:stCondLst>
                                  <p:iterate type="lt">
                                    <p:tmPct val="10000"/>
                                  </p:iterate>
                                  <p:childTnLst>
                                    <p:set>
                                      <p:cBhvr>
                                        <p:cTn id="20" dur="1" fill="hold">
                                          <p:stCondLst>
                                            <p:cond delay="0"/>
                                          </p:stCondLst>
                                        </p:cTn>
                                        <p:tgtEl>
                                          <p:spTgt spid="9"/>
                                        </p:tgtEl>
                                        <p:attrNameLst>
                                          <p:attrName>style.visibility</p:attrName>
                                        </p:attrNameLst>
                                      </p:cBhvr>
                                      <p:to>
                                        <p:strVal val="visible"/>
                                      </p:to>
                                    </p:set>
                                    <p:anim by="(-#ppt_w*2)" calcmode="lin" valueType="num">
                                      <p:cBhvr rctx="PPT">
                                        <p:cTn id="21" dur="500" autoRev="1" fill="hold">
                                          <p:stCondLst>
                                            <p:cond delay="0"/>
                                          </p:stCondLst>
                                        </p:cTn>
                                        <p:tgtEl>
                                          <p:spTgt spid="9"/>
                                        </p:tgtEl>
                                        <p:attrNameLst>
                                          <p:attrName>ppt_w</p:attrName>
                                        </p:attrNameLst>
                                      </p:cBhvr>
                                    </p:anim>
                                    <p:anim by="(#ppt_w*0.50)" calcmode="lin" valueType="num">
                                      <p:cBhvr>
                                        <p:cTn id="22" dur="500" decel="50000" autoRev="1" fill="hold">
                                          <p:stCondLst>
                                            <p:cond delay="0"/>
                                          </p:stCondLst>
                                        </p:cTn>
                                        <p:tgtEl>
                                          <p:spTgt spid="9"/>
                                        </p:tgtEl>
                                        <p:attrNameLst>
                                          <p:attrName>ppt_x</p:attrName>
                                        </p:attrNameLst>
                                      </p:cBhvr>
                                    </p:anim>
                                    <p:anim from="(-#ppt_h/2)" to="(#ppt_y)" calcmode="lin" valueType="num">
                                      <p:cBhvr>
                                        <p:cTn id="23" dur="1000" fill="hold">
                                          <p:stCondLst>
                                            <p:cond delay="0"/>
                                          </p:stCondLst>
                                        </p:cTn>
                                        <p:tgtEl>
                                          <p:spTgt spid="9"/>
                                        </p:tgtEl>
                                        <p:attrNameLst>
                                          <p:attrName>ppt_y</p:attrName>
                                        </p:attrNameLst>
                                      </p:cBhvr>
                                    </p:anim>
                                    <p:animRot by="21600000">
                                      <p:cBhvr>
                                        <p:cTn id="24"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295865E5-934B-BC48-ADBA-7A283E933620}"/>
              </a:ext>
            </a:extLst>
          </p:cNvPr>
          <p:cNvPicPr>
            <a:picLocks noGrp="1" noChangeAspect="1"/>
          </p:cNvPicPr>
          <p:nvPr>
            <p:ph idx="1"/>
          </p:nvPr>
        </p:nvPicPr>
        <p:blipFill>
          <a:blip r:embed="rId2"/>
          <a:stretch>
            <a:fillRect/>
          </a:stretch>
        </p:blipFill>
        <p:spPr>
          <a:xfrm>
            <a:off x="4435475" y="1862137"/>
            <a:ext cx="6181725" cy="3124200"/>
          </a:xfrm>
        </p:spPr>
      </p:pic>
      <p:pic>
        <p:nvPicPr>
          <p:cNvPr id="2" name="Picture 4">
            <a:extLst>
              <a:ext uri="{FF2B5EF4-FFF2-40B4-BE49-F238E27FC236}">
                <a16:creationId xmlns:a16="http://schemas.microsoft.com/office/drawing/2014/main" id="{1729EEE5-72DD-2F48-BD2C-F834C4771B06}"/>
              </a:ext>
            </a:extLst>
          </p:cNvPr>
          <p:cNvPicPr>
            <a:picLocks noChangeAspect="1"/>
          </p:cNvPicPr>
          <p:nvPr/>
        </p:nvPicPr>
        <p:blipFill>
          <a:blip r:embed="rId3"/>
          <a:stretch>
            <a:fillRect/>
          </a:stretch>
        </p:blipFill>
        <p:spPr>
          <a:xfrm>
            <a:off x="-142875" y="-119063"/>
            <a:ext cx="12592175" cy="7036594"/>
          </a:xfrm>
          <a:prstGeom prst="rect">
            <a:avLst/>
          </a:prstGeom>
        </p:spPr>
      </p:pic>
      <p:sp>
        <p:nvSpPr>
          <p:cNvPr id="4" name="TextBox 3">
            <a:extLst>
              <a:ext uri="{FF2B5EF4-FFF2-40B4-BE49-F238E27FC236}">
                <a16:creationId xmlns:a16="http://schemas.microsoft.com/office/drawing/2014/main" id="{D0972DC9-A3BB-2746-8098-582CF7B7142B}"/>
              </a:ext>
            </a:extLst>
          </p:cNvPr>
          <p:cNvSpPr txBox="1"/>
          <p:nvPr/>
        </p:nvSpPr>
        <p:spPr>
          <a:xfrm>
            <a:off x="5921635" y="-103198"/>
            <a:ext cx="4266010" cy="1015663"/>
          </a:xfrm>
          <a:prstGeom prst="rect">
            <a:avLst/>
          </a:prstGeom>
          <a:noFill/>
        </p:spPr>
        <p:txBody>
          <a:bodyPr wrap="square" rtlCol="0">
            <a:spAutoFit/>
          </a:bodyPr>
          <a:lstStyle/>
          <a:p>
            <a:pPr algn="l"/>
            <a:r>
              <a:rPr lang="en-GB" sz="6000"/>
              <a:t>শিখনফল্</a:t>
            </a:r>
            <a:endParaRPr lang="en-US" sz="6000"/>
          </a:p>
        </p:txBody>
      </p:sp>
      <p:sp>
        <p:nvSpPr>
          <p:cNvPr id="3" name="TextBox 2">
            <a:extLst>
              <a:ext uri="{FF2B5EF4-FFF2-40B4-BE49-F238E27FC236}">
                <a16:creationId xmlns:a16="http://schemas.microsoft.com/office/drawing/2014/main" id="{1EA1AEEE-9FF1-9544-B885-06355EC6C263}"/>
              </a:ext>
            </a:extLst>
          </p:cNvPr>
          <p:cNvSpPr txBox="1"/>
          <p:nvPr/>
        </p:nvSpPr>
        <p:spPr>
          <a:xfrm>
            <a:off x="1234343" y="1396408"/>
            <a:ext cx="12192000" cy="3970318"/>
          </a:xfrm>
          <a:prstGeom prst="rect">
            <a:avLst/>
          </a:prstGeom>
          <a:noFill/>
        </p:spPr>
        <p:txBody>
          <a:bodyPr wrap="square" rtlCol="0">
            <a:spAutoFit/>
          </a:bodyPr>
          <a:lstStyle/>
          <a:p>
            <a:pPr algn="l"/>
            <a:r>
              <a:rPr lang="en-GB" sz="2800" b="1"/>
              <a:t>শোনা</a:t>
            </a:r>
          </a:p>
          <a:p>
            <a:pPr algn="l"/>
            <a:r>
              <a:rPr lang="en-GB" sz="2800" b="1"/>
              <a:t>১. ২.১- উৎচারিত পঠিত বাক্য ,কথা মনোযোগ সহকারে শুনবে।</a:t>
            </a:r>
          </a:p>
          <a:p>
            <a:pPr algn="l"/>
            <a:r>
              <a:rPr lang="en-GB" sz="2800" b="1"/>
              <a:t>বলা</a:t>
            </a:r>
          </a:p>
          <a:p>
            <a:pPr algn="l"/>
            <a:r>
              <a:rPr lang="en-GB" sz="2800" b="1"/>
              <a:t>১.১.১- যুক্তবর্ণ অসহযোগের তৈরি শব্দ স্পষ্ট ও শুদ্ধ ভাবে বলতে পারবে। </a:t>
            </a:r>
          </a:p>
          <a:p>
            <a:pPr algn="l"/>
            <a:r>
              <a:rPr lang="en-GB" sz="2800" b="1"/>
              <a:t>পড়া</a:t>
            </a:r>
          </a:p>
          <a:p>
            <a:pPr algn="l"/>
            <a:r>
              <a:rPr lang="en-GB" sz="2800" b="1"/>
              <a:t>১.৩.১-পাঠে ব্যবহৃত যুক্তব্যঞ্জন সম্বলিত শব্দের শুদ্ধ উচ্চারণে পড়তে পারবে।</a:t>
            </a:r>
          </a:p>
          <a:p>
            <a:pPr algn="l"/>
            <a:r>
              <a:rPr lang="en-GB" sz="2800" b="1"/>
              <a:t>লেখা</a:t>
            </a:r>
          </a:p>
          <a:p>
            <a:pPr algn="l"/>
            <a:r>
              <a:rPr lang="en-GB" sz="2800" b="1"/>
              <a:t>১.৪.১- যুক্তব্যঞ্জন ভেঙ্গে লিখতে পারবে।</a:t>
            </a:r>
          </a:p>
          <a:p>
            <a:pPr algn="l"/>
            <a:r>
              <a:rPr lang="en-GB" sz="2800" b="1"/>
              <a:t>১.৫.১-পাঠে ব্যবহৃত শব্দ দিয়ে বাক্য তৈরি করতে পারবে।</a:t>
            </a:r>
            <a:endParaRPr lang="en-US" sz="2800" b="1"/>
          </a:p>
        </p:txBody>
      </p:sp>
    </p:spTree>
    <p:extLst>
      <p:ext uri="{BB962C8B-B14F-4D97-AF65-F5344CB8AC3E}">
        <p14:creationId xmlns:p14="http://schemas.microsoft.com/office/powerpoint/2010/main" val="3462202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20AE6E8-34BA-514B-8A8A-09693941DE4C}"/>
              </a:ext>
            </a:extLst>
          </p:cNvPr>
          <p:cNvPicPr>
            <a:picLocks noChangeAspect="1"/>
          </p:cNvPicPr>
          <p:nvPr/>
        </p:nvPicPr>
        <p:blipFill>
          <a:blip r:embed="rId2"/>
          <a:stretch>
            <a:fillRect/>
          </a:stretch>
        </p:blipFill>
        <p:spPr>
          <a:xfrm>
            <a:off x="3584881" y="0"/>
            <a:ext cx="8511869" cy="6655594"/>
          </a:xfrm>
          <a:prstGeom prst="rect">
            <a:avLst/>
          </a:prstGeom>
        </p:spPr>
      </p:pic>
      <p:sp>
        <p:nvSpPr>
          <p:cNvPr id="4" name="TextBox 3">
            <a:extLst>
              <a:ext uri="{FF2B5EF4-FFF2-40B4-BE49-F238E27FC236}">
                <a16:creationId xmlns:a16="http://schemas.microsoft.com/office/drawing/2014/main" id="{498FAE6E-A46D-2448-892F-701FD04F50C8}"/>
              </a:ext>
            </a:extLst>
          </p:cNvPr>
          <p:cNvSpPr txBox="1"/>
          <p:nvPr/>
        </p:nvSpPr>
        <p:spPr>
          <a:xfrm>
            <a:off x="4804171" y="202406"/>
            <a:ext cx="7159062" cy="707886"/>
          </a:xfrm>
          <a:prstGeom prst="rect">
            <a:avLst/>
          </a:prstGeom>
          <a:noFill/>
        </p:spPr>
        <p:txBody>
          <a:bodyPr wrap="square" rtlCol="0">
            <a:spAutoFit/>
          </a:bodyPr>
          <a:lstStyle/>
          <a:p>
            <a:pPr algn="l"/>
            <a:r>
              <a:rPr lang="en-GB" sz="4000"/>
              <a:t>নিচের ছবিতে কি দেখতে পাচ্ছো? </a:t>
            </a:r>
            <a:endParaRPr lang="en-US" sz="4000"/>
          </a:p>
        </p:txBody>
      </p:sp>
      <p:pic>
        <p:nvPicPr>
          <p:cNvPr id="10" name="Picture 10">
            <a:extLst>
              <a:ext uri="{FF2B5EF4-FFF2-40B4-BE49-F238E27FC236}">
                <a16:creationId xmlns:a16="http://schemas.microsoft.com/office/drawing/2014/main" id="{51B4FCA7-1F1A-A343-8925-0610BE649359}"/>
              </a:ext>
            </a:extLst>
          </p:cNvPr>
          <p:cNvPicPr>
            <a:picLocks noChangeAspect="1"/>
          </p:cNvPicPr>
          <p:nvPr/>
        </p:nvPicPr>
        <p:blipFill>
          <a:blip r:embed="rId3"/>
          <a:stretch>
            <a:fillRect/>
          </a:stretch>
        </p:blipFill>
        <p:spPr>
          <a:xfrm>
            <a:off x="95250" y="910292"/>
            <a:ext cx="11632406" cy="5573589"/>
          </a:xfrm>
          <a:prstGeom prst="rect">
            <a:avLst/>
          </a:prstGeom>
        </p:spPr>
      </p:pic>
      <p:pic>
        <p:nvPicPr>
          <p:cNvPr id="11" name="Picture 11">
            <a:extLst>
              <a:ext uri="{FF2B5EF4-FFF2-40B4-BE49-F238E27FC236}">
                <a16:creationId xmlns:a16="http://schemas.microsoft.com/office/drawing/2014/main" id="{BB7CA0D1-CCEB-2540-9C8C-AAA7F6677E69}"/>
              </a:ext>
            </a:extLst>
          </p:cNvPr>
          <p:cNvPicPr>
            <a:picLocks noChangeAspect="1"/>
          </p:cNvPicPr>
          <p:nvPr/>
        </p:nvPicPr>
        <p:blipFill>
          <a:blip r:embed="rId4"/>
          <a:stretch>
            <a:fillRect/>
          </a:stretch>
        </p:blipFill>
        <p:spPr>
          <a:xfrm>
            <a:off x="-38267" y="738579"/>
            <a:ext cx="12135017" cy="6119421"/>
          </a:xfrm>
          <a:prstGeom prst="rect">
            <a:avLst/>
          </a:prstGeom>
        </p:spPr>
      </p:pic>
      <p:pic>
        <p:nvPicPr>
          <p:cNvPr id="2" name="Picture 2">
            <a:extLst>
              <a:ext uri="{FF2B5EF4-FFF2-40B4-BE49-F238E27FC236}">
                <a16:creationId xmlns:a16="http://schemas.microsoft.com/office/drawing/2014/main" id="{BE285786-B3A2-C24B-A287-110117C88591}"/>
              </a:ext>
            </a:extLst>
          </p:cNvPr>
          <p:cNvPicPr>
            <a:picLocks noChangeAspect="1"/>
          </p:cNvPicPr>
          <p:nvPr/>
        </p:nvPicPr>
        <p:blipFill>
          <a:blip r:embed="rId5"/>
          <a:stretch>
            <a:fillRect/>
          </a:stretch>
        </p:blipFill>
        <p:spPr>
          <a:xfrm>
            <a:off x="95250" y="738579"/>
            <a:ext cx="12001500" cy="6523926"/>
          </a:xfrm>
          <a:prstGeom prst="rect">
            <a:avLst/>
          </a:prstGeom>
        </p:spPr>
      </p:pic>
    </p:spTree>
    <p:extLst>
      <p:ext uri="{BB962C8B-B14F-4D97-AF65-F5344CB8AC3E}">
        <p14:creationId xmlns:p14="http://schemas.microsoft.com/office/powerpoint/2010/main" val="226138659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nodeType="clickEffect">
                                  <p:stCondLst>
                                    <p:cond delay="0"/>
                                  </p:stCondLst>
                                  <p:childTnLst>
                                    <p:animEffect transition="out" filter="barn(inVertical)">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nodeType="clickEffect">
                                  <p:stCondLst>
                                    <p:cond delay="0"/>
                                  </p:stCondLst>
                                  <p:childTnLst>
                                    <p:anim calcmode="lin" valueType="num">
                                      <p:cBhvr additive="base">
                                        <p:cTn id="11" dur="500"/>
                                        <p:tgtEl>
                                          <p:spTgt spid="10"/>
                                        </p:tgtEl>
                                        <p:attrNameLst>
                                          <p:attrName>ppt_x</p:attrName>
                                        </p:attrNameLst>
                                      </p:cBhvr>
                                      <p:tavLst>
                                        <p:tav tm="0">
                                          <p:val>
                                            <p:strVal val="ppt_x"/>
                                          </p:val>
                                        </p:tav>
                                        <p:tav tm="100000">
                                          <p:val>
                                            <p:strVal val="ppt_x"/>
                                          </p:val>
                                        </p:tav>
                                      </p:tavLst>
                                    </p:anim>
                                    <p:anim calcmode="lin" valueType="num">
                                      <p:cBhvr additive="base">
                                        <p:cTn id="12" dur="500"/>
                                        <p:tgtEl>
                                          <p:spTgt spid="10"/>
                                        </p:tgtEl>
                                        <p:attrNameLst>
                                          <p:attrName>ppt_y</p:attrName>
                                        </p:attrNameLst>
                                      </p:cBhvr>
                                      <p:tavLst>
                                        <p:tav tm="0">
                                          <p:val>
                                            <p:strVal val="ppt_y"/>
                                          </p:val>
                                        </p:tav>
                                        <p:tav tm="100000">
                                          <p:val>
                                            <p:strVal val="1+ppt_h/2"/>
                                          </p:val>
                                        </p:tav>
                                      </p:tavLst>
                                    </p:anim>
                                    <p:set>
                                      <p:cBhvr>
                                        <p:cTn id="13" dur="1" fill="hold">
                                          <p:stCondLst>
                                            <p:cond delay="499"/>
                                          </p:stCondLst>
                                        </p:cTn>
                                        <p:tgtEl>
                                          <p:spTgt spid="10"/>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xit" presetSubtype="21" fill="hold" nodeType="clickEffect">
                                  <p:stCondLst>
                                    <p:cond delay="0"/>
                                  </p:stCondLst>
                                  <p:childTnLst>
                                    <p:animEffect transition="out" filter="barn(inVertical)">
                                      <p:cBhvr>
                                        <p:cTn id="24" dur="500"/>
                                        <p:tgtEl>
                                          <p:spTgt spid="11"/>
                                        </p:tgtEl>
                                      </p:cBhvr>
                                    </p:animEffect>
                                    <p:set>
                                      <p:cBhvr>
                                        <p:cTn id="25" dur="1" fill="hold">
                                          <p:stCondLst>
                                            <p:cond delay="499"/>
                                          </p:stCondLst>
                                        </p:cTn>
                                        <p:tgtEl>
                                          <p:spTgt spid="11"/>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C0B2FA14-1BE0-7B4D-A4A3-0B27A47A666D}"/>
              </a:ext>
            </a:extLst>
          </p:cNvPr>
          <p:cNvSpPr txBox="1"/>
          <p:nvPr/>
        </p:nvSpPr>
        <p:spPr>
          <a:xfrm>
            <a:off x="355841" y="428178"/>
            <a:ext cx="11480317" cy="6001643"/>
          </a:xfrm>
          <a:prstGeom prst="rect">
            <a:avLst/>
          </a:prstGeom>
          <a:noFill/>
        </p:spPr>
        <p:txBody>
          <a:bodyPr wrap="square" rtlCol="0">
            <a:spAutoFit/>
          </a:bodyPr>
          <a:lstStyle/>
          <a:p>
            <a:pPr algn="l"/>
            <a:r>
              <a:rPr lang="en-GB" sz="3200"/>
              <a:t>১ ৯ ৭১সালের পঁচিশে মার্চ পাকিস্তানি সেনারা গভীর রাতে ঝাঁপিয়ে পড়ে ঢাকায় নিরস্ত্র, ঘুমন্ত মানুষের উপর । আক্রমণ চালায় ঢাকা বিশ্ববিদ্যালয়ের ছাত্রাবাসে ব্যারাকে আর নানা আবাসিক এলাকায় । নির্বিচারে হত্যা করে ঘুমন্ত মানুষকে। সেই হত্যাকাণ্ড চালিয়ে যেতে থাকে বিরামহীন। চালিয়ে যেতে থাকে পরবর্তী নয় মাস ধরে। পাশাপাশি তারা বিশেষ রকমের হত্যাকান্ড চালানোর পরিকল্পনা করে। সেই পরিকল্পনা অনুসারে একে একে হত্যা করে এ দেশের মেধাবী আলোকিত ও বরেণ্য মানুষদের। পুরো দেশের নানা মেধার পেশার মেধাবী ব্যক্তিদের তালিকা তৈরি করে তারা ।হত্যার পরিকল্পনা কার্যকর করার জন্য পাকিস্তানিরা গড়ে তোলে রাজাকার আলবদর ও আলশামস বাহিনী। পাষণ্ড কিছু লোকজন যোগ দেয় ওইসব বাহিনীতে। তারা পাকিস্তানি সেনাদের ওই হত্যা পরিকল্পনায় সহযোগিতা করে। </a:t>
            </a:r>
          </a:p>
        </p:txBody>
      </p:sp>
    </p:spTree>
    <p:extLst>
      <p:ext uri="{BB962C8B-B14F-4D97-AF65-F5344CB8AC3E}">
        <p14:creationId xmlns:p14="http://schemas.microsoft.com/office/powerpoint/2010/main" val="2786759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FD67FF0-2591-1A45-AF74-69F47B75A4FA}"/>
              </a:ext>
            </a:extLst>
          </p:cNvPr>
          <p:cNvSpPr txBox="1"/>
          <p:nvPr/>
        </p:nvSpPr>
        <p:spPr>
          <a:xfrm>
            <a:off x="1265266" y="1196489"/>
            <a:ext cx="9441852" cy="4893647"/>
          </a:xfrm>
          <a:prstGeom prst="rect">
            <a:avLst/>
          </a:prstGeom>
          <a:noFill/>
        </p:spPr>
        <p:txBody>
          <a:bodyPr wrap="square" rtlCol="0">
            <a:spAutoFit/>
          </a:bodyPr>
          <a:lstStyle/>
          <a:p>
            <a:pPr algn="l"/>
            <a:r>
              <a:rPr lang="en-GB" sz="2400"/>
              <a:t>25 মার্চের মধ্যরাতে শহীদ হন ঢাকা বিশ্ববিদ্যালয়ের মনস্বী শিক্ষক এম. মনিরুজ্জামান, অধ্যাপক জ্যোতির্ময় গুহ ঠাকুরতা, ডক্টর গোবিন্দ চন্দ্র দেব। পাকিস্তানি সেনারা সেই রাতে ঢাকা বিশ্ববিদ্যালয়ের ছাত্রাবাসগুলোতেই শুধু আক্রমণ চালায় নি। হানা দেয় তারা শিক্ষকদের বাড়িতে বাড়িতে ও। বিজ্ঞানের শিক্ষক ছিলেন এম মনিরুজ্জামান। প্রচণ্ড  গোলাগুলির শব্দ শুনে তিনি পবিত্র কোরআন পড়া শুরু করেন।এই কুরআন পাঠ মানুষটিকেই টেনে হিঁচড়ে নিয়ে নিচে নামায় পাকিস্তানি সেনারা । একই বাড়ির নিচতলায় থাকতেন অধ্যাপক জ্যোতির্ময় গুহ ঠাকুরতা। ইংরেজি সাহিত্যের খ্যাতিমান শিক্ষক। তাকেও শত্রু সেনারা টেনে হিঁচড়ে বের করে আনে। তারপর এই দুই শিক্ষককে গুলি করে হত্যা করে। এইবারের খুব কাছেই এক বাসায় থাকতেন অধ্যাপক গোবিন্দ চন্দ্র দেব। দর্শন শাস্ত্রের যশস্বী শিক্ষক ছিলেন তিনি। মানুষ হিসেবে ছিলেন খুব সহজ-সরল আর নিরহংকার। ওই একই রাতে তাকে হত্যা করে তারা। হত্যা করে আরো কয়েকজন শিক্ষককে। </a:t>
            </a:r>
            <a:endParaRPr lang="en-US" sz="2400"/>
          </a:p>
        </p:txBody>
      </p:sp>
    </p:spTree>
    <p:extLst>
      <p:ext uri="{BB962C8B-B14F-4D97-AF65-F5344CB8AC3E}">
        <p14:creationId xmlns:p14="http://schemas.microsoft.com/office/powerpoint/2010/main" val="37116444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BB0DD56-0655-CF45-A67E-798CA44E7296}"/>
              </a:ext>
            </a:extLst>
          </p:cNvPr>
          <p:cNvPicPr>
            <a:picLocks noChangeAspect="1"/>
          </p:cNvPicPr>
          <p:nvPr/>
        </p:nvPicPr>
        <p:blipFill>
          <a:blip r:embed="rId2"/>
          <a:stretch>
            <a:fillRect/>
          </a:stretch>
        </p:blipFill>
        <p:spPr>
          <a:xfrm>
            <a:off x="0" y="-202406"/>
            <a:ext cx="12733406" cy="7060406"/>
          </a:xfrm>
          <a:prstGeom prst="rect">
            <a:avLst/>
          </a:prstGeom>
        </p:spPr>
      </p:pic>
      <p:pic>
        <p:nvPicPr>
          <p:cNvPr id="6" name="Picture 6">
            <a:extLst>
              <a:ext uri="{FF2B5EF4-FFF2-40B4-BE49-F238E27FC236}">
                <a16:creationId xmlns:a16="http://schemas.microsoft.com/office/drawing/2014/main" id="{08FCD3A3-EDA6-3048-83FE-9FD6C4AD8794}"/>
              </a:ext>
            </a:extLst>
          </p:cNvPr>
          <p:cNvPicPr>
            <a:picLocks noChangeAspect="1"/>
          </p:cNvPicPr>
          <p:nvPr/>
        </p:nvPicPr>
        <p:blipFill>
          <a:blip r:embed="rId3"/>
          <a:stretch>
            <a:fillRect/>
          </a:stretch>
        </p:blipFill>
        <p:spPr>
          <a:xfrm>
            <a:off x="3032521" y="1831899"/>
            <a:ext cx="6126957" cy="3194202"/>
          </a:xfrm>
          <a:prstGeom prst="rect">
            <a:avLst/>
          </a:prstGeom>
        </p:spPr>
      </p:pic>
      <p:sp>
        <p:nvSpPr>
          <p:cNvPr id="7" name="TextBox 6">
            <a:extLst>
              <a:ext uri="{FF2B5EF4-FFF2-40B4-BE49-F238E27FC236}">
                <a16:creationId xmlns:a16="http://schemas.microsoft.com/office/drawing/2014/main" id="{C46EF0EA-7BF1-8B4B-9ADE-B30D201565A3}"/>
              </a:ext>
            </a:extLst>
          </p:cNvPr>
          <p:cNvSpPr txBox="1"/>
          <p:nvPr/>
        </p:nvSpPr>
        <p:spPr>
          <a:xfrm rot="10800000" flipV="1">
            <a:off x="4089360" y="379779"/>
            <a:ext cx="4935577" cy="1015663"/>
          </a:xfrm>
          <a:prstGeom prst="rect">
            <a:avLst/>
          </a:prstGeom>
          <a:noFill/>
        </p:spPr>
        <p:txBody>
          <a:bodyPr wrap="square" rtlCol="0">
            <a:spAutoFit/>
          </a:bodyPr>
          <a:lstStyle/>
          <a:p>
            <a:pPr algn="l"/>
            <a:r>
              <a:rPr lang="en-GB" sz="6000"/>
              <a:t>শিক্ষার্থীর পাঠ </a:t>
            </a:r>
            <a:endParaRPr lang="en-US" sz="6000"/>
          </a:p>
        </p:txBody>
      </p:sp>
    </p:spTree>
    <p:extLst>
      <p:ext uri="{BB962C8B-B14F-4D97-AF65-F5344CB8AC3E}">
        <p14:creationId xmlns:p14="http://schemas.microsoft.com/office/powerpoint/2010/main" val="23360250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Frame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rsultana540@gmail.com</dc:creator>
  <cp:lastModifiedBy>rsultana540@gmail.com</cp:lastModifiedBy>
  <cp:revision>19</cp:revision>
  <dcterms:created xsi:type="dcterms:W3CDTF">2020-11-14T22:30:21Z</dcterms:created>
  <dcterms:modified xsi:type="dcterms:W3CDTF">2020-11-19T13:49:56Z</dcterms:modified>
</cp:coreProperties>
</file>