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microsoft.com/office/2016/11/relationships/changesInfo" Target="changesInfos/changesInfo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sultana540@gmail.com" userId="518b15ff63f395e6" providerId="LiveId" clId="{0E1DE518-1610-9D47-BE01-05489DEF493C}"/>
    <pc:docChg chg="custSel addSld delSld modSld addMainMaster delMainMaster">
      <pc:chgData name="rsultana540@gmail.com" userId="518b15ff63f395e6" providerId="LiveId" clId="{0E1DE518-1610-9D47-BE01-05489DEF493C}" dt="2020-11-19T13:51:29.800" v="1774" actId="21"/>
      <pc:docMkLst>
        <pc:docMk/>
      </pc:docMkLst>
      <pc:sldChg chg="addSp delSp modSp">
        <pc:chgData name="rsultana540@gmail.com" userId="518b15ff63f395e6" providerId="LiveId" clId="{0E1DE518-1610-9D47-BE01-05489DEF493C}" dt="2020-11-18T04:57:50.768" v="1740" actId="14100"/>
        <pc:sldMkLst>
          <pc:docMk/>
          <pc:sldMk cId="896231178" sldId="256"/>
        </pc:sldMkLst>
        <pc:spChg chg="add del mod">
          <ac:chgData name="rsultana540@gmail.com" userId="518b15ff63f395e6" providerId="LiveId" clId="{0E1DE518-1610-9D47-BE01-05489DEF493C}" dt="2020-11-18T04:57:22.271" v="1732" actId="21"/>
          <ac:spMkLst>
            <pc:docMk/>
            <pc:sldMk cId="896231178" sldId="256"/>
            <ac:spMk id="2" creationId="{28E13CFC-45CF-1543-8449-431AFB3E40B0}"/>
          </ac:spMkLst>
        </pc:spChg>
        <pc:spChg chg="del">
          <ac:chgData name="rsultana540@gmail.com" userId="518b15ff63f395e6" providerId="LiveId" clId="{0E1DE518-1610-9D47-BE01-05489DEF493C}" dt="2020-11-16T01:10:39.665" v="0" actId="21"/>
          <ac:spMkLst>
            <pc:docMk/>
            <pc:sldMk cId="896231178" sldId="256"/>
            <ac:spMk id="2" creationId="{696E77ED-1897-5041-B606-4A6F475311D7}"/>
          </ac:spMkLst>
        </pc:spChg>
        <pc:spChg chg="add mod">
          <ac:chgData name="rsultana540@gmail.com" userId="518b15ff63f395e6" providerId="LiveId" clId="{0E1DE518-1610-9D47-BE01-05489DEF493C}" dt="2020-11-18T04:57:33.581" v="1735" actId="1076"/>
          <ac:spMkLst>
            <pc:docMk/>
            <pc:sldMk cId="896231178" sldId="256"/>
            <ac:spMk id="3" creationId="{0E854293-AD27-7B4B-9CAD-4D9F47CA1A16}"/>
          </ac:spMkLst>
        </pc:spChg>
        <pc:spChg chg="del">
          <ac:chgData name="rsultana540@gmail.com" userId="518b15ff63f395e6" providerId="LiveId" clId="{0E1DE518-1610-9D47-BE01-05489DEF493C}" dt="2020-11-16T01:10:41.703" v="1" actId="21"/>
          <ac:spMkLst>
            <pc:docMk/>
            <pc:sldMk cId="896231178" sldId="256"/>
            <ac:spMk id="3" creationId="{69E2774A-DBA4-0148-B241-12A440ABB7E6}"/>
          </ac:spMkLst>
        </pc:spChg>
        <pc:picChg chg="add mod">
          <ac:chgData name="rsultana540@gmail.com" userId="518b15ff63f395e6" providerId="LiveId" clId="{0E1DE518-1610-9D47-BE01-05489DEF493C}" dt="2020-11-18T04:57:50.768" v="1740" actId="14100"/>
          <ac:picMkLst>
            <pc:docMk/>
            <pc:sldMk cId="896231178" sldId="256"/>
            <ac:picMk id="4" creationId="{DB64DFDB-FB5E-7B46-9DA2-3BEBE6D334B5}"/>
          </ac:picMkLst>
        </pc:picChg>
      </pc:sldChg>
      <pc:sldChg chg="addSp delSp modSp new">
        <pc:chgData name="rsultana540@gmail.com" userId="518b15ff63f395e6" providerId="LiveId" clId="{0E1DE518-1610-9D47-BE01-05489DEF493C}" dt="2020-11-16T01:34:12.742" v="364" actId="1076"/>
        <pc:sldMkLst>
          <pc:docMk/>
          <pc:sldMk cId="46300818" sldId="257"/>
        </pc:sldMkLst>
        <pc:spChg chg="del">
          <ac:chgData name="rsultana540@gmail.com" userId="518b15ff63f395e6" providerId="LiveId" clId="{0E1DE518-1610-9D47-BE01-05489DEF493C}" dt="2020-11-16T01:11:05.256" v="23" actId="21"/>
          <ac:spMkLst>
            <pc:docMk/>
            <pc:sldMk cId="46300818" sldId="257"/>
            <ac:spMk id="2" creationId="{A4D5747A-7D7B-974D-A80D-8CA651BA826F}"/>
          </ac:spMkLst>
        </pc:spChg>
        <pc:spChg chg="add mod">
          <ac:chgData name="rsultana540@gmail.com" userId="518b15ff63f395e6" providerId="LiveId" clId="{0E1DE518-1610-9D47-BE01-05489DEF493C}" dt="2020-11-16T01:26:49.406" v="265" actId="20577"/>
          <ac:spMkLst>
            <pc:docMk/>
            <pc:sldMk cId="46300818" sldId="257"/>
            <ac:spMk id="2" creationId="{CAB53A8A-25B2-894A-889C-05488675FD1F}"/>
          </ac:spMkLst>
        </pc:spChg>
        <pc:spChg chg="add mod">
          <ac:chgData name="rsultana540@gmail.com" userId="518b15ff63f395e6" providerId="LiveId" clId="{0E1DE518-1610-9D47-BE01-05489DEF493C}" dt="2020-11-16T01:34:12.742" v="364" actId="1076"/>
          <ac:spMkLst>
            <pc:docMk/>
            <pc:sldMk cId="46300818" sldId="257"/>
            <ac:spMk id="3" creationId="{245D7864-F139-1746-B555-94FC9B8EF7BC}"/>
          </ac:spMkLst>
        </pc:spChg>
        <pc:spChg chg="del">
          <ac:chgData name="rsultana540@gmail.com" userId="518b15ff63f395e6" providerId="LiveId" clId="{0E1DE518-1610-9D47-BE01-05489DEF493C}" dt="2020-11-16T01:11:07.099" v="24" actId="21"/>
          <ac:spMkLst>
            <pc:docMk/>
            <pc:sldMk cId="46300818" sldId="257"/>
            <ac:spMk id="3" creationId="{A96CC153-0221-8B4F-BFCA-C26A8C2C8A9F}"/>
          </ac:spMkLst>
        </pc:spChg>
        <pc:spChg chg="add mod">
          <ac:chgData name="rsultana540@gmail.com" userId="518b15ff63f395e6" providerId="LiveId" clId="{0E1DE518-1610-9D47-BE01-05489DEF493C}" dt="2020-11-16T01:28:51.865" v="309" actId="14100"/>
          <ac:spMkLst>
            <pc:docMk/>
            <pc:sldMk cId="46300818" sldId="257"/>
            <ac:spMk id="4" creationId="{044A48AB-7865-6445-9E64-ABFB5B470BDD}"/>
          </ac:spMkLst>
        </pc:spChg>
        <pc:spChg chg="add mod">
          <ac:chgData name="rsultana540@gmail.com" userId="518b15ff63f395e6" providerId="LiveId" clId="{0E1DE518-1610-9D47-BE01-05489DEF493C}" dt="2020-11-16T01:31:20.001" v="339" actId="14100"/>
          <ac:spMkLst>
            <pc:docMk/>
            <pc:sldMk cId="46300818" sldId="257"/>
            <ac:spMk id="7" creationId="{FDE3D3CF-91FB-914F-976D-5217D7CF78F0}"/>
          </ac:spMkLst>
        </pc:spChg>
        <pc:picChg chg="add mod">
          <ac:chgData name="rsultana540@gmail.com" userId="518b15ff63f395e6" providerId="LiveId" clId="{0E1DE518-1610-9D47-BE01-05489DEF493C}" dt="2020-11-16T01:29:40.608" v="316" actId="1076"/>
          <ac:picMkLst>
            <pc:docMk/>
            <pc:sldMk cId="46300818" sldId="257"/>
            <ac:picMk id="5" creationId="{D7F6697C-FD74-A949-B2D4-A20EEE9943B4}"/>
          </ac:picMkLst>
        </pc:picChg>
        <pc:picChg chg="add mod">
          <ac:chgData name="rsultana540@gmail.com" userId="518b15ff63f395e6" providerId="LiveId" clId="{0E1DE518-1610-9D47-BE01-05489DEF493C}" dt="2020-11-16T01:30:36.924" v="324" actId="1076"/>
          <ac:picMkLst>
            <pc:docMk/>
            <pc:sldMk cId="46300818" sldId="257"/>
            <ac:picMk id="6" creationId="{3D2BE539-F37F-0140-8427-7A7398A3DF76}"/>
          </ac:picMkLst>
        </pc:picChg>
      </pc:sldChg>
      <pc:sldChg chg="addSp delSp modSp new">
        <pc:chgData name="rsultana540@gmail.com" userId="518b15ff63f395e6" providerId="LiveId" clId="{0E1DE518-1610-9D47-BE01-05489DEF493C}" dt="2020-11-19T13:50:51.113" v="1763" actId="1076"/>
        <pc:sldMkLst>
          <pc:docMk/>
          <pc:sldMk cId="1049831098" sldId="258"/>
        </pc:sldMkLst>
        <pc:spChg chg="del">
          <ac:chgData name="rsultana540@gmail.com" userId="518b15ff63f395e6" providerId="LiveId" clId="{0E1DE518-1610-9D47-BE01-05489DEF493C}" dt="2020-11-16T01:11:10.793" v="25" actId="21"/>
          <ac:spMkLst>
            <pc:docMk/>
            <pc:sldMk cId="1049831098" sldId="258"/>
            <ac:spMk id="2" creationId="{9F6BD2D3-ADE0-B84D-8D87-4CCBB6D240F3}"/>
          </ac:spMkLst>
        </pc:spChg>
        <pc:spChg chg="add mod">
          <ac:chgData name="rsultana540@gmail.com" userId="518b15ff63f395e6" providerId="LiveId" clId="{0E1DE518-1610-9D47-BE01-05489DEF493C}" dt="2020-11-19T13:50:51.113" v="1763" actId="1076"/>
          <ac:spMkLst>
            <pc:docMk/>
            <pc:sldMk cId="1049831098" sldId="258"/>
            <ac:spMk id="2" creationId="{B892EA3F-8FFB-7542-92AB-642D16A3DC92}"/>
          </ac:spMkLst>
        </pc:spChg>
        <pc:spChg chg="del">
          <ac:chgData name="rsultana540@gmail.com" userId="518b15ff63f395e6" providerId="LiveId" clId="{0E1DE518-1610-9D47-BE01-05489DEF493C}" dt="2020-11-16T01:11:13.239" v="26" actId="21"/>
          <ac:spMkLst>
            <pc:docMk/>
            <pc:sldMk cId="1049831098" sldId="258"/>
            <ac:spMk id="3" creationId="{E08E7902-ACAD-3145-B050-5B4DE4CE56AD}"/>
          </ac:spMkLst>
        </pc:spChg>
      </pc:sldChg>
      <pc:sldChg chg="addSp delSp modSp new">
        <pc:chgData name="rsultana540@gmail.com" userId="518b15ff63f395e6" providerId="LiveId" clId="{0E1DE518-1610-9D47-BE01-05489DEF493C}" dt="2020-11-18T02:34:43.519" v="1525" actId="1076"/>
        <pc:sldMkLst>
          <pc:docMk/>
          <pc:sldMk cId="2145544861" sldId="259"/>
        </pc:sldMkLst>
        <pc:spChg chg="del">
          <ac:chgData name="rsultana540@gmail.com" userId="518b15ff63f395e6" providerId="LiveId" clId="{0E1DE518-1610-9D47-BE01-05489DEF493C}" dt="2020-11-16T01:11:20.924" v="27" actId="21"/>
          <ac:spMkLst>
            <pc:docMk/>
            <pc:sldMk cId="2145544861" sldId="259"/>
            <ac:spMk id="2" creationId="{5CF526EE-2336-044B-98F1-BB8CA8BC4714}"/>
          </ac:spMkLst>
        </pc:spChg>
        <pc:spChg chg="add mod">
          <ac:chgData name="rsultana540@gmail.com" userId="518b15ff63f395e6" providerId="LiveId" clId="{0E1DE518-1610-9D47-BE01-05489DEF493C}" dt="2020-11-16T01:37:37.952" v="406" actId="1076"/>
          <ac:spMkLst>
            <pc:docMk/>
            <pc:sldMk cId="2145544861" sldId="259"/>
            <ac:spMk id="2" creationId="{EABAC09C-97B2-624B-BFC7-21D41374FA85}"/>
          </ac:spMkLst>
        </pc:spChg>
        <pc:spChg chg="del">
          <ac:chgData name="rsultana540@gmail.com" userId="518b15ff63f395e6" providerId="LiveId" clId="{0E1DE518-1610-9D47-BE01-05489DEF493C}" dt="2020-11-16T01:11:23.363" v="28" actId="21"/>
          <ac:spMkLst>
            <pc:docMk/>
            <pc:sldMk cId="2145544861" sldId="259"/>
            <ac:spMk id="3" creationId="{CC0B606B-E825-B248-8243-5982DF435127}"/>
          </ac:spMkLst>
        </pc:spChg>
        <pc:spChg chg="add mod">
          <ac:chgData name="rsultana540@gmail.com" userId="518b15ff63f395e6" providerId="LiveId" clId="{0E1DE518-1610-9D47-BE01-05489DEF493C}" dt="2020-11-17T04:10:08.627" v="565" actId="1076"/>
          <ac:spMkLst>
            <pc:docMk/>
            <pc:sldMk cId="2145544861" sldId="259"/>
            <ac:spMk id="3" creationId="{D319CCE9-54E6-8045-951C-CDCA5EB74474}"/>
          </ac:spMkLst>
        </pc:spChg>
        <pc:spChg chg="add mod">
          <ac:chgData name="rsultana540@gmail.com" userId="518b15ff63f395e6" providerId="LiveId" clId="{0E1DE518-1610-9D47-BE01-05489DEF493C}" dt="2020-11-18T02:34:43.519" v="1525" actId="1076"/>
          <ac:spMkLst>
            <pc:docMk/>
            <pc:sldMk cId="2145544861" sldId="259"/>
            <ac:spMk id="4" creationId="{B7CB1115-5BE5-F040-92FB-41B866BD2884}"/>
          </ac:spMkLst>
        </pc:spChg>
      </pc:sldChg>
      <pc:sldChg chg="addSp delSp modSp new">
        <pc:chgData name="rsultana540@gmail.com" userId="518b15ff63f395e6" providerId="LiveId" clId="{0E1DE518-1610-9D47-BE01-05489DEF493C}" dt="2020-11-18T05:00:45.218" v="1759" actId="207"/>
        <pc:sldMkLst>
          <pc:docMk/>
          <pc:sldMk cId="4246264019" sldId="260"/>
        </pc:sldMkLst>
        <pc:spChg chg="del">
          <ac:chgData name="rsultana540@gmail.com" userId="518b15ff63f395e6" providerId="LiveId" clId="{0E1DE518-1610-9D47-BE01-05489DEF493C}" dt="2020-11-16T01:11:27.107" v="29" actId="21"/>
          <ac:spMkLst>
            <pc:docMk/>
            <pc:sldMk cId="4246264019" sldId="260"/>
            <ac:spMk id="2" creationId="{A085BF8E-14E4-1346-8668-2E751F7DADE2}"/>
          </ac:spMkLst>
        </pc:spChg>
        <pc:spChg chg="add mod">
          <ac:chgData name="rsultana540@gmail.com" userId="518b15ff63f395e6" providerId="LiveId" clId="{0E1DE518-1610-9D47-BE01-05489DEF493C}" dt="2020-11-18T02:35:09.303" v="1529" actId="255"/>
          <ac:spMkLst>
            <pc:docMk/>
            <pc:sldMk cId="4246264019" sldId="260"/>
            <ac:spMk id="2" creationId="{CC6AC9D4-BE8C-1948-A9E5-D03D83D69EC3}"/>
          </ac:spMkLst>
        </pc:spChg>
        <pc:spChg chg="add mod">
          <ac:chgData name="rsultana540@gmail.com" userId="518b15ff63f395e6" providerId="LiveId" clId="{0E1DE518-1610-9D47-BE01-05489DEF493C}" dt="2020-11-18T02:35:20.390" v="1533" actId="14100"/>
          <ac:spMkLst>
            <pc:docMk/>
            <pc:sldMk cId="4246264019" sldId="260"/>
            <ac:spMk id="3" creationId="{89BE4EB8-E5FE-B442-BDD3-478846E1788C}"/>
          </ac:spMkLst>
        </pc:spChg>
        <pc:spChg chg="del">
          <ac:chgData name="rsultana540@gmail.com" userId="518b15ff63f395e6" providerId="LiveId" clId="{0E1DE518-1610-9D47-BE01-05489DEF493C}" dt="2020-11-16T01:11:28.834" v="30" actId="21"/>
          <ac:spMkLst>
            <pc:docMk/>
            <pc:sldMk cId="4246264019" sldId="260"/>
            <ac:spMk id="3" creationId="{D83BEC0D-76C6-A144-B41E-FC3C6EF34FD7}"/>
          </ac:spMkLst>
        </pc:spChg>
        <pc:spChg chg="add mod">
          <ac:chgData name="rsultana540@gmail.com" userId="518b15ff63f395e6" providerId="LiveId" clId="{0E1DE518-1610-9D47-BE01-05489DEF493C}" dt="2020-11-18T05:00:45.218" v="1759" actId="207"/>
          <ac:spMkLst>
            <pc:docMk/>
            <pc:sldMk cId="4246264019" sldId="260"/>
            <ac:spMk id="4" creationId="{ACABF916-55EF-114F-926C-3D9369C7F4CD}"/>
          </ac:spMkLst>
        </pc:spChg>
        <pc:spChg chg="add mod">
          <ac:chgData name="rsultana540@gmail.com" userId="518b15ff63f395e6" providerId="LiveId" clId="{0E1DE518-1610-9D47-BE01-05489DEF493C}" dt="2020-11-18T02:35:00.383" v="1528" actId="255"/>
          <ac:spMkLst>
            <pc:docMk/>
            <pc:sldMk cId="4246264019" sldId="260"/>
            <ac:spMk id="5" creationId="{4AED38B3-94FC-F649-A741-A09045F0AB43}"/>
          </ac:spMkLst>
        </pc:spChg>
      </pc:sldChg>
      <pc:sldChg chg="addSp delSp modSp new">
        <pc:chgData name="rsultana540@gmail.com" userId="518b15ff63f395e6" providerId="LiveId" clId="{0E1DE518-1610-9D47-BE01-05489DEF493C}" dt="2020-11-18T05:00:37.406" v="1758" actId="207"/>
        <pc:sldMkLst>
          <pc:docMk/>
          <pc:sldMk cId="514015040" sldId="261"/>
        </pc:sldMkLst>
        <pc:spChg chg="del">
          <ac:chgData name="rsultana540@gmail.com" userId="518b15ff63f395e6" providerId="LiveId" clId="{0E1DE518-1610-9D47-BE01-05489DEF493C}" dt="2020-11-16T01:11:31.571" v="31" actId="21"/>
          <ac:spMkLst>
            <pc:docMk/>
            <pc:sldMk cId="514015040" sldId="261"/>
            <ac:spMk id="2" creationId="{0AFA4D4D-81DC-D04F-9CC7-9F01C7FC5C1D}"/>
          </ac:spMkLst>
        </pc:spChg>
        <pc:spChg chg="add mod">
          <ac:chgData name="rsultana540@gmail.com" userId="518b15ff63f395e6" providerId="LiveId" clId="{0E1DE518-1610-9D47-BE01-05489DEF493C}" dt="2020-11-18T02:36:53.042" v="1564" actId="20577"/>
          <ac:spMkLst>
            <pc:docMk/>
            <pc:sldMk cId="514015040" sldId="261"/>
            <ac:spMk id="2" creationId="{ECB5E925-21D3-5445-8B95-BBA811123F50}"/>
          </ac:spMkLst>
        </pc:spChg>
        <pc:spChg chg="del">
          <ac:chgData name="rsultana540@gmail.com" userId="518b15ff63f395e6" providerId="LiveId" clId="{0E1DE518-1610-9D47-BE01-05489DEF493C}" dt="2020-11-16T01:11:33.195" v="32" actId="21"/>
          <ac:spMkLst>
            <pc:docMk/>
            <pc:sldMk cId="514015040" sldId="261"/>
            <ac:spMk id="3" creationId="{147C3A39-E365-874A-A434-09E87D8B5C44}"/>
          </ac:spMkLst>
        </pc:spChg>
        <pc:spChg chg="add mod">
          <ac:chgData name="rsultana540@gmail.com" userId="518b15ff63f395e6" providerId="LiveId" clId="{0E1DE518-1610-9D47-BE01-05489DEF493C}" dt="2020-11-18T05:00:37.406" v="1758" actId="207"/>
          <ac:spMkLst>
            <pc:docMk/>
            <pc:sldMk cId="514015040" sldId="261"/>
            <ac:spMk id="3" creationId="{FFF96AA0-DBFB-9D4A-B234-738AA9820A07}"/>
          </ac:spMkLst>
        </pc:spChg>
      </pc:sldChg>
      <pc:sldChg chg="addSp delSp modSp new">
        <pc:chgData name="rsultana540@gmail.com" userId="518b15ff63f395e6" providerId="LiveId" clId="{0E1DE518-1610-9D47-BE01-05489DEF493C}" dt="2020-11-18T05:00:13.333" v="1755" actId="207"/>
        <pc:sldMkLst>
          <pc:docMk/>
          <pc:sldMk cId="837447836" sldId="262"/>
        </pc:sldMkLst>
        <pc:spChg chg="add mod">
          <ac:chgData name="rsultana540@gmail.com" userId="518b15ff63f395e6" providerId="LiveId" clId="{0E1DE518-1610-9D47-BE01-05489DEF493C}" dt="2020-11-18T02:43:45.864" v="1724" actId="1076"/>
          <ac:spMkLst>
            <pc:docMk/>
            <pc:sldMk cId="837447836" sldId="262"/>
            <ac:spMk id="2" creationId="{13C1BA68-0E01-0145-8A97-DA09CB4B001C}"/>
          </ac:spMkLst>
        </pc:spChg>
        <pc:spChg chg="del">
          <ac:chgData name="rsultana540@gmail.com" userId="518b15ff63f395e6" providerId="LiveId" clId="{0E1DE518-1610-9D47-BE01-05489DEF493C}" dt="2020-11-16T01:11:35.830" v="33" actId="21"/>
          <ac:spMkLst>
            <pc:docMk/>
            <pc:sldMk cId="837447836" sldId="262"/>
            <ac:spMk id="2" creationId="{4FEF1195-6D92-F44D-A0FE-04215FE5C384}"/>
          </ac:spMkLst>
        </pc:spChg>
        <pc:spChg chg="del">
          <ac:chgData name="rsultana540@gmail.com" userId="518b15ff63f395e6" providerId="LiveId" clId="{0E1DE518-1610-9D47-BE01-05489DEF493C}" dt="2020-11-16T01:11:37.480" v="34" actId="21"/>
          <ac:spMkLst>
            <pc:docMk/>
            <pc:sldMk cId="837447836" sldId="262"/>
            <ac:spMk id="3" creationId="{7E34DC8D-7288-AB42-AF14-661F5E85EBCE}"/>
          </ac:spMkLst>
        </pc:spChg>
        <pc:spChg chg="add mod">
          <ac:chgData name="rsultana540@gmail.com" userId="518b15ff63f395e6" providerId="LiveId" clId="{0E1DE518-1610-9D47-BE01-05489DEF493C}" dt="2020-11-18T05:00:13.333" v="1755" actId="207"/>
          <ac:spMkLst>
            <pc:docMk/>
            <pc:sldMk cId="837447836" sldId="262"/>
            <ac:spMk id="3" creationId="{9CCF170E-A865-814A-A36C-8F4520993484}"/>
          </ac:spMkLst>
        </pc:spChg>
      </pc:sldChg>
      <pc:sldChg chg="addSp delSp modSp new">
        <pc:chgData name="rsultana540@gmail.com" userId="518b15ff63f395e6" providerId="LiveId" clId="{0E1DE518-1610-9D47-BE01-05489DEF493C}" dt="2020-11-18T05:00:54.812" v="1760" actId="207"/>
        <pc:sldMkLst>
          <pc:docMk/>
          <pc:sldMk cId="2755537901" sldId="263"/>
        </pc:sldMkLst>
        <pc:spChg chg="del">
          <ac:chgData name="rsultana540@gmail.com" userId="518b15ff63f395e6" providerId="LiveId" clId="{0E1DE518-1610-9D47-BE01-05489DEF493C}" dt="2020-11-16T01:11:39.976" v="35" actId="21"/>
          <ac:spMkLst>
            <pc:docMk/>
            <pc:sldMk cId="2755537901" sldId="263"/>
            <ac:spMk id="2" creationId="{30C2B234-DA6D-D24E-BA1E-91FE5A897F36}"/>
          </ac:spMkLst>
        </pc:spChg>
        <pc:spChg chg="add mod">
          <ac:chgData name="rsultana540@gmail.com" userId="518b15ff63f395e6" providerId="LiveId" clId="{0E1DE518-1610-9D47-BE01-05489DEF493C}" dt="2020-11-18T02:43:10.998" v="1718" actId="20577"/>
          <ac:spMkLst>
            <pc:docMk/>
            <pc:sldMk cId="2755537901" sldId="263"/>
            <ac:spMk id="2" creationId="{77D8A265-F41C-754D-8002-D6D9AC41A271}"/>
          </ac:spMkLst>
        </pc:spChg>
        <pc:spChg chg="del">
          <ac:chgData name="rsultana540@gmail.com" userId="518b15ff63f395e6" providerId="LiveId" clId="{0E1DE518-1610-9D47-BE01-05489DEF493C}" dt="2020-11-16T01:11:41.673" v="36" actId="21"/>
          <ac:spMkLst>
            <pc:docMk/>
            <pc:sldMk cId="2755537901" sldId="263"/>
            <ac:spMk id="3" creationId="{588085A9-7317-A548-80C9-AAAE8461A001}"/>
          </ac:spMkLst>
        </pc:spChg>
        <pc:spChg chg="add mod">
          <ac:chgData name="rsultana540@gmail.com" userId="518b15ff63f395e6" providerId="LiveId" clId="{0E1DE518-1610-9D47-BE01-05489DEF493C}" dt="2020-11-18T05:00:54.812" v="1760" actId="207"/>
          <ac:spMkLst>
            <pc:docMk/>
            <pc:sldMk cId="2755537901" sldId="263"/>
            <ac:spMk id="3" creationId="{AE23932F-9AF8-1B40-A768-7F5755992BC6}"/>
          </ac:spMkLst>
        </pc:spChg>
      </pc:sldChg>
      <pc:sldChg chg="addSp delSp modSp new">
        <pc:chgData name="rsultana540@gmail.com" userId="518b15ff63f395e6" providerId="LiveId" clId="{0E1DE518-1610-9D47-BE01-05489DEF493C}" dt="2020-11-18T05:01:02.294" v="1761" actId="207"/>
        <pc:sldMkLst>
          <pc:docMk/>
          <pc:sldMk cId="2954975688" sldId="264"/>
        </pc:sldMkLst>
        <pc:spChg chg="add mod">
          <ac:chgData name="rsultana540@gmail.com" userId="518b15ff63f395e6" providerId="LiveId" clId="{0E1DE518-1610-9D47-BE01-05489DEF493C}" dt="2020-11-18T02:41:45.654" v="1705" actId="14100"/>
          <ac:spMkLst>
            <pc:docMk/>
            <pc:sldMk cId="2954975688" sldId="264"/>
            <ac:spMk id="2" creationId="{23CC2E80-CA34-5F43-AC1F-C19DE8901A62}"/>
          </ac:spMkLst>
        </pc:spChg>
        <pc:spChg chg="del">
          <ac:chgData name="rsultana540@gmail.com" userId="518b15ff63f395e6" providerId="LiveId" clId="{0E1DE518-1610-9D47-BE01-05489DEF493C}" dt="2020-11-16T01:11:44.337" v="37" actId="21"/>
          <ac:spMkLst>
            <pc:docMk/>
            <pc:sldMk cId="2954975688" sldId="264"/>
            <ac:spMk id="2" creationId="{6A5EB154-1DEC-0248-9E60-A9C3AC4C7775}"/>
          </ac:spMkLst>
        </pc:spChg>
        <pc:spChg chg="add mod">
          <ac:chgData name="rsultana540@gmail.com" userId="518b15ff63f395e6" providerId="LiveId" clId="{0E1DE518-1610-9D47-BE01-05489DEF493C}" dt="2020-11-18T05:01:02.294" v="1761" actId="207"/>
          <ac:spMkLst>
            <pc:docMk/>
            <pc:sldMk cId="2954975688" sldId="264"/>
            <ac:spMk id="3" creationId="{33F42FB1-7CC6-A342-A64D-6C2E908C640C}"/>
          </ac:spMkLst>
        </pc:spChg>
        <pc:spChg chg="del">
          <ac:chgData name="rsultana540@gmail.com" userId="518b15ff63f395e6" providerId="LiveId" clId="{0E1DE518-1610-9D47-BE01-05489DEF493C}" dt="2020-11-16T01:11:45.807" v="38" actId="21"/>
          <ac:spMkLst>
            <pc:docMk/>
            <pc:sldMk cId="2954975688" sldId="264"/>
            <ac:spMk id="3" creationId="{FEADC401-9A27-FD43-8365-0362DA4B9C9D}"/>
          </ac:spMkLst>
        </pc:spChg>
      </pc:sldChg>
      <pc:sldChg chg="addSp delSp modSp new">
        <pc:chgData name="rsultana540@gmail.com" userId="518b15ff63f395e6" providerId="LiveId" clId="{0E1DE518-1610-9D47-BE01-05489DEF493C}" dt="2020-11-18T02:41:16.335" v="1696" actId="14100"/>
        <pc:sldMkLst>
          <pc:docMk/>
          <pc:sldMk cId="1224217669" sldId="265"/>
        </pc:sldMkLst>
        <pc:spChg chg="add mod">
          <ac:chgData name="rsultana540@gmail.com" userId="518b15ff63f395e6" providerId="LiveId" clId="{0E1DE518-1610-9D47-BE01-05489DEF493C}" dt="2020-11-18T02:41:16.335" v="1696" actId="14100"/>
          <ac:spMkLst>
            <pc:docMk/>
            <pc:sldMk cId="1224217669" sldId="265"/>
            <ac:spMk id="2" creationId="{51EF4EE9-4A89-1040-9D58-82E32F6F0518}"/>
          </ac:spMkLst>
        </pc:spChg>
        <pc:spChg chg="del">
          <ac:chgData name="rsultana540@gmail.com" userId="518b15ff63f395e6" providerId="LiveId" clId="{0E1DE518-1610-9D47-BE01-05489DEF493C}" dt="2020-11-16T01:11:48.211" v="39" actId="21"/>
          <ac:spMkLst>
            <pc:docMk/>
            <pc:sldMk cId="1224217669" sldId="265"/>
            <ac:spMk id="2" creationId="{58867E70-D6EA-8443-9B94-F718B472FF5E}"/>
          </ac:spMkLst>
        </pc:spChg>
        <pc:spChg chg="del">
          <ac:chgData name="rsultana540@gmail.com" userId="518b15ff63f395e6" providerId="LiveId" clId="{0E1DE518-1610-9D47-BE01-05489DEF493C}" dt="2020-11-16T01:11:49.965" v="40" actId="21"/>
          <ac:spMkLst>
            <pc:docMk/>
            <pc:sldMk cId="1224217669" sldId="265"/>
            <ac:spMk id="3" creationId="{92287CFF-CA5F-4343-AD5B-0149B9E3CC5D}"/>
          </ac:spMkLst>
        </pc:spChg>
      </pc:sldChg>
      <pc:sldChg chg="addSp delSp modSp new">
        <pc:chgData name="rsultana540@gmail.com" userId="518b15ff63f395e6" providerId="LiveId" clId="{0E1DE518-1610-9D47-BE01-05489DEF493C}" dt="2020-11-18T04:59:34.705" v="1752" actId="1076"/>
        <pc:sldMkLst>
          <pc:docMk/>
          <pc:sldMk cId="1391668930" sldId="266"/>
        </pc:sldMkLst>
        <pc:spChg chg="add mod">
          <ac:chgData name="rsultana540@gmail.com" userId="518b15ff63f395e6" providerId="LiveId" clId="{0E1DE518-1610-9D47-BE01-05489DEF493C}" dt="2020-11-18T04:58:44.823" v="1747" actId="1076"/>
          <ac:spMkLst>
            <pc:docMk/>
            <pc:sldMk cId="1391668930" sldId="266"/>
            <ac:spMk id="2" creationId="{DA377E09-1E3B-D149-A27E-C7A656418F6F}"/>
          </ac:spMkLst>
        </pc:spChg>
        <pc:spChg chg="del">
          <ac:chgData name="rsultana540@gmail.com" userId="518b15ff63f395e6" providerId="LiveId" clId="{0E1DE518-1610-9D47-BE01-05489DEF493C}" dt="2020-11-16T01:11:52.370" v="41" actId="21"/>
          <ac:spMkLst>
            <pc:docMk/>
            <pc:sldMk cId="1391668930" sldId="266"/>
            <ac:spMk id="2" creationId="{F4FC9F80-0CC1-AA4D-992C-5362C6F727A4}"/>
          </ac:spMkLst>
        </pc:spChg>
        <pc:spChg chg="del">
          <ac:chgData name="rsultana540@gmail.com" userId="518b15ff63f395e6" providerId="LiveId" clId="{0E1DE518-1610-9D47-BE01-05489DEF493C}" dt="2020-11-16T01:11:53.908" v="42" actId="21"/>
          <ac:spMkLst>
            <pc:docMk/>
            <pc:sldMk cId="1391668930" sldId="266"/>
            <ac:spMk id="3" creationId="{9F288541-DCD5-FD4B-AC7A-8F564DE87500}"/>
          </ac:spMkLst>
        </pc:spChg>
        <pc:picChg chg="add mod">
          <ac:chgData name="rsultana540@gmail.com" userId="518b15ff63f395e6" providerId="LiveId" clId="{0E1DE518-1610-9D47-BE01-05489DEF493C}" dt="2020-11-18T04:59:34.705" v="1752" actId="1076"/>
          <ac:picMkLst>
            <pc:docMk/>
            <pc:sldMk cId="1391668930" sldId="266"/>
            <ac:picMk id="3" creationId="{345B466A-F191-9E41-831C-5F86DA9DF595}"/>
          </ac:picMkLst>
        </pc:picChg>
      </pc:sldChg>
      <pc:sldChg chg="delSp new del">
        <pc:chgData name="rsultana540@gmail.com" userId="518b15ff63f395e6" providerId="LiveId" clId="{0E1DE518-1610-9D47-BE01-05489DEF493C}" dt="2020-11-19T13:51:10.710" v="1764" actId="21"/>
        <pc:sldMkLst>
          <pc:docMk/>
          <pc:sldMk cId="4122696938" sldId="267"/>
        </pc:sldMkLst>
        <pc:spChg chg="del">
          <ac:chgData name="rsultana540@gmail.com" userId="518b15ff63f395e6" providerId="LiveId" clId="{0E1DE518-1610-9D47-BE01-05489DEF493C}" dt="2020-11-16T01:11:56.532" v="43" actId="21"/>
          <ac:spMkLst>
            <pc:docMk/>
            <pc:sldMk cId="4122696938" sldId="267"/>
            <ac:spMk id="2" creationId="{2BCB12DA-80C6-7F46-8FC4-0C2CFCDA7243}"/>
          </ac:spMkLst>
        </pc:spChg>
        <pc:spChg chg="del">
          <ac:chgData name="rsultana540@gmail.com" userId="518b15ff63f395e6" providerId="LiveId" clId="{0E1DE518-1610-9D47-BE01-05489DEF493C}" dt="2020-11-16T01:11:58.087" v="44" actId="21"/>
          <ac:spMkLst>
            <pc:docMk/>
            <pc:sldMk cId="4122696938" sldId="267"/>
            <ac:spMk id="3" creationId="{BD9D4E57-5514-DD44-9B46-47B381396E17}"/>
          </ac:spMkLst>
        </pc:spChg>
      </pc:sldChg>
      <pc:sldChg chg="delSp new del">
        <pc:chgData name="rsultana540@gmail.com" userId="518b15ff63f395e6" providerId="LiveId" clId="{0E1DE518-1610-9D47-BE01-05489DEF493C}" dt="2020-11-19T13:51:12.815" v="1765" actId="21"/>
        <pc:sldMkLst>
          <pc:docMk/>
          <pc:sldMk cId="3048981676" sldId="268"/>
        </pc:sldMkLst>
        <pc:spChg chg="del">
          <ac:chgData name="rsultana540@gmail.com" userId="518b15ff63f395e6" providerId="LiveId" clId="{0E1DE518-1610-9D47-BE01-05489DEF493C}" dt="2020-11-16T01:12:00.510" v="45" actId="21"/>
          <ac:spMkLst>
            <pc:docMk/>
            <pc:sldMk cId="3048981676" sldId="268"/>
            <ac:spMk id="2" creationId="{A48B8582-DA47-EF46-B886-2C02E1FFB431}"/>
          </ac:spMkLst>
        </pc:spChg>
        <pc:spChg chg="del">
          <ac:chgData name="rsultana540@gmail.com" userId="518b15ff63f395e6" providerId="LiveId" clId="{0E1DE518-1610-9D47-BE01-05489DEF493C}" dt="2020-11-16T01:12:01.999" v="46" actId="21"/>
          <ac:spMkLst>
            <pc:docMk/>
            <pc:sldMk cId="3048981676" sldId="268"/>
            <ac:spMk id="3" creationId="{6F2F3334-A510-E148-83D4-DBCC9DAA180F}"/>
          </ac:spMkLst>
        </pc:spChg>
      </pc:sldChg>
      <pc:sldChg chg="delSp new del">
        <pc:chgData name="rsultana540@gmail.com" userId="518b15ff63f395e6" providerId="LiveId" clId="{0E1DE518-1610-9D47-BE01-05489DEF493C}" dt="2020-11-19T13:51:14.788" v="1766" actId="21"/>
        <pc:sldMkLst>
          <pc:docMk/>
          <pc:sldMk cId="475114229" sldId="269"/>
        </pc:sldMkLst>
        <pc:spChg chg="del">
          <ac:chgData name="rsultana540@gmail.com" userId="518b15ff63f395e6" providerId="LiveId" clId="{0E1DE518-1610-9D47-BE01-05489DEF493C}" dt="2020-11-16T01:12:05.411" v="47" actId="21"/>
          <ac:spMkLst>
            <pc:docMk/>
            <pc:sldMk cId="475114229" sldId="269"/>
            <ac:spMk id="2" creationId="{10C78C16-D054-8C4D-BD1C-4FA044D87CC0}"/>
          </ac:spMkLst>
        </pc:spChg>
        <pc:spChg chg="del">
          <ac:chgData name="rsultana540@gmail.com" userId="518b15ff63f395e6" providerId="LiveId" clId="{0E1DE518-1610-9D47-BE01-05489DEF493C}" dt="2020-11-16T01:12:06.827" v="48" actId="21"/>
          <ac:spMkLst>
            <pc:docMk/>
            <pc:sldMk cId="475114229" sldId="269"/>
            <ac:spMk id="3" creationId="{18363023-8DA2-3140-B8FD-E84F0F38BF74}"/>
          </ac:spMkLst>
        </pc:spChg>
      </pc:sldChg>
      <pc:sldChg chg="delSp new del">
        <pc:chgData name="rsultana540@gmail.com" userId="518b15ff63f395e6" providerId="LiveId" clId="{0E1DE518-1610-9D47-BE01-05489DEF493C}" dt="2020-11-19T13:51:16.598" v="1767" actId="21"/>
        <pc:sldMkLst>
          <pc:docMk/>
          <pc:sldMk cId="3005608973" sldId="270"/>
        </pc:sldMkLst>
        <pc:spChg chg="del">
          <ac:chgData name="rsultana540@gmail.com" userId="518b15ff63f395e6" providerId="LiveId" clId="{0E1DE518-1610-9D47-BE01-05489DEF493C}" dt="2020-11-16T01:12:09.970" v="49" actId="21"/>
          <ac:spMkLst>
            <pc:docMk/>
            <pc:sldMk cId="3005608973" sldId="270"/>
            <ac:spMk id="2" creationId="{616DF967-9802-5C4B-A5DC-6EB1B4DCCA0B}"/>
          </ac:spMkLst>
        </pc:spChg>
        <pc:spChg chg="del">
          <ac:chgData name="rsultana540@gmail.com" userId="518b15ff63f395e6" providerId="LiveId" clId="{0E1DE518-1610-9D47-BE01-05489DEF493C}" dt="2020-11-16T01:12:11.573" v="50" actId="21"/>
          <ac:spMkLst>
            <pc:docMk/>
            <pc:sldMk cId="3005608973" sldId="270"/>
            <ac:spMk id="3" creationId="{286D888F-64DB-184F-A8F9-9E7C54A6493F}"/>
          </ac:spMkLst>
        </pc:spChg>
      </pc:sldChg>
      <pc:sldChg chg="delSp new del">
        <pc:chgData name="rsultana540@gmail.com" userId="518b15ff63f395e6" providerId="LiveId" clId="{0E1DE518-1610-9D47-BE01-05489DEF493C}" dt="2020-11-19T13:51:18.547" v="1768" actId="21"/>
        <pc:sldMkLst>
          <pc:docMk/>
          <pc:sldMk cId="3542563542" sldId="271"/>
        </pc:sldMkLst>
        <pc:spChg chg="del">
          <ac:chgData name="rsultana540@gmail.com" userId="518b15ff63f395e6" providerId="LiveId" clId="{0E1DE518-1610-9D47-BE01-05489DEF493C}" dt="2020-11-16T01:12:14.114" v="51" actId="21"/>
          <ac:spMkLst>
            <pc:docMk/>
            <pc:sldMk cId="3542563542" sldId="271"/>
            <ac:spMk id="2" creationId="{EBDEB708-4653-D34C-97AA-20956D8AC77D}"/>
          </ac:spMkLst>
        </pc:spChg>
        <pc:spChg chg="del">
          <ac:chgData name="rsultana540@gmail.com" userId="518b15ff63f395e6" providerId="LiveId" clId="{0E1DE518-1610-9D47-BE01-05489DEF493C}" dt="2020-11-16T01:12:15.501" v="52" actId="21"/>
          <ac:spMkLst>
            <pc:docMk/>
            <pc:sldMk cId="3542563542" sldId="271"/>
            <ac:spMk id="3" creationId="{29759898-1679-1843-A36D-3053C21FDBC0}"/>
          </ac:spMkLst>
        </pc:spChg>
      </pc:sldChg>
      <pc:sldChg chg="delSp new del">
        <pc:chgData name="rsultana540@gmail.com" userId="518b15ff63f395e6" providerId="LiveId" clId="{0E1DE518-1610-9D47-BE01-05489DEF493C}" dt="2020-11-19T13:51:20.394" v="1769" actId="21"/>
        <pc:sldMkLst>
          <pc:docMk/>
          <pc:sldMk cId="1955013541" sldId="272"/>
        </pc:sldMkLst>
        <pc:spChg chg="del">
          <ac:chgData name="rsultana540@gmail.com" userId="518b15ff63f395e6" providerId="LiveId" clId="{0E1DE518-1610-9D47-BE01-05489DEF493C}" dt="2020-11-16T01:12:17.857" v="53" actId="21"/>
          <ac:spMkLst>
            <pc:docMk/>
            <pc:sldMk cId="1955013541" sldId="272"/>
            <ac:spMk id="2" creationId="{EA88EF6E-E9E1-8B43-B656-04A83DA3D637}"/>
          </ac:spMkLst>
        </pc:spChg>
        <pc:spChg chg="del">
          <ac:chgData name="rsultana540@gmail.com" userId="518b15ff63f395e6" providerId="LiveId" clId="{0E1DE518-1610-9D47-BE01-05489DEF493C}" dt="2020-11-16T01:12:19.279" v="54" actId="21"/>
          <ac:spMkLst>
            <pc:docMk/>
            <pc:sldMk cId="1955013541" sldId="272"/>
            <ac:spMk id="3" creationId="{76CA06D3-E3E9-7240-A6A3-C746B8C9779F}"/>
          </ac:spMkLst>
        </pc:spChg>
      </pc:sldChg>
      <pc:sldChg chg="delSp new del">
        <pc:chgData name="rsultana540@gmail.com" userId="518b15ff63f395e6" providerId="LiveId" clId="{0E1DE518-1610-9D47-BE01-05489DEF493C}" dt="2020-11-19T13:51:22.275" v="1770" actId="21"/>
        <pc:sldMkLst>
          <pc:docMk/>
          <pc:sldMk cId="520452284" sldId="273"/>
        </pc:sldMkLst>
        <pc:spChg chg="del">
          <ac:chgData name="rsultana540@gmail.com" userId="518b15ff63f395e6" providerId="LiveId" clId="{0E1DE518-1610-9D47-BE01-05489DEF493C}" dt="2020-11-16T01:12:21.606" v="55" actId="21"/>
          <ac:spMkLst>
            <pc:docMk/>
            <pc:sldMk cId="520452284" sldId="273"/>
            <ac:spMk id="2" creationId="{89B5CCE3-ABD1-3B49-BE64-A9A9BCA7F6D9}"/>
          </ac:spMkLst>
        </pc:spChg>
        <pc:spChg chg="del">
          <ac:chgData name="rsultana540@gmail.com" userId="518b15ff63f395e6" providerId="LiveId" clId="{0E1DE518-1610-9D47-BE01-05489DEF493C}" dt="2020-11-16T01:12:23.071" v="56" actId="21"/>
          <ac:spMkLst>
            <pc:docMk/>
            <pc:sldMk cId="520452284" sldId="273"/>
            <ac:spMk id="3" creationId="{058835D5-7B3C-FF4F-8F9C-4A14B12258E4}"/>
          </ac:spMkLst>
        </pc:spChg>
      </pc:sldChg>
      <pc:sldChg chg="delSp new del">
        <pc:chgData name="rsultana540@gmail.com" userId="518b15ff63f395e6" providerId="LiveId" clId="{0E1DE518-1610-9D47-BE01-05489DEF493C}" dt="2020-11-19T13:51:24.078" v="1771" actId="21"/>
        <pc:sldMkLst>
          <pc:docMk/>
          <pc:sldMk cId="4123802120" sldId="274"/>
        </pc:sldMkLst>
        <pc:spChg chg="del">
          <ac:chgData name="rsultana540@gmail.com" userId="518b15ff63f395e6" providerId="LiveId" clId="{0E1DE518-1610-9D47-BE01-05489DEF493C}" dt="2020-11-16T01:12:25.863" v="57" actId="21"/>
          <ac:spMkLst>
            <pc:docMk/>
            <pc:sldMk cId="4123802120" sldId="274"/>
            <ac:spMk id="2" creationId="{A1B99530-F461-1D49-BB71-E67D7026D3F6}"/>
          </ac:spMkLst>
        </pc:spChg>
        <pc:spChg chg="del">
          <ac:chgData name="rsultana540@gmail.com" userId="518b15ff63f395e6" providerId="LiveId" clId="{0E1DE518-1610-9D47-BE01-05489DEF493C}" dt="2020-11-16T01:12:27.400" v="58" actId="21"/>
          <ac:spMkLst>
            <pc:docMk/>
            <pc:sldMk cId="4123802120" sldId="274"/>
            <ac:spMk id="3" creationId="{AF4EC3DD-0917-8E46-BF81-3E74C7BD4530}"/>
          </ac:spMkLst>
        </pc:spChg>
      </pc:sldChg>
      <pc:sldChg chg="delSp new del">
        <pc:chgData name="rsultana540@gmail.com" userId="518b15ff63f395e6" providerId="LiveId" clId="{0E1DE518-1610-9D47-BE01-05489DEF493C}" dt="2020-11-19T13:51:25.798" v="1772" actId="21"/>
        <pc:sldMkLst>
          <pc:docMk/>
          <pc:sldMk cId="1009871503" sldId="275"/>
        </pc:sldMkLst>
        <pc:spChg chg="del">
          <ac:chgData name="rsultana540@gmail.com" userId="518b15ff63f395e6" providerId="LiveId" clId="{0E1DE518-1610-9D47-BE01-05489DEF493C}" dt="2020-11-16T01:12:32.517" v="59" actId="21"/>
          <ac:spMkLst>
            <pc:docMk/>
            <pc:sldMk cId="1009871503" sldId="275"/>
            <ac:spMk id="2" creationId="{5839D22A-A861-AE45-A6A7-A898AA0E8778}"/>
          </ac:spMkLst>
        </pc:spChg>
        <pc:spChg chg="del">
          <ac:chgData name="rsultana540@gmail.com" userId="518b15ff63f395e6" providerId="LiveId" clId="{0E1DE518-1610-9D47-BE01-05489DEF493C}" dt="2020-11-16T01:12:33.820" v="60" actId="21"/>
          <ac:spMkLst>
            <pc:docMk/>
            <pc:sldMk cId="1009871503" sldId="275"/>
            <ac:spMk id="3" creationId="{864AA1D4-84B0-F14A-88FA-AE5BA5050A1B}"/>
          </ac:spMkLst>
        </pc:spChg>
      </pc:sldChg>
      <pc:sldChg chg="addSp delSp modSp new del">
        <pc:chgData name="rsultana540@gmail.com" userId="518b15ff63f395e6" providerId="LiveId" clId="{0E1DE518-1610-9D47-BE01-05489DEF493C}" dt="2020-11-19T13:51:27.451" v="1773" actId="21"/>
        <pc:sldMkLst>
          <pc:docMk/>
          <pc:sldMk cId="3765688758" sldId="276"/>
        </pc:sldMkLst>
        <pc:spChg chg="del">
          <ac:chgData name="rsultana540@gmail.com" userId="518b15ff63f395e6" providerId="LiveId" clId="{0E1DE518-1610-9D47-BE01-05489DEF493C}" dt="2020-11-16T01:12:36.573" v="61" actId="21"/>
          <ac:spMkLst>
            <pc:docMk/>
            <pc:sldMk cId="3765688758" sldId="276"/>
            <ac:spMk id="2" creationId="{6D9E8CB8-A161-3A48-8445-437054D2A7D8}"/>
          </ac:spMkLst>
        </pc:spChg>
        <pc:spChg chg="del">
          <ac:chgData name="rsultana540@gmail.com" userId="518b15ff63f395e6" providerId="LiveId" clId="{0E1DE518-1610-9D47-BE01-05489DEF493C}" dt="2020-11-16T01:12:38.079" v="62" actId="21"/>
          <ac:spMkLst>
            <pc:docMk/>
            <pc:sldMk cId="3765688758" sldId="276"/>
            <ac:spMk id="3" creationId="{34278349-75B4-F947-8866-CE0CCBA0DDBD}"/>
          </ac:spMkLst>
        </pc:spChg>
        <pc:spChg chg="add del mod">
          <ac:chgData name="rsultana540@gmail.com" userId="518b15ff63f395e6" providerId="LiveId" clId="{0E1DE518-1610-9D47-BE01-05489DEF493C}" dt="2020-11-16T01:15:41.807" v="76" actId="21"/>
          <ac:spMkLst>
            <pc:docMk/>
            <pc:sldMk cId="3765688758" sldId="276"/>
            <ac:spMk id="5" creationId="{A86AED37-18A6-2540-BAA1-5014A2BE5433}"/>
          </ac:spMkLst>
        </pc:spChg>
        <pc:spChg chg="add del mod">
          <ac:chgData name="rsultana540@gmail.com" userId="518b15ff63f395e6" providerId="LiveId" clId="{0E1DE518-1610-9D47-BE01-05489DEF493C}" dt="2020-11-16T01:15:47.808" v="78" actId="21"/>
          <ac:spMkLst>
            <pc:docMk/>
            <pc:sldMk cId="3765688758" sldId="276"/>
            <ac:spMk id="7" creationId="{D4DA92AC-EE0F-B640-A956-D489B4D26888}"/>
          </ac:spMkLst>
        </pc:spChg>
      </pc:sldChg>
      <pc:sldChg chg="delSp new del mod setBg">
        <pc:chgData name="rsultana540@gmail.com" userId="518b15ff63f395e6" providerId="LiveId" clId="{0E1DE518-1610-9D47-BE01-05489DEF493C}" dt="2020-11-19T13:51:29.800" v="1774" actId="21"/>
        <pc:sldMkLst>
          <pc:docMk/>
          <pc:sldMk cId="955516781" sldId="277"/>
        </pc:sldMkLst>
        <pc:spChg chg="del">
          <ac:chgData name="rsultana540@gmail.com" userId="518b15ff63f395e6" providerId="LiveId" clId="{0E1DE518-1610-9D47-BE01-05489DEF493C}" dt="2020-11-16T01:12:43.977" v="63" actId="21"/>
          <ac:spMkLst>
            <pc:docMk/>
            <pc:sldMk cId="955516781" sldId="277"/>
            <ac:spMk id="2" creationId="{8D74FF1D-ED62-104F-901F-A69D360FE769}"/>
          </ac:spMkLst>
        </pc:spChg>
        <pc:spChg chg="del">
          <ac:chgData name="rsultana540@gmail.com" userId="518b15ff63f395e6" providerId="LiveId" clId="{0E1DE518-1610-9D47-BE01-05489DEF493C}" dt="2020-11-16T01:12:45.337" v="64" actId="21"/>
          <ac:spMkLst>
            <pc:docMk/>
            <pc:sldMk cId="955516781" sldId="277"/>
            <ac:spMk id="3" creationId="{960596A2-172F-144E-942F-C93B940550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87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3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72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71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95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95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95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65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1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0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9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04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9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2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3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23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854293-AD27-7B4B-9CAD-4D9F47CA1A16}"/>
              </a:ext>
            </a:extLst>
          </p:cNvPr>
          <p:cNvSpPr txBox="1"/>
          <p:nvPr/>
        </p:nvSpPr>
        <p:spPr>
          <a:xfrm>
            <a:off x="349447" y="404813"/>
            <a:ext cx="11493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0"/>
              <a:t>সবাইকে শুভেচ্ছা ও স্বাগতম </a:t>
            </a:r>
            <a:endParaRPr lang="en-US" sz="8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B64DFDB-FB5E-7B46-9DA2-3BEBE6D33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314" y="1728253"/>
            <a:ext cx="4941624" cy="446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231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EF4EE9-4A89-1040-9D58-82E32F6F0518}"/>
              </a:ext>
            </a:extLst>
          </p:cNvPr>
          <p:cNvSpPr txBox="1"/>
          <p:nvPr/>
        </p:nvSpPr>
        <p:spPr>
          <a:xfrm>
            <a:off x="476249" y="180976"/>
            <a:ext cx="113704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/>
              <a:t>বাড়ির কাজ</a:t>
            </a:r>
          </a:p>
          <a:p>
            <a:pPr algn="l"/>
            <a:endParaRPr lang="en-GB" sz="4000"/>
          </a:p>
          <a:p>
            <a:pPr algn="l"/>
            <a:r>
              <a:rPr lang="en-GB" sz="4000"/>
              <a:t>নিচের অনুচ্ছেদ পড়ে ৫ টি প্রশ্ন  তৈরি কর।</a:t>
            </a:r>
          </a:p>
          <a:p>
            <a:pPr algn="l"/>
            <a:endParaRPr lang="en-GB" sz="4000"/>
          </a:p>
          <a:p>
            <a:pPr algn="l"/>
            <a:r>
              <a:rPr lang="en-GB" sz="4000"/>
              <a:t>হরযত মুহাম্মদ (স) – সর্বশ্রেষ্ঠ ওসর্বশেষ নবীও রাসূল।তিনি মানুষের মাঝে সত্য-ন্যায়  মানবতার বাণী পৌছে দিয়েছন। দশম হিজরীতে তিনি বিদায় হজের ভাষণ দেন।আরাফাত ময়দানে নবীজি ভাষণ দেন।লক্ষ লক্ষ মানুষ  দেখে নবিজীর মন আনন্দে পূর্ণ হয়ে উঠলো। 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224217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377E09-1E3B-D149-A27E-C7A656418F6F}"/>
              </a:ext>
            </a:extLst>
          </p:cNvPr>
          <p:cNvSpPr txBox="1"/>
          <p:nvPr/>
        </p:nvSpPr>
        <p:spPr>
          <a:xfrm>
            <a:off x="1562099" y="204788"/>
            <a:ext cx="84391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0"/>
              <a:t>ধন্যবাদ সবাইকে </a:t>
            </a:r>
            <a:endParaRPr lang="en-US" sz="800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345B466A-F191-9E41-831C-5F86DA9DF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88910" y="186970"/>
            <a:ext cx="4743098" cy="711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6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B53A8A-25B2-894A-889C-05488675FD1F}"/>
              </a:ext>
            </a:extLst>
          </p:cNvPr>
          <p:cNvSpPr txBox="1"/>
          <p:nvPr/>
        </p:nvSpPr>
        <p:spPr>
          <a:xfrm>
            <a:off x="252412" y="4157663"/>
            <a:ext cx="62007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/>
              <a:t>রেবেকা সুলতানা (সহঃশিঃ)</a:t>
            </a:r>
          </a:p>
          <a:p>
            <a:pPr algn="l"/>
            <a:r>
              <a:rPr lang="en-GB" sz="4000"/>
              <a:t>ছকড়ীকান্দি  সরকারি প্রাথমিক বিদ্যালয়</a:t>
            </a:r>
          </a:p>
          <a:p>
            <a:pPr algn="l"/>
            <a:r>
              <a:rPr lang="en-GB" sz="4000"/>
              <a:t>মধুখালী, ফরিদপুর। </a:t>
            </a:r>
            <a:endParaRPr lang="en-US" sz="4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5D7864-F139-1746-B555-94FC9B8EF7BC}"/>
              </a:ext>
            </a:extLst>
          </p:cNvPr>
          <p:cNvSpPr txBox="1"/>
          <p:nvPr/>
        </p:nvSpPr>
        <p:spPr>
          <a:xfrm>
            <a:off x="7204780" y="4188286"/>
            <a:ext cx="4533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/>
              <a:t>শ্রেণিঃপঞ্চম</a:t>
            </a:r>
          </a:p>
          <a:p>
            <a:pPr algn="l"/>
            <a:r>
              <a:rPr lang="en-GB" sz="4000"/>
              <a:t>বিষয়ঃ বাংলা </a:t>
            </a:r>
            <a:endParaRPr lang="en-US" sz="4000"/>
          </a:p>
        </p:txBody>
      </p:sp>
      <p:sp>
        <p:nvSpPr>
          <p:cNvPr id="4" name="Arrow: Up-Down 3">
            <a:extLst>
              <a:ext uri="{FF2B5EF4-FFF2-40B4-BE49-F238E27FC236}">
                <a16:creationId xmlns:a16="http://schemas.microsoft.com/office/drawing/2014/main" id="{044A48AB-7865-6445-9E64-ABFB5B470BDD}"/>
              </a:ext>
            </a:extLst>
          </p:cNvPr>
          <p:cNvSpPr/>
          <p:nvPr/>
        </p:nvSpPr>
        <p:spPr>
          <a:xfrm>
            <a:off x="6096000" y="2272379"/>
            <a:ext cx="178594" cy="383552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7F6697C-FD74-A949-B2D4-A20EEE994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56" y="366711"/>
            <a:ext cx="3360556" cy="3609976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D2BE539-F37F-0140-8427-7A7398A3DF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58370" y="336640"/>
            <a:ext cx="3526632" cy="33605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E3D3CF-91FB-914F-976D-5217D7CF78F0}"/>
              </a:ext>
            </a:extLst>
          </p:cNvPr>
          <p:cNvSpPr txBox="1"/>
          <p:nvPr/>
        </p:nvSpPr>
        <p:spPr>
          <a:xfrm rot="10800000" flipV="1">
            <a:off x="4276725" y="625031"/>
            <a:ext cx="3164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0"/>
              <a:t>পরিচিতি 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4630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92EA3F-8FFB-7542-92AB-642D16A3DC92}"/>
              </a:ext>
            </a:extLst>
          </p:cNvPr>
          <p:cNvSpPr txBox="1"/>
          <p:nvPr/>
        </p:nvSpPr>
        <p:spPr>
          <a:xfrm>
            <a:off x="2776536" y="2151727"/>
            <a:ext cx="50934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0"/>
              <a:t>চল একটা কবিতা শুনি</a:t>
            </a:r>
            <a:endParaRPr lang="en-US" sz="8000"/>
          </a:p>
        </p:txBody>
      </p:sp>
    </p:spTree>
    <p:extLst>
      <p:ext uri="{BB962C8B-B14F-4D97-AF65-F5344CB8AC3E}">
        <p14:creationId xmlns:p14="http://schemas.microsoft.com/office/powerpoint/2010/main" val="104983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BAC09C-97B2-624B-BFC7-21D41374FA85}"/>
              </a:ext>
            </a:extLst>
          </p:cNvPr>
          <p:cNvSpPr txBox="1"/>
          <p:nvPr/>
        </p:nvSpPr>
        <p:spPr>
          <a:xfrm>
            <a:off x="4133850" y="1987658"/>
            <a:ext cx="4926806" cy="1700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19CCE9-54E6-8045-951C-CDCA5EB74474}"/>
              </a:ext>
            </a:extLst>
          </p:cNvPr>
          <p:cNvSpPr txBox="1"/>
          <p:nvPr/>
        </p:nvSpPr>
        <p:spPr>
          <a:xfrm>
            <a:off x="547687" y="123586"/>
            <a:ext cx="12025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0"/>
              <a:t>আজ আমরা প্রশ্ন তৈরিকরা শিখবো</a:t>
            </a:r>
            <a:endParaRPr lang="en-US" sz="6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CB1115-5BE5-F040-92FB-41B866BD2884}"/>
              </a:ext>
            </a:extLst>
          </p:cNvPr>
          <p:cNvSpPr txBox="1"/>
          <p:nvPr/>
        </p:nvSpPr>
        <p:spPr>
          <a:xfrm>
            <a:off x="345876" y="1795045"/>
            <a:ext cx="115002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0"/>
              <a:t>নিচের অনুচ্ছেদ  পড়ে কে,কি,কেন,কখন,কোথায়  কিভাবে, প্রশ্নবোদক শব্দগুলো মাত্র একবার ব্যবহার করে পাঁচটি প্রশ্ন তৈরি কর।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214554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6AC9D4-BE8C-1948-A9E5-D03D83D69EC3}"/>
              </a:ext>
            </a:extLst>
          </p:cNvPr>
          <p:cNvSpPr txBox="1"/>
          <p:nvPr/>
        </p:nvSpPr>
        <p:spPr>
          <a:xfrm>
            <a:off x="669132" y="1446878"/>
            <a:ext cx="10629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0"/>
              <a:t>কোন ব্যক্তি সম্পর্কে জানতে চাইলে কে দ্বারা প্রশ্ন তৈরি করতে হবে ।</a:t>
            </a:r>
          </a:p>
          <a:p>
            <a:pPr algn="l"/>
            <a:endParaRPr lang="en-GB" sz="6000"/>
          </a:p>
          <a:p>
            <a:pPr algn="l"/>
            <a:endParaRPr lang="en-US" sz="6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BE4EB8-E5FE-B442-BDD3-478846E1788C}"/>
              </a:ext>
            </a:extLst>
          </p:cNvPr>
          <p:cNvSpPr txBox="1"/>
          <p:nvPr/>
        </p:nvSpPr>
        <p:spPr>
          <a:xfrm rot="10800000" flipV="1">
            <a:off x="1059625" y="4099887"/>
            <a:ext cx="10810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0"/>
              <a:t> যেমনঃ  রাকিব পঞ্চম শ্রেণীতে পড়ে। </a:t>
            </a:r>
            <a:endParaRPr lang="en-US" sz="6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ABF916-55EF-114F-926C-3D9369C7F4CD}"/>
              </a:ext>
            </a:extLst>
          </p:cNvPr>
          <p:cNvSpPr txBox="1"/>
          <p:nvPr/>
        </p:nvSpPr>
        <p:spPr>
          <a:xfrm>
            <a:off x="3707011" y="5411122"/>
            <a:ext cx="8292703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6000"/>
              <a:t>কে পঞ্চম শ্রেণীতে পড়ে? </a:t>
            </a:r>
            <a:endParaRPr lang="en-US" sz="6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ED38B3-94FC-F649-A741-A09045F0AB43}"/>
              </a:ext>
            </a:extLst>
          </p:cNvPr>
          <p:cNvSpPr txBox="1"/>
          <p:nvPr/>
        </p:nvSpPr>
        <p:spPr>
          <a:xfrm rot="10800000" flipV="1">
            <a:off x="4477941" y="-21132"/>
            <a:ext cx="5936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0"/>
              <a:t>কে?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4246264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5E925-21D3-5445-8B95-BBA811123F50}"/>
              </a:ext>
            </a:extLst>
          </p:cNvPr>
          <p:cNvSpPr txBox="1"/>
          <p:nvPr/>
        </p:nvSpPr>
        <p:spPr>
          <a:xfrm>
            <a:off x="501252" y="151179"/>
            <a:ext cx="1189315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0"/>
              <a:t>                  কি?</a:t>
            </a:r>
          </a:p>
          <a:p>
            <a:pPr algn="l"/>
            <a:r>
              <a:rPr lang="en-GB" sz="6000"/>
              <a:t> ব্যক্তির /বস্তুর কোন কিছু (কাজ,পেশা  ইত্যাদি)  জানতে কি দ্বারা  প্রশ্ন করতে হয়।</a:t>
            </a:r>
          </a:p>
          <a:p>
            <a:pPr algn="l"/>
            <a:r>
              <a:rPr lang="en-GB" sz="6000"/>
              <a:t>যেমনঃ রাকিব বই পড়ছে। </a:t>
            </a:r>
            <a:endParaRPr lang="en-US" sz="6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F96AA0-DBFB-9D4A-B234-738AA9820A07}"/>
              </a:ext>
            </a:extLst>
          </p:cNvPr>
          <p:cNvSpPr txBox="1"/>
          <p:nvPr/>
        </p:nvSpPr>
        <p:spPr>
          <a:xfrm>
            <a:off x="2675332" y="4860161"/>
            <a:ext cx="6813949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6000"/>
              <a:t>রাকিব কি করছে? 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51401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C1BA68-0E01-0145-8A97-DA09CB4B001C}"/>
              </a:ext>
            </a:extLst>
          </p:cNvPr>
          <p:cNvSpPr txBox="1"/>
          <p:nvPr/>
        </p:nvSpPr>
        <p:spPr>
          <a:xfrm>
            <a:off x="512564" y="133351"/>
            <a:ext cx="11166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5400"/>
              <a:t>কখন?</a:t>
            </a:r>
          </a:p>
          <a:p>
            <a:pPr algn="l"/>
            <a:endParaRPr lang="en-GB" sz="5400"/>
          </a:p>
          <a:p>
            <a:pPr algn="l"/>
            <a:r>
              <a:rPr lang="en-GB" sz="5400"/>
              <a:t>সময় সম্পর্কে জানতে চাইলে  কখন দ্বারা  প্রশ্ন করতে হয়।</a:t>
            </a:r>
          </a:p>
          <a:p>
            <a:pPr algn="l"/>
            <a:r>
              <a:rPr lang="en-GB" sz="5400"/>
              <a:t>যেমনঃ</a:t>
            </a:r>
          </a:p>
          <a:p>
            <a:pPr algn="l"/>
            <a:r>
              <a:rPr lang="en-GB" sz="5400"/>
              <a:t>সে বিকালবেলা  খেলাধুলা  করে।</a:t>
            </a:r>
            <a:endParaRPr lang="en-US" sz="5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CF170E-A865-814A-A36C-8F4520993484}"/>
              </a:ext>
            </a:extLst>
          </p:cNvPr>
          <p:cNvSpPr txBox="1"/>
          <p:nvPr/>
        </p:nvSpPr>
        <p:spPr>
          <a:xfrm>
            <a:off x="669130" y="5175945"/>
            <a:ext cx="8534401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6000"/>
              <a:t>সে কখন খেলাধুলা করে?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83744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D8A265-F41C-754D-8002-D6D9AC41A271}"/>
              </a:ext>
            </a:extLst>
          </p:cNvPr>
          <p:cNvSpPr txBox="1"/>
          <p:nvPr/>
        </p:nvSpPr>
        <p:spPr>
          <a:xfrm>
            <a:off x="1298971" y="395288"/>
            <a:ext cx="95940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/>
              <a:t>কোথায়?</a:t>
            </a:r>
          </a:p>
          <a:p>
            <a:pPr algn="l"/>
            <a:endParaRPr lang="en-GB" sz="4800"/>
          </a:p>
          <a:p>
            <a:pPr algn="l"/>
            <a:r>
              <a:rPr lang="en-GB" sz="4800"/>
              <a:t>কোন স্হান সম্পর্কে জানতে চাইলে কোথায়  দ্বারা  প্রশ্ন করতে হবে।</a:t>
            </a:r>
          </a:p>
          <a:p>
            <a:pPr algn="l"/>
            <a:r>
              <a:rPr lang="en-GB" sz="4800"/>
              <a:t>যেমনঃ</a:t>
            </a:r>
          </a:p>
          <a:p>
            <a:pPr algn="l"/>
            <a:r>
              <a:rPr lang="en-GB" sz="4800"/>
              <a:t>   রা কিব মধুখালী বেড়াই তে যাবে।</a:t>
            </a:r>
            <a:endParaRPr lang="en-US" sz="4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23932F-9AF8-1B40-A768-7F5755992BC6}"/>
              </a:ext>
            </a:extLst>
          </p:cNvPr>
          <p:cNvSpPr txBox="1"/>
          <p:nvPr/>
        </p:nvSpPr>
        <p:spPr>
          <a:xfrm>
            <a:off x="1715690" y="5056524"/>
            <a:ext cx="10898982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6000"/>
              <a:t>রাকিব কোথায় বেড়াইতে যাবে?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2755537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CC2E80-CA34-5F43-AC1F-C19DE8901A62}"/>
              </a:ext>
            </a:extLst>
          </p:cNvPr>
          <p:cNvSpPr txBox="1"/>
          <p:nvPr/>
        </p:nvSpPr>
        <p:spPr>
          <a:xfrm>
            <a:off x="835817" y="72092"/>
            <a:ext cx="114990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0"/>
              <a:t>কেন?</a:t>
            </a:r>
          </a:p>
          <a:p>
            <a:pPr algn="l"/>
            <a:r>
              <a:rPr lang="en-GB" sz="6000"/>
              <a:t>কী কারণ  জানার জন্য কেন দ্বারা  প্রশ্ন করতে হবে।</a:t>
            </a:r>
          </a:p>
          <a:p>
            <a:pPr algn="l"/>
            <a:r>
              <a:rPr lang="en-GB" sz="6000"/>
              <a:t>যেমনঃ</a:t>
            </a:r>
          </a:p>
          <a:p>
            <a:pPr algn="l"/>
            <a:r>
              <a:rPr lang="en-GB" sz="6000"/>
              <a:t>অসুস্থতার কারণে আজ স্কুলে  যেতে পারেনি।</a:t>
            </a:r>
            <a:endParaRPr lang="en-US" sz="6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F42FB1-7CC6-A342-A64D-6C2E908C640C}"/>
              </a:ext>
            </a:extLst>
          </p:cNvPr>
          <p:cNvSpPr txBox="1"/>
          <p:nvPr/>
        </p:nvSpPr>
        <p:spPr>
          <a:xfrm>
            <a:off x="1150144" y="5562600"/>
            <a:ext cx="9891712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6000"/>
              <a:t>কেন আজ স্কুলে  যেতে পারেনি?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2954975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rsultana540@gmail.com</dc:creator>
  <cp:lastModifiedBy>rsultana540@gmail.com</cp:lastModifiedBy>
  <cp:revision>6</cp:revision>
  <dcterms:created xsi:type="dcterms:W3CDTF">2020-11-16T01:10:34Z</dcterms:created>
  <dcterms:modified xsi:type="dcterms:W3CDTF">2020-11-19T13:51:32Z</dcterms:modified>
</cp:coreProperties>
</file>