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19"/>
  </p:notesMasterIdLst>
  <p:sldIdLst>
    <p:sldId id="256" r:id="rId2"/>
    <p:sldId id="258" r:id="rId3"/>
    <p:sldId id="259" r:id="rId4"/>
    <p:sldId id="265" r:id="rId5"/>
    <p:sldId id="260" r:id="rId6"/>
    <p:sldId id="275" r:id="rId7"/>
    <p:sldId id="278" r:id="rId8"/>
    <p:sldId id="261" r:id="rId9"/>
    <p:sldId id="277" r:id="rId10"/>
    <p:sldId id="262" r:id="rId11"/>
    <p:sldId id="266" r:id="rId12"/>
    <p:sldId id="268" r:id="rId13"/>
    <p:sldId id="276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180F7A-9147-49EB-9E85-F5FDBA05CD56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F0600B-5788-4A87-9F5F-F541B1B53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462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0600B-5788-4A87-9F5F-F541B1B53F3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730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0600B-5788-4A87-9F5F-F541B1B53F3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001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59D60-306C-41A4-B3AB-4AB07811CA90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DDD9A-406A-4111-BE91-726D4BA12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3508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59D60-306C-41A4-B3AB-4AB07811CA90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DDD9A-406A-4111-BE91-726D4BA12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5569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59D60-306C-41A4-B3AB-4AB07811CA90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DDD9A-406A-4111-BE91-726D4BA12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1079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59D60-306C-41A4-B3AB-4AB07811CA90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DDD9A-406A-4111-BE91-726D4BA12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4827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59D60-306C-41A4-B3AB-4AB07811CA90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DDD9A-406A-4111-BE91-726D4BA12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3899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59D60-306C-41A4-B3AB-4AB07811CA90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DDD9A-406A-4111-BE91-726D4BA12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3748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59D60-306C-41A4-B3AB-4AB07811CA90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DDD9A-406A-4111-BE91-726D4BA12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3193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59D60-306C-41A4-B3AB-4AB07811CA90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DDD9A-406A-4111-BE91-726D4BA12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0080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59D60-306C-41A4-B3AB-4AB07811CA90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DDD9A-406A-4111-BE91-726D4BA12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7872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59D60-306C-41A4-B3AB-4AB07811CA90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DDD9A-406A-4111-BE91-726D4BA12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4835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59D60-306C-41A4-B3AB-4AB07811CA90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DDD9A-406A-4111-BE91-726D4BA12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9299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59D60-306C-41A4-B3AB-4AB07811CA90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DDD9A-406A-4111-BE91-726D4BA12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277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9657" y="582267"/>
            <a:ext cx="4769126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i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সবাইকে শুভেচ্ছা ও স্বাগত।</a:t>
            </a:r>
            <a:endParaRPr lang="en-US" sz="4000" b="1" i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47" y="2257629"/>
            <a:ext cx="11555895" cy="4368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805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7" t="2393" r="18837" b="4550"/>
          <a:stretch/>
        </p:blipFill>
        <p:spPr>
          <a:xfrm>
            <a:off x="1974573" y="548620"/>
            <a:ext cx="7871791" cy="5954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4706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entagon 2"/>
          <p:cNvSpPr/>
          <p:nvPr/>
        </p:nvSpPr>
        <p:spPr>
          <a:xfrm>
            <a:off x="426513" y="1404730"/>
            <a:ext cx="7339259" cy="636104"/>
          </a:xfrm>
          <a:prstGeom prst="homePlate">
            <a:avLst/>
          </a:prstGeom>
          <a:solidFill>
            <a:schemeClr val="bg1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নতুন শব্দ / শব্দার্থ: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6202" y="2392532"/>
            <a:ext cx="7176562" cy="385856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মরণ-যন্ত্রণা – মৃত্যুর কষ্ট।  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28969" y="3006350"/>
            <a:ext cx="6845258" cy="492223"/>
          </a:xfrm>
          <a:prstGeom prst="round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দু:সাহসী – অত্যধিক সাহস এমন। 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90331" y="4034340"/>
            <a:ext cx="6997148" cy="537660"/>
          </a:xfrm>
          <a:prstGeom prst="round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চন্দ্রলোক – চাঁদের দেশ। 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75861" y="5187278"/>
            <a:ext cx="6387547" cy="537660"/>
          </a:xfrm>
          <a:prstGeom prst="round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অচিনপুর – অচেনা স্থান। 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920518" y="6277394"/>
            <a:ext cx="5414022" cy="361740"/>
          </a:xfrm>
          <a:prstGeom prst="round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ফেড়ে – ছিড়ে।  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08243" y="357809"/>
            <a:ext cx="2529860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000" dirty="0" smtClean="0"/>
              <a:t>একক কাজ: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243096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Terminator 3"/>
          <p:cNvSpPr/>
          <p:nvPr/>
        </p:nvSpPr>
        <p:spPr>
          <a:xfrm>
            <a:off x="437324" y="1417982"/>
            <a:ext cx="9833112" cy="795131"/>
          </a:xfrm>
          <a:prstGeom prst="flowChartTerminator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600" b="1" u="sng" dirty="0" smtClean="0">
                <a:solidFill>
                  <a:schemeClr val="tx1"/>
                </a:solidFill>
              </a:rPr>
              <a:t>যুক্তবর্ণ বিভাজন করে দেখাও এবং শব্দ ও বাক্য গঠন কর ।</a:t>
            </a:r>
            <a:endParaRPr lang="en-US" sz="3600" b="1" u="sng" dirty="0">
              <a:solidFill>
                <a:schemeClr val="tx1"/>
              </a:solidFill>
            </a:endParaRPr>
          </a:p>
        </p:txBody>
      </p:sp>
      <p:sp>
        <p:nvSpPr>
          <p:cNvPr id="5" name="Flowchart: Alternate Process 4"/>
          <p:cNvSpPr/>
          <p:nvPr/>
        </p:nvSpPr>
        <p:spPr>
          <a:xfrm>
            <a:off x="145772" y="2358888"/>
            <a:ext cx="11781183" cy="1126434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শ্ব = শ্ + ব = বিশ্বজগত = আমি বিশ্বজগত ঘুরে ঘুরে দেখতে চাই। 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6" name="Flowchart: Alternate Process 5"/>
          <p:cNvSpPr/>
          <p:nvPr/>
        </p:nvSpPr>
        <p:spPr>
          <a:xfrm>
            <a:off x="357810" y="3538331"/>
            <a:ext cx="11463129" cy="716144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ঙ্গ = ঙ্ + গ = মঙ্গল = আল্লাহ্ সকলের মঙ্গল করুক।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7" name="Flowchart: Alternate Process 6"/>
          <p:cNvSpPr/>
          <p:nvPr/>
        </p:nvSpPr>
        <p:spPr>
          <a:xfrm>
            <a:off x="258316" y="4666921"/>
            <a:ext cx="11787909" cy="612648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ন্ত্র =ন্ + ত র = ঘড়ির যন্ত্রটি নষ্ট হয়ে গেছে।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404090" y="5679677"/>
            <a:ext cx="11469857" cy="61897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ষ্ট্র = ষ্ + ট + র = রাষ্ট্র = আমরা রাষ্ট্রে বসবাস করি।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67270" y="437322"/>
            <a:ext cx="2848857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000" dirty="0" smtClean="0"/>
              <a:t>জোড়ায় কাজ: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205250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2637182" y="834888"/>
            <a:ext cx="7530384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1600200" lvl="2" indent="-685800">
              <a:buFont typeface="Wingdings" panose="05000000000000000000" pitchFamily="2" charset="2"/>
              <a:buChar char="Ø"/>
            </a:pPr>
            <a:r>
              <a:rPr lang="en-US" sz="4000" b="1" u="sng" dirty="0" smtClean="0"/>
              <a:t>ক্রিয়াপদের সাধু ও চলিত রূপ শিখি।</a:t>
            </a:r>
            <a:endParaRPr lang="en-US" sz="4000" b="1" u="sng" dirty="0"/>
          </a:p>
        </p:txBody>
      </p:sp>
      <p:sp>
        <p:nvSpPr>
          <p:cNvPr id="3" name="TextBox 2"/>
          <p:cNvSpPr txBox="1"/>
          <p:nvPr/>
        </p:nvSpPr>
        <p:spPr>
          <a:xfrm flipH="1">
            <a:off x="1700076" y="1577009"/>
            <a:ext cx="2604178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চলিত রূপ</a:t>
            </a:r>
            <a:endParaRPr lang="en-US" sz="32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7111497" y="1616766"/>
            <a:ext cx="1657901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সাধু রূপ</a:t>
            </a:r>
            <a:endParaRPr lang="en-US" sz="3200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2198750" y="2292626"/>
            <a:ext cx="1379337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ছুটছে</a:t>
            </a:r>
            <a:endParaRPr 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301450" y="3220277"/>
            <a:ext cx="1268941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চলছে</a:t>
            </a:r>
            <a:endParaRPr lang="en-US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300551" y="4108173"/>
            <a:ext cx="1260020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খেলব</a:t>
            </a:r>
            <a:endParaRPr lang="en-US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305878" y="5035827"/>
            <a:ext cx="1312780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চড়ব</a:t>
            </a:r>
            <a:endParaRPr lang="en-US" sz="3200" b="1" dirty="0"/>
          </a:p>
        </p:txBody>
      </p:sp>
      <p:sp>
        <p:nvSpPr>
          <p:cNvPr id="9" name="Right Arrow 8"/>
          <p:cNvSpPr/>
          <p:nvPr/>
        </p:nvSpPr>
        <p:spPr>
          <a:xfrm>
            <a:off x="4263324" y="3432314"/>
            <a:ext cx="2216989" cy="450574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>
              <a:solidFill>
                <a:schemeClr val="tx1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4177186" y="2630557"/>
            <a:ext cx="2422397" cy="450574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>
              <a:solidFill>
                <a:schemeClr val="tx1"/>
              </a:solidFill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4316333" y="4108174"/>
            <a:ext cx="2110971" cy="450574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>
              <a:solidFill>
                <a:schemeClr val="tx1"/>
              </a:solidFill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4362716" y="5214731"/>
            <a:ext cx="2223614" cy="450574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15579" y="2425148"/>
            <a:ext cx="1841678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ছুটিতেছে</a:t>
            </a:r>
            <a:endParaRPr lang="en-US" sz="32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507414" y="3286540"/>
            <a:ext cx="1904126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smtClean="0"/>
              <a:t>চলিতেছে</a:t>
            </a:r>
            <a:endParaRPr lang="en-US" sz="32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7334831" y="4121426"/>
            <a:ext cx="1375995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খেলিব</a:t>
            </a:r>
            <a:endParaRPr lang="en-US" sz="32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7431586" y="5062331"/>
            <a:ext cx="1152968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চড়িব</a:t>
            </a:r>
            <a:endParaRPr lang="en-US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613946" y="5950226"/>
            <a:ext cx="951349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নামব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473610" y="5963478"/>
            <a:ext cx="1044128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নামিব</a:t>
            </a:r>
            <a:endParaRPr lang="en-US" sz="2400" b="1" dirty="0"/>
          </a:p>
        </p:txBody>
      </p:sp>
      <p:sp>
        <p:nvSpPr>
          <p:cNvPr id="19" name="Right Arrow 18"/>
          <p:cNvSpPr/>
          <p:nvPr/>
        </p:nvSpPr>
        <p:spPr>
          <a:xfrm>
            <a:off x="4246694" y="6016486"/>
            <a:ext cx="2511915" cy="484632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8540" y="397565"/>
            <a:ext cx="1896673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4000" dirty="0" smtClean="0"/>
              <a:t>দলীয় কাজ: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722559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/>
          <p:cNvSpPr txBox="1"/>
          <p:nvPr/>
        </p:nvSpPr>
        <p:spPr>
          <a:xfrm>
            <a:off x="794679" y="1243255"/>
            <a:ext cx="3801041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১। প্রশ্ন : চন্দ্রলোকের অচিনপুরে কারা যেতে চায়?</a:t>
            </a: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702365" y="2186609"/>
            <a:ext cx="6529352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উত্তর : দু:সাহসী বিজ্ঞানী ও পর্যটকেরা চন্দ্রলোকের অচিনপুরে যেতে চায়। </a:t>
            </a:r>
          </a:p>
          <a:p>
            <a:r>
              <a:rPr lang="en-US" sz="2400" dirty="0" smtClean="0"/>
              <a:t>তারা সেখানকার অবস্থা ও পরিবেশ সম্পর্কে জানতে চাই , </a:t>
            </a:r>
          </a:p>
          <a:p>
            <a:r>
              <a:rPr lang="en-US" sz="2400" dirty="0" smtClean="0"/>
              <a:t>জ্ঞান অর্জন করতে চাই।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25865" y="4025046"/>
            <a:ext cx="4507965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২। প্রশ্ন : কিসের আশায় বীর মরণকে বরণ করছে?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52984" y="5031610"/>
            <a:ext cx="7255512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উত্তর : বীর বলতে বোঝায় যারা কোন কিছুকে ভয় পায় না। তারা অজানাকে জানার</a:t>
            </a:r>
          </a:p>
          <a:p>
            <a:r>
              <a:rPr lang="en-US" sz="2400" dirty="0" smtClean="0"/>
              <a:t> জন্য এবং অজেয়কে জয় করার জন্য দুর্গম পথে এগিয়ে যায়।তারা অনেক কষ্ট সহ্য</a:t>
            </a:r>
          </a:p>
          <a:p>
            <a:r>
              <a:rPr lang="en-US" sz="2400" dirty="0" smtClean="0"/>
              <a:t> করে মানুষের কল্যাণের জন্য আবিষ্কার করে নানা বিষয়। মূলকথা, অজানা রহস্য </a:t>
            </a:r>
          </a:p>
          <a:p>
            <a:r>
              <a:rPr lang="en-US" sz="2400" dirty="0" smtClean="0"/>
              <a:t>জানার আশায় বীর মরণকে বরণ করছে।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80662" y="357808"/>
            <a:ext cx="2133918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000" dirty="0" smtClean="0"/>
              <a:t>মূল্যায়ণ :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469850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ched Right Arrow 1"/>
          <p:cNvSpPr/>
          <p:nvPr/>
        </p:nvSpPr>
        <p:spPr>
          <a:xfrm>
            <a:off x="0" y="583096"/>
            <a:ext cx="7248939" cy="1881807"/>
          </a:xfrm>
          <a:prstGeom prst="notchedRightArrow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en-US" sz="3600" b="1" dirty="0" smtClean="0">
                <a:solidFill>
                  <a:schemeClr val="tx1"/>
                </a:solidFill>
              </a:rPr>
              <a:t>বাড়ির কাজ : 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901148" y="2888975"/>
            <a:ext cx="10164417" cy="3710608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glow rad="139700">
              <a:schemeClr val="accent2">
                <a:satMod val="175000"/>
                <a:alpha val="40000"/>
              </a:schemeClr>
            </a:glow>
            <a:reflection blurRad="6350" stA="50000" endA="300" endPos="38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প্রশ্ন : কবি হাতের মুঠোয় পুরে কী এবং কেন দেখতে চান?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569"/>
          <a:stretch/>
        </p:blipFill>
        <p:spPr>
          <a:xfrm>
            <a:off x="7169129" y="403673"/>
            <a:ext cx="3883068" cy="241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877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768832" y="794923"/>
            <a:ext cx="9210054" cy="1171575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ctr">
              <a:buFont typeface="Wingdings" panose="05000000000000000000" pitchFamily="2" charset="2"/>
              <a:buChar char="v"/>
            </a:pPr>
            <a:r>
              <a:rPr lang="en-US" sz="3200" b="1" dirty="0" smtClean="0">
                <a:solidFill>
                  <a:schemeClr val="tx1"/>
                </a:solidFill>
              </a:rPr>
              <a:t>একদিনে একটি শব্দ কার্যক্রম :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352911" y="3297343"/>
            <a:ext cx="889987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 smtClean="0"/>
              <a:t>জগত</a:t>
            </a:r>
            <a:endParaRPr 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824679" y="3469621"/>
            <a:ext cx="1875835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 smtClean="0"/>
              <a:t>পৃথিবী , ধরণি</a:t>
            </a:r>
            <a:endParaRPr lang="en-US" sz="3200" b="1" dirty="0"/>
          </a:p>
        </p:txBody>
      </p:sp>
      <p:sp>
        <p:nvSpPr>
          <p:cNvPr id="5" name="Right Arrow 4"/>
          <p:cNvSpPr/>
          <p:nvPr/>
        </p:nvSpPr>
        <p:spPr>
          <a:xfrm>
            <a:off x="3140765" y="3551582"/>
            <a:ext cx="1961322" cy="484632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14114098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5957" y="182217"/>
            <a:ext cx="6675783" cy="667578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</p:pic>
      <p:sp>
        <p:nvSpPr>
          <p:cNvPr id="2" name="Flowchart: Terminator 1"/>
          <p:cNvSpPr/>
          <p:nvPr/>
        </p:nvSpPr>
        <p:spPr>
          <a:xfrm>
            <a:off x="5404401" y="514764"/>
            <a:ext cx="5172075" cy="1114425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en-US" sz="4000" b="1" dirty="0" smtClean="0">
                <a:solidFill>
                  <a:schemeClr val="tx1"/>
                </a:solidFill>
              </a:rPr>
              <a:t>ধন্যবাদ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3" name="Flowchart: Alternate Process 2"/>
          <p:cNvSpPr/>
          <p:nvPr/>
        </p:nvSpPr>
        <p:spPr>
          <a:xfrm>
            <a:off x="3994702" y="5062329"/>
            <a:ext cx="7574446" cy="1146670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সবাইকে আজকের মত বিদায় ।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5421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57663" y="642938"/>
            <a:ext cx="2719014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rtlCol="0">
            <a:spAutoFit/>
          </a:bodyPr>
          <a:lstStyle/>
          <a:p>
            <a:r>
              <a:rPr lang="en-US" sz="4000" b="1" u="sng" dirty="0" smtClean="0"/>
              <a:t>শিক্ষক পরিচিতি</a:t>
            </a:r>
            <a:endParaRPr lang="en-US" sz="40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7000032" y="2807492"/>
            <a:ext cx="4469493" cy="230832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perspectiveFront"/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txBody>
          <a:bodyPr wrap="none" rtlCol="0">
            <a:spAutoFit/>
          </a:bodyPr>
          <a:lstStyle/>
          <a:p>
            <a:r>
              <a:rPr lang="en-US" sz="3600" dirty="0" smtClean="0"/>
              <a:t>মোছা: আকলিমা খাতুন</a:t>
            </a:r>
          </a:p>
          <a:p>
            <a:r>
              <a:rPr lang="en-US" sz="3600" dirty="0" smtClean="0"/>
              <a:t>সহকারি শিক্ষক</a:t>
            </a:r>
          </a:p>
          <a:p>
            <a:r>
              <a:rPr lang="en-US" sz="3600" dirty="0" smtClean="0"/>
              <a:t>রায়পুর সরকারি প্রাথমিক বিদ্যালয়</a:t>
            </a:r>
          </a:p>
          <a:p>
            <a:r>
              <a:rPr lang="en-US" sz="3600" dirty="0" smtClean="0"/>
              <a:t>রায়পুর , গাংনী , মেহেরপুর ।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26" y="1928813"/>
            <a:ext cx="4157662" cy="4157662"/>
          </a:xfrm>
          <a:prstGeom prst="ellipse">
            <a:avLst/>
          </a:prstGeom>
          <a:ln w="190500" cap="rnd">
            <a:solidFill>
              <a:srgbClr val="C00000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Down Arrow 5"/>
          <p:cNvSpPr/>
          <p:nvPr/>
        </p:nvSpPr>
        <p:spPr>
          <a:xfrm>
            <a:off x="5475909" y="2682621"/>
            <a:ext cx="302119" cy="26500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 rot="10800000">
            <a:off x="5756401" y="2636632"/>
            <a:ext cx="302119" cy="26500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6005759" y="2682621"/>
            <a:ext cx="333252" cy="26500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7750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12852" y="966166"/>
            <a:ext cx="3655357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smtClean="0"/>
              <a:t>পাঠ পরিচিতি</a:t>
            </a:r>
            <a:endParaRPr lang="en-US" sz="40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544374" y="2970654"/>
            <a:ext cx="10829926" cy="25545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শ্রেনি : ৫ম</a:t>
            </a:r>
          </a:p>
          <a:p>
            <a:r>
              <a:rPr lang="en-US" sz="4000" dirty="0" smtClean="0"/>
              <a:t>বিষয় : বাংলা</a:t>
            </a:r>
          </a:p>
          <a:p>
            <a:r>
              <a:rPr lang="en-US" sz="4000" dirty="0" smtClean="0"/>
              <a:t>পাঠ শিরোনাম : সংকল্প</a:t>
            </a:r>
          </a:p>
          <a:p>
            <a:r>
              <a:rPr lang="en-US" sz="4000" dirty="0" smtClean="0"/>
              <a:t>পাঠ্যাংশ : হাউই চড়ে চায় যেতে কে..........আপন হাতের মুঠোয় পুরে।।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12528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agon 1"/>
          <p:cNvSpPr/>
          <p:nvPr/>
        </p:nvSpPr>
        <p:spPr>
          <a:xfrm>
            <a:off x="126609" y="253217"/>
            <a:ext cx="2700997" cy="731521"/>
          </a:xfrm>
          <a:prstGeom prst="homePlat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শিখণফল :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3" name="Flowchart: Terminator 2"/>
          <p:cNvSpPr/>
          <p:nvPr/>
        </p:nvSpPr>
        <p:spPr>
          <a:xfrm>
            <a:off x="478301" y="3010837"/>
            <a:ext cx="2096086" cy="647114"/>
          </a:xfrm>
          <a:prstGeom prst="flowChartTerminato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বলা : 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4" name="Flowchart: Alternate Process 3"/>
          <p:cNvSpPr/>
          <p:nvPr/>
        </p:nvSpPr>
        <p:spPr>
          <a:xfrm>
            <a:off x="2827606" y="3010836"/>
            <a:ext cx="8750105" cy="647115"/>
          </a:xfrm>
          <a:prstGeom prst="flowChartAlternateProcess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</a:rPr>
              <a:t>২.১.১ প্রমিত উচ্চারণে ও ছন্দ বজায় রেখে কবিতা আবৃতি করতে পারবে ।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" name="Flowchart: Terminator 4"/>
          <p:cNvSpPr/>
          <p:nvPr/>
        </p:nvSpPr>
        <p:spPr>
          <a:xfrm>
            <a:off x="478301" y="1664031"/>
            <a:ext cx="2096086" cy="667512"/>
          </a:xfrm>
          <a:prstGeom prst="flowChartTerminator">
            <a:avLst/>
          </a:prstGeom>
          <a:solidFill>
            <a:schemeClr val="bg2">
              <a:lumMod val="90000"/>
            </a:schemeClr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শোনা :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827606" y="1679331"/>
            <a:ext cx="8876714" cy="667512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</a:rPr>
              <a:t>২.১.২ কবিতা শুনে মূলভাব বুঝতে পারবে ।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Flowchart: Terminator 6"/>
          <p:cNvSpPr/>
          <p:nvPr/>
        </p:nvSpPr>
        <p:spPr>
          <a:xfrm>
            <a:off x="488851" y="4396154"/>
            <a:ext cx="1976511" cy="661181"/>
          </a:xfrm>
          <a:prstGeom prst="flowChartTerminato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পড়া :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827605" y="4421476"/>
            <a:ext cx="8750105" cy="689317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</a:rPr>
              <a:t>২.২.৪ পাঠ্য বইয়ের কবিতা সাবলীলভাবে আবৃতি করতে পারবে ।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827604" y="5726606"/>
            <a:ext cx="8750105" cy="73749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</a:rPr>
              <a:t>১.২.১ যুক্তব্যঞ্জন ভেঙে লিখতে পারবে ।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Flowchart: Terminator 9"/>
          <p:cNvSpPr/>
          <p:nvPr/>
        </p:nvSpPr>
        <p:spPr>
          <a:xfrm>
            <a:off x="372793" y="5845125"/>
            <a:ext cx="1962443" cy="618979"/>
          </a:xfrm>
          <a:prstGeom prst="flowChartTerminator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লেখা :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0336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76600" y="101256"/>
            <a:ext cx="53944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800" b="1" u="sng" dirty="0" smtClean="0"/>
              <a:t>নিচের ছবি গুলো দেখি :</a:t>
            </a:r>
            <a:endParaRPr lang="en-US" sz="4800" b="1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8470" y="1229626"/>
            <a:ext cx="9316278" cy="5234565"/>
          </a:xfrm>
          <a:prstGeom prst="rect">
            <a:avLst/>
          </a:prstGeom>
          <a:ln w="228600" cap="sq" cmpd="thickThin">
            <a:solidFill>
              <a:srgbClr val="C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254683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5" t="2958" r="9990"/>
          <a:stretch/>
        </p:blipFill>
        <p:spPr>
          <a:xfrm>
            <a:off x="887893" y="689114"/>
            <a:ext cx="10469219" cy="5826155"/>
          </a:xfrm>
          <a:prstGeom prst="rect">
            <a:avLst/>
          </a:prstGeom>
          <a:ln w="228600" cap="sq" cmpd="thickThin">
            <a:solidFill>
              <a:srgbClr val="C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9974464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382" y="509677"/>
            <a:ext cx="10389705" cy="609907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3594646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Terminator 2"/>
          <p:cNvSpPr/>
          <p:nvPr/>
        </p:nvSpPr>
        <p:spPr>
          <a:xfrm>
            <a:off x="145772" y="608770"/>
            <a:ext cx="10575235" cy="1314450"/>
          </a:xfrm>
          <a:prstGeom prst="flowChartTerminator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u="sng" dirty="0" smtClean="0">
                <a:solidFill>
                  <a:schemeClr val="tx1"/>
                </a:solidFill>
              </a:rPr>
              <a:t>আমাদের আজকের পাঠ: </a:t>
            </a:r>
            <a:endParaRPr lang="en-US" sz="4400" b="1" u="sng" dirty="0">
              <a:solidFill>
                <a:schemeClr val="tx1"/>
              </a:solidFill>
            </a:endParaRPr>
          </a:p>
        </p:txBody>
      </p:sp>
      <p:sp>
        <p:nvSpPr>
          <p:cNvPr id="4" name="Flowchart: Preparation 3"/>
          <p:cNvSpPr/>
          <p:nvPr/>
        </p:nvSpPr>
        <p:spPr>
          <a:xfrm>
            <a:off x="1292500" y="2135462"/>
            <a:ext cx="8643937" cy="2271713"/>
          </a:xfrm>
          <a:prstGeom prst="flowChartPreparation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সংকল্প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6" name="Flowchart: Terminator 5"/>
          <p:cNvSpPr/>
          <p:nvPr/>
        </p:nvSpPr>
        <p:spPr>
          <a:xfrm>
            <a:off x="1258335" y="4737858"/>
            <a:ext cx="8216970" cy="1900237"/>
          </a:xfrm>
          <a:prstGeom prst="flowChartTerminator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পৃষ্ঠা নং : ৬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6274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958563" cy="6586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534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406</TotalTime>
  <Words>365</Words>
  <Application>Microsoft Office PowerPoint</Application>
  <PresentationFormat>Widescreen</PresentationFormat>
  <Paragraphs>70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Shimul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Nurjahan</dc:creator>
  <cp:lastModifiedBy>Nurjahan</cp:lastModifiedBy>
  <cp:revision>577</cp:revision>
  <dcterms:created xsi:type="dcterms:W3CDTF">2020-10-19T14:32:17Z</dcterms:created>
  <dcterms:modified xsi:type="dcterms:W3CDTF">2020-11-18T20:23:57Z</dcterms:modified>
</cp:coreProperties>
</file>