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  <p:sldId id="291" r:id="rId4"/>
    <p:sldId id="294" r:id="rId5"/>
    <p:sldId id="259" r:id="rId6"/>
    <p:sldId id="268" r:id="rId7"/>
    <p:sldId id="264" r:id="rId8"/>
    <p:sldId id="261" r:id="rId9"/>
    <p:sldId id="265" r:id="rId10"/>
    <p:sldId id="263" r:id="rId11"/>
    <p:sldId id="285" r:id="rId12"/>
    <p:sldId id="284" r:id="rId13"/>
    <p:sldId id="292" r:id="rId14"/>
    <p:sldId id="293" r:id="rId15"/>
    <p:sldId id="286" r:id="rId16"/>
    <p:sldId id="290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F938B-BC4A-4145-8D5A-8E23421AC2FB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E3218FB2-2D3B-47BC-8F5A-BA615E04BD4A}">
      <dgm:prSet phldrT="[Text]" phldr="1"/>
      <dgm:spPr/>
      <dgm:t>
        <a:bodyPr/>
        <a:lstStyle/>
        <a:p>
          <a:endParaRPr lang="en-US" dirty="0"/>
        </a:p>
      </dgm:t>
    </dgm:pt>
    <dgm:pt modelId="{D262175F-E53C-46A7-A555-4EAE174E0A2D}" type="parTrans" cxnId="{DAEC2A74-EAED-4271-B7F7-7F7EFE7716ED}">
      <dgm:prSet/>
      <dgm:spPr/>
      <dgm:t>
        <a:bodyPr/>
        <a:lstStyle/>
        <a:p>
          <a:endParaRPr lang="en-US"/>
        </a:p>
      </dgm:t>
    </dgm:pt>
    <dgm:pt modelId="{4D720AF8-FB4C-4B4E-A287-E91A0482E369}" type="sibTrans" cxnId="{DAEC2A74-EAED-4271-B7F7-7F7EFE7716ED}">
      <dgm:prSet/>
      <dgm:spPr/>
      <dgm:t>
        <a:bodyPr/>
        <a:lstStyle/>
        <a:p>
          <a:endParaRPr lang="en-US"/>
        </a:p>
      </dgm:t>
    </dgm:pt>
    <dgm:pt modelId="{F2A537D0-0BAF-4382-B3CF-66CAD8E3A4C3}">
      <dgm:prSet phldrT="[Text]" phldr="1"/>
      <dgm:spPr/>
      <dgm:t>
        <a:bodyPr/>
        <a:lstStyle/>
        <a:p>
          <a:endParaRPr lang="en-US" dirty="0"/>
        </a:p>
      </dgm:t>
    </dgm:pt>
    <dgm:pt modelId="{3089EF7D-205A-48EF-B082-73491F6F0E2F}" type="parTrans" cxnId="{585F6820-E941-428D-BE0A-493EA38FE1CB}">
      <dgm:prSet/>
      <dgm:spPr/>
      <dgm:t>
        <a:bodyPr/>
        <a:lstStyle/>
        <a:p>
          <a:endParaRPr lang="en-US"/>
        </a:p>
      </dgm:t>
    </dgm:pt>
    <dgm:pt modelId="{F4742C41-4DE3-49D9-A922-1C2ACCEB062B}" type="sibTrans" cxnId="{585F6820-E941-428D-BE0A-493EA38FE1CB}">
      <dgm:prSet/>
      <dgm:spPr/>
      <dgm:t>
        <a:bodyPr/>
        <a:lstStyle/>
        <a:p>
          <a:endParaRPr lang="en-US"/>
        </a:p>
      </dgm:t>
    </dgm:pt>
    <dgm:pt modelId="{3E7ECE13-437F-4AEC-B9D1-E4FC79512E2E}">
      <dgm:prSet phldrT="[Text]" phldr="1"/>
      <dgm:spPr/>
      <dgm:t>
        <a:bodyPr/>
        <a:lstStyle/>
        <a:p>
          <a:endParaRPr lang="en-US"/>
        </a:p>
      </dgm:t>
    </dgm:pt>
    <dgm:pt modelId="{7D170CE6-C07D-44F5-A737-F5AF85070B3D}" type="parTrans" cxnId="{6119B782-ED00-44CC-A838-4E9C8F14015A}">
      <dgm:prSet/>
      <dgm:spPr/>
      <dgm:t>
        <a:bodyPr/>
        <a:lstStyle/>
        <a:p>
          <a:endParaRPr lang="en-US"/>
        </a:p>
      </dgm:t>
    </dgm:pt>
    <dgm:pt modelId="{BF1325EE-1B01-4F4C-B10E-13997E33DA2E}" type="sibTrans" cxnId="{6119B782-ED00-44CC-A838-4E9C8F14015A}">
      <dgm:prSet/>
      <dgm:spPr/>
      <dgm:t>
        <a:bodyPr/>
        <a:lstStyle/>
        <a:p>
          <a:endParaRPr lang="en-US"/>
        </a:p>
      </dgm:t>
    </dgm:pt>
    <dgm:pt modelId="{49C170B6-2EE3-4857-AC71-8DE6C1AEBDF1}">
      <dgm:prSet phldrT="[Text]" phldr="1"/>
      <dgm:spPr/>
      <dgm:t>
        <a:bodyPr/>
        <a:lstStyle/>
        <a:p>
          <a:endParaRPr lang="en-US"/>
        </a:p>
      </dgm:t>
    </dgm:pt>
    <dgm:pt modelId="{48B02999-5198-417A-A6A9-CEB3B203F203}" type="parTrans" cxnId="{05B0EA99-FCE7-4AE3-BE60-1DCDEB68258E}">
      <dgm:prSet/>
      <dgm:spPr/>
      <dgm:t>
        <a:bodyPr/>
        <a:lstStyle/>
        <a:p>
          <a:endParaRPr lang="en-US"/>
        </a:p>
      </dgm:t>
    </dgm:pt>
    <dgm:pt modelId="{BBB2D7AD-6BE6-4A32-BFF7-ABC030690721}" type="sibTrans" cxnId="{05B0EA99-FCE7-4AE3-BE60-1DCDEB68258E}">
      <dgm:prSet/>
      <dgm:spPr/>
      <dgm:t>
        <a:bodyPr/>
        <a:lstStyle/>
        <a:p>
          <a:endParaRPr lang="en-US"/>
        </a:p>
      </dgm:t>
    </dgm:pt>
    <dgm:pt modelId="{C47688B2-AA0A-4D28-905E-06A4194F8EB3}">
      <dgm:prSet phldrT="[Text]" phldr="1"/>
      <dgm:spPr/>
      <dgm:t>
        <a:bodyPr/>
        <a:lstStyle/>
        <a:p>
          <a:endParaRPr lang="en-US" dirty="0"/>
        </a:p>
      </dgm:t>
    </dgm:pt>
    <dgm:pt modelId="{0977D4E0-A5A0-43CB-9C69-CF8782AD1818}" type="parTrans" cxnId="{5E840AE4-2B7A-4174-81E6-234A7FDF2C18}">
      <dgm:prSet/>
      <dgm:spPr/>
      <dgm:t>
        <a:bodyPr/>
        <a:lstStyle/>
        <a:p>
          <a:endParaRPr lang="en-US"/>
        </a:p>
      </dgm:t>
    </dgm:pt>
    <dgm:pt modelId="{3737917E-F1BD-4754-BD28-79945F3CF002}" type="sibTrans" cxnId="{5E840AE4-2B7A-4174-81E6-234A7FDF2C18}">
      <dgm:prSet/>
      <dgm:spPr/>
      <dgm:t>
        <a:bodyPr/>
        <a:lstStyle/>
        <a:p>
          <a:endParaRPr lang="en-US"/>
        </a:p>
      </dgm:t>
    </dgm:pt>
    <dgm:pt modelId="{A47EE5A3-D42C-44B9-8F37-391909447CE7}" type="pres">
      <dgm:prSet presAssocID="{D09F938B-BC4A-4145-8D5A-8E23421AC2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F90A6E-07CD-45CD-8C45-DD50B9A399B5}" type="pres">
      <dgm:prSet presAssocID="{E3218FB2-2D3B-47BC-8F5A-BA615E04B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BEAA7-B9A6-47D6-99CC-91AA8EDC4485}" type="pres">
      <dgm:prSet presAssocID="{E3218FB2-2D3B-47BC-8F5A-BA615E04BD4A}" presName="spNode" presStyleCnt="0"/>
      <dgm:spPr/>
    </dgm:pt>
    <dgm:pt modelId="{F67F9B65-A022-47E9-9AC1-0D0E2BCB6A75}" type="pres">
      <dgm:prSet presAssocID="{4D720AF8-FB4C-4B4E-A287-E91A0482E36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9D93CEA-2434-45E0-9725-AC06690642D2}" type="pres">
      <dgm:prSet presAssocID="{F2A537D0-0BAF-4382-B3CF-66CAD8E3A4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958DE-0D4E-4E7F-8EAC-E2AF182095F5}" type="pres">
      <dgm:prSet presAssocID="{F2A537D0-0BAF-4382-B3CF-66CAD8E3A4C3}" presName="spNode" presStyleCnt="0"/>
      <dgm:spPr/>
    </dgm:pt>
    <dgm:pt modelId="{7CD41D92-9D41-4B3D-BEBA-7C8BFA64EAC8}" type="pres">
      <dgm:prSet presAssocID="{F4742C41-4DE3-49D9-A922-1C2ACCEB062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4F68075-1C98-49DF-9B81-A310FF979DAB}" type="pres">
      <dgm:prSet presAssocID="{3E7ECE13-437F-4AEC-B9D1-E4FC79512E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9A6C6-9761-4D70-8ADC-C6F13C4104A5}" type="pres">
      <dgm:prSet presAssocID="{3E7ECE13-437F-4AEC-B9D1-E4FC79512E2E}" presName="spNode" presStyleCnt="0"/>
      <dgm:spPr/>
    </dgm:pt>
    <dgm:pt modelId="{6949499B-491B-49C4-8334-FC07072C910F}" type="pres">
      <dgm:prSet presAssocID="{BF1325EE-1B01-4F4C-B10E-13997E33DA2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AF69C23-B436-4B67-BB38-ECAFC0EB4AC4}" type="pres">
      <dgm:prSet presAssocID="{49C170B6-2EE3-4857-AC71-8DE6C1AEBD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B442D-1D50-4868-BC57-F1B29F8E024D}" type="pres">
      <dgm:prSet presAssocID="{49C170B6-2EE3-4857-AC71-8DE6C1AEBDF1}" presName="spNode" presStyleCnt="0"/>
      <dgm:spPr/>
    </dgm:pt>
    <dgm:pt modelId="{08E7EA09-3869-46C7-9175-5E153A5EAD17}" type="pres">
      <dgm:prSet presAssocID="{BBB2D7AD-6BE6-4A32-BFF7-ABC03069072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E41C580-D1C5-4794-A758-BCA0CFEFE91E}" type="pres">
      <dgm:prSet presAssocID="{C47688B2-AA0A-4D28-905E-06A4194F8E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037A-44AB-42D4-BE98-DC0224252A9B}" type="pres">
      <dgm:prSet presAssocID="{C47688B2-AA0A-4D28-905E-06A4194F8EB3}" presName="spNode" presStyleCnt="0"/>
      <dgm:spPr/>
    </dgm:pt>
    <dgm:pt modelId="{AE84FBFC-B073-4D38-A6EE-7362500B0824}" type="pres">
      <dgm:prSet presAssocID="{3737917E-F1BD-4754-BD28-79945F3CF00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038E1F4-66AC-4970-A8FC-476D3333BBD0}" type="presOf" srcId="{C47688B2-AA0A-4D28-905E-06A4194F8EB3}" destId="{EE41C580-D1C5-4794-A758-BCA0CFEFE91E}" srcOrd="0" destOrd="0" presId="urn:microsoft.com/office/officeart/2005/8/layout/cycle5"/>
    <dgm:cxn modelId="{DAEC2A74-EAED-4271-B7F7-7F7EFE7716ED}" srcId="{D09F938B-BC4A-4145-8D5A-8E23421AC2FB}" destId="{E3218FB2-2D3B-47BC-8F5A-BA615E04BD4A}" srcOrd="0" destOrd="0" parTransId="{D262175F-E53C-46A7-A555-4EAE174E0A2D}" sibTransId="{4D720AF8-FB4C-4B4E-A287-E91A0482E369}"/>
    <dgm:cxn modelId="{75826CE2-71FD-40CD-83C7-C5C1693A6997}" type="presOf" srcId="{F4742C41-4DE3-49D9-A922-1C2ACCEB062B}" destId="{7CD41D92-9D41-4B3D-BEBA-7C8BFA64EAC8}" srcOrd="0" destOrd="0" presId="urn:microsoft.com/office/officeart/2005/8/layout/cycle5"/>
    <dgm:cxn modelId="{454384EA-AE0F-4E80-BB79-465A25A6B8BD}" type="presOf" srcId="{49C170B6-2EE3-4857-AC71-8DE6C1AEBDF1}" destId="{9AF69C23-B436-4B67-BB38-ECAFC0EB4AC4}" srcOrd="0" destOrd="0" presId="urn:microsoft.com/office/officeart/2005/8/layout/cycle5"/>
    <dgm:cxn modelId="{05B0EA99-FCE7-4AE3-BE60-1DCDEB68258E}" srcId="{D09F938B-BC4A-4145-8D5A-8E23421AC2FB}" destId="{49C170B6-2EE3-4857-AC71-8DE6C1AEBDF1}" srcOrd="3" destOrd="0" parTransId="{48B02999-5198-417A-A6A9-CEB3B203F203}" sibTransId="{BBB2D7AD-6BE6-4A32-BFF7-ABC030690721}"/>
    <dgm:cxn modelId="{6119B782-ED00-44CC-A838-4E9C8F14015A}" srcId="{D09F938B-BC4A-4145-8D5A-8E23421AC2FB}" destId="{3E7ECE13-437F-4AEC-B9D1-E4FC79512E2E}" srcOrd="2" destOrd="0" parTransId="{7D170CE6-C07D-44F5-A737-F5AF85070B3D}" sibTransId="{BF1325EE-1B01-4F4C-B10E-13997E33DA2E}"/>
    <dgm:cxn modelId="{5E840AE4-2B7A-4174-81E6-234A7FDF2C18}" srcId="{D09F938B-BC4A-4145-8D5A-8E23421AC2FB}" destId="{C47688B2-AA0A-4D28-905E-06A4194F8EB3}" srcOrd="4" destOrd="0" parTransId="{0977D4E0-A5A0-43CB-9C69-CF8782AD1818}" sibTransId="{3737917E-F1BD-4754-BD28-79945F3CF002}"/>
    <dgm:cxn modelId="{6CFDAE61-8E73-4111-9388-2FB1B8E6F314}" type="presOf" srcId="{E3218FB2-2D3B-47BC-8F5A-BA615E04BD4A}" destId="{F7F90A6E-07CD-45CD-8C45-DD50B9A399B5}" srcOrd="0" destOrd="0" presId="urn:microsoft.com/office/officeart/2005/8/layout/cycle5"/>
    <dgm:cxn modelId="{585F6820-E941-428D-BE0A-493EA38FE1CB}" srcId="{D09F938B-BC4A-4145-8D5A-8E23421AC2FB}" destId="{F2A537D0-0BAF-4382-B3CF-66CAD8E3A4C3}" srcOrd="1" destOrd="0" parTransId="{3089EF7D-205A-48EF-B082-73491F6F0E2F}" sibTransId="{F4742C41-4DE3-49D9-A922-1C2ACCEB062B}"/>
    <dgm:cxn modelId="{A399F86C-3BF0-45E6-B348-FD73AFE3987F}" type="presOf" srcId="{BBB2D7AD-6BE6-4A32-BFF7-ABC030690721}" destId="{08E7EA09-3869-46C7-9175-5E153A5EAD17}" srcOrd="0" destOrd="0" presId="urn:microsoft.com/office/officeart/2005/8/layout/cycle5"/>
    <dgm:cxn modelId="{8404FD41-9C67-413C-9947-9886467FCC89}" type="presOf" srcId="{BF1325EE-1B01-4F4C-B10E-13997E33DA2E}" destId="{6949499B-491B-49C4-8334-FC07072C910F}" srcOrd="0" destOrd="0" presId="urn:microsoft.com/office/officeart/2005/8/layout/cycle5"/>
    <dgm:cxn modelId="{930F26AB-0D07-4A08-86A9-52257668FAA1}" type="presOf" srcId="{4D720AF8-FB4C-4B4E-A287-E91A0482E369}" destId="{F67F9B65-A022-47E9-9AC1-0D0E2BCB6A75}" srcOrd="0" destOrd="0" presId="urn:microsoft.com/office/officeart/2005/8/layout/cycle5"/>
    <dgm:cxn modelId="{6D30F96C-4909-4C0F-925C-F2E7A1EB3817}" type="presOf" srcId="{D09F938B-BC4A-4145-8D5A-8E23421AC2FB}" destId="{A47EE5A3-D42C-44B9-8F37-391909447CE7}" srcOrd="0" destOrd="0" presId="urn:microsoft.com/office/officeart/2005/8/layout/cycle5"/>
    <dgm:cxn modelId="{A31017E7-A9AF-4DF5-A578-3A1B1895721F}" type="presOf" srcId="{3737917E-F1BD-4754-BD28-79945F3CF002}" destId="{AE84FBFC-B073-4D38-A6EE-7362500B0824}" srcOrd="0" destOrd="0" presId="urn:microsoft.com/office/officeart/2005/8/layout/cycle5"/>
    <dgm:cxn modelId="{2D7652B7-0607-4BFA-A605-63AEB033DE09}" type="presOf" srcId="{F2A537D0-0BAF-4382-B3CF-66CAD8E3A4C3}" destId="{09D93CEA-2434-45E0-9725-AC06690642D2}" srcOrd="0" destOrd="0" presId="urn:microsoft.com/office/officeart/2005/8/layout/cycle5"/>
    <dgm:cxn modelId="{7371C196-00BE-4184-A3D3-30D92FDF1FAB}" type="presOf" srcId="{3E7ECE13-437F-4AEC-B9D1-E4FC79512E2E}" destId="{E4F68075-1C98-49DF-9B81-A310FF979DAB}" srcOrd="0" destOrd="0" presId="urn:microsoft.com/office/officeart/2005/8/layout/cycle5"/>
    <dgm:cxn modelId="{EE4C9110-DF17-43F7-ACF0-9BC80EEF4D17}" type="presParOf" srcId="{A47EE5A3-D42C-44B9-8F37-391909447CE7}" destId="{F7F90A6E-07CD-45CD-8C45-DD50B9A399B5}" srcOrd="0" destOrd="0" presId="urn:microsoft.com/office/officeart/2005/8/layout/cycle5"/>
    <dgm:cxn modelId="{EBE54E69-A315-4725-856A-F47CC2C9BDF4}" type="presParOf" srcId="{A47EE5A3-D42C-44B9-8F37-391909447CE7}" destId="{53FBEAA7-B9A6-47D6-99CC-91AA8EDC4485}" srcOrd="1" destOrd="0" presId="urn:microsoft.com/office/officeart/2005/8/layout/cycle5"/>
    <dgm:cxn modelId="{0A54375E-29D3-4135-BEFC-2D6D3573B1A7}" type="presParOf" srcId="{A47EE5A3-D42C-44B9-8F37-391909447CE7}" destId="{F67F9B65-A022-47E9-9AC1-0D0E2BCB6A75}" srcOrd="2" destOrd="0" presId="urn:microsoft.com/office/officeart/2005/8/layout/cycle5"/>
    <dgm:cxn modelId="{22B1406C-9C11-45FE-85E5-566018D456AE}" type="presParOf" srcId="{A47EE5A3-D42C-44B9-8F37-391909447CE7}" destId="{09D93CEA-2434-45E0-9725-AC06690642D2}" srcOrd="3" destOrd="0" presId="urn:microsoft.com/office/officeart/2005/8/layout/cycle5"/>
    <dgm:cxn modelId="{517F507C-32D4-43CA-A02B-44247E885913}" type="presParOf" srcId="{A47EE5A3-D42C-44B9-8F37-391909447CE7}" destId="{D98958DE-0D4E-4E7F-8EAC-E2AF182095F5}" srcOrd="4" destOrd="0" presId="urn:microsoft.com/office/officeart/2005/8/layout/cycle5"/>
    <dgm:cxn modelId="{22E6B7F1-5E6F-4DC0-BD43-F7F76B7E6DC5}" type="presParOf" srcId="{A47EE5A3-D42C-44B9-8F37-391909447CE7}" destId="{7CD41D92-9D41-4B3D-BEBA-7C8BFA64EAC8}" srcOrd="5" destOrd="0" presId="urn:microsoft.com/office/officeart/2005/8/layout/cycle5"/>
    <dgm:cxn modelId="{F9E2FB44-9232-4485-89A8-448332DB28AE}" type="presParOf" srcId="{A47EE5A3-D42C-44B9-8F37-391909447CE7}" destId="{E4F68075-1C98-49DF-9B81-A310FF979DAB}" srcOrd="6" destOrd="0" presId="urn:microsoft.com/office/officeart/2005/8/layout/cycle5"/>
    <dgm:cxn modelId="{45A642E4-8235-4CE6-85D3-86734FDA9026}" type="presParOf" srcId="{A47EE5A3-D42C-44B9-8F37-391909447CE7}" destId="{78D9A6C6-9761-4D70-8ADC-C6F13C4104A5}" srcOrd="7" destOrd="0" presId="urn:microsoft.com/office/officeart/2005/8/layout/cycle5"/>
    <dgm:cxn modelId="{5CF7DFE0-F11F-4139-B863-71F94B807879}" type="presParOf" srcId="{A47EE5A3-D42C-44B9-8F37-391909447CE7}" destId="{6949499B-491B-49C4-8334-FC07072C910F}" srcOrd="8" destOrd="0" presId="urn:microsoft.com/office/officeart/2005/8/layout/cycle5"/>
    <dgm:cxn modelId="{D397B5E8-56C1-4F9E-89AF-5A6DF6BDB255}" type="presParOf" srcId="{A47EE5A3-D42C-44B9-8F37-391909447CE7}" destId="{9AF69C23-B436-4B67-BB38-ECAFC0EB4AC4}" srcOrd="9" destOrd="0" presId="urn:microsoft.com/office/officeart/2005/8/layout/cycle5"/>
    <dgm:cxn modelId="{08338634-EB40-40AB-ADDB-059FA94974B2}" type="presParOf" srcId="{A47EE5A3-D42C-44B9-8F37-391909447CE7}" destId="{1B6B442D-1D50-4868-BC57-F1B29F8E024D}" srcOrd="10" destOrd="0" presId="urn:microsoft.com/office/officeart/2005/8/layout/cycle5"/>
    <dgm:cxn modelId="{B2B8A883-834D-409D-B2C8-A722C5D1C524}" type="presParOf" srcId="{A47EE5A3-D42C-44B9-8F37-391909447CE7}" destId="{08E7EA09-3869-46C7-9175-5E153A5EAD17}" srcOrd="11" destOrd="0" presId="urn:microsoft.com/office/officeart/2005/8/layout/cycle5"/>
    <dgm:cxn modelId="{AF856107-97BC-4063-B9FE-4FCFB2E78E7B}" type="presParOf" srcId="{A47EE5A3-D42C-44B9-8F37-391909447CE7}" destId="{EE41C580-D1C5-4794-A758-BCA0CFEFE91E}" srcOrd="12" destOrd="0" presId="urn:microsoft.com/office/officeart/2005/8/layout/cycle5"/>
    <dgm:cxn modelId="{AEFC9C60-E6B4-4FF1-9A5E-732D424C0FFB}" type="presParOf" srcId="{A47EE5A3-D42C-44B9-8F37-391909447CE7}" destId="{29C8037A-44AB-42D4-BE98-DC0224252A9B}" srcOrd="13" destOrd="0" presId="urn:microsoft.com/office/officeart/2005/8/layout/cycle5"/>
    <dgm:cxn modelId="{6BDB86E4-A688-41CE-8403-4D54CE545078}" type="presParOf" srcId="{A47EE5A3-D42C-44B9-8F37-391909447CE7}" destId="{AE84FBFC-B073-4D38-A6EE-7362500B082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E82C9-7DD0-4C69-8491-9A9C54A6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A39014-EE55-4492-889D-44376B9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92374-2027-4C65-AA7D-3462DC6E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EC60C7-07D3-4930-ACCB-F49BAF7D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0237D7-C446-4122-853E-15BC6F22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F3DF9-11C2-48FD-A9B4-70128133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1090E9-FE32-4ADA-B369-93903DA89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81E70B-607A-409C-A4CE-86E49A42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239B3-4117-4AD3-8514-1C1C2987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288C95-517E-4825-A65A-6426D2E2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7B829C-1475-4DE5-ABDB-5C2B2F001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65E234-664F-40D7-B945-9DCAB6CB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90EB87-58FD-4847-9D83-16679EFF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55BA18-DAE9-4D38-9126-965D4AFA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F3802-C1AA-4B29-B261-AC2B09AF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0509B-B548-4A84-B48F-3AC52439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EF46F-B245-4337-8EBB-7D4752241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CCCF35-72A3-42BB-8806-229EEF0A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65FBEB-16D5-4867-B53F-6520C724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D946A-169E-483B-BB1D-E3699B9A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0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17308-30CD-48DA-9A42-8678CD6C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25EC0B-2462-42EA-8053-A9DA4A69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0DF31C-4F12-460D-B58D-71792EAC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525925-C5E7-4284-B75D-96AC3407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57ED0A-EF88-46E2-81CE-90A876A6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1E30B9-71AC-4187-BADF-EDAC358B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29C78F-D3C0-47AB-A7F0-4A53C2C75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E2496C-BC4F-4DAB-BAAF-2EDC2E4CA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C07B74-40DA-41F7-AB71-5FE969E4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30FD2A-AB21-405A-B7BF-74930AC3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59F8-76BA-4A21-BADA-AB7B81DD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D63F8-B7E9-4CF8-A245-F3E61DB3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1F5D-A87A-429D-A892-BCE75EEB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800A8-63DD-488C-9080-2D1F8DB7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37F22B8-0A03-46ED-89DD-3E4F4338E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76D575-E522-4578-B1B5-DB4FB8826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0FD404-8510-4F49-8F2D-F1BC797C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862CA6-29DE-488B-B7A7-8E9A1152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A2ED0C-CE41-4562-B0FE-1C125468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A2804-7354-4FAA-971F-F0180A24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709B96-00EE-4C54-BFA8-E916AD31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771678-CFFF-4FE0-A311-193BFB4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E1EE65-4058-4E3B-A5D6-FE8B83FC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EAE50E-1C7F-4B6E-9CFD-295248C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1DAF80-795D-41AE-B278-0E7D1184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993CD8-E71A-4970-B02F-978E35FF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3D7E25-8429-4087-A48F-21BC35A9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4DCAFF-1F49-4079-B99D-8ED42EDC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AD1B8B-C828-43B0-8E98-494171A5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EC55E1-2255-4CCF-9552-7693C9C8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AB3C9C-4460-44C4-994A-AA293369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91567B-8AD5-4961-9929-1CC02379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2505B-4881-4DC8-90A3-3131BD85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4FF142-50D2-4D79-A062-19F8394AE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3E9919-E688-4A17-8965-6E8517ABB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644FCF-66E7-4ACF-97DD-A57AC6C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87BCBC-324A-43A3-BA8D-C4CA6F48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1EA35A-6C3F-483C-80BF-21826477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8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F0E957-1DDD-462F-AE26-8E191C36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463409-8F51-429D-A7D1-29DA99D2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0A804-6916-4089-B2D7-578BF53A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5763-ECC9-40C8-87D4-E9C404B0897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40BBA1-34BB-4220-A800-F90004AD0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F29988-5C06-4778-9DAF-DA4BA288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63E6-7904-4BA4-BE9E-66774CA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26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078" y="234461"/>
            <a:ext cx="111955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334D0C-F5CD-4493-8F88-0E5E60BB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0"/>
            <a:ext cx="9498840" cy="5203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D71EF9-E46C-48DF-A6E7-B4006A3B1F41}"/>
              </a:ext>
            </a:extLst>
          </p:cNvPr>
          <p:cNvSpPr txBox="1"/>
          <p:nvPr/>
        </p:nvSpPr>
        <p:spPr>
          <a:xfrm>
            <a:off x="192258" y="5287412"/>
            <a:ext cx="11732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যখন খাদ্য হিসেবে এই উদ্ভিদ গ্রহণ করে তখন এই রাসায়নিক শক্তি তাপ ও যান্ত্রিক শক্তিতে রূপান্তরিত হয়।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28924A-9AFB-46E0-A3BA-FDC320EF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281453"/>
            <a:ext cx="11334991" cy="62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2232C6-EB6E-4224-ACE9-E9BF0014CA13}"/>
              </a:ext>
            </a:extLst>
          </p:cNvPr>
          <p:cNvSpPr/>
          <p:nvPr/>
        </p:nvSpPr>
        <p:spPr>
          <a:xfrm>
            <a:off x="1335560" y="129502"/>
            <a:ext cx="764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086928-0FE2-4F1C-9EB6-192D06E0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88" y="1059537"/>
            <a:ext cx="4651178" cy="5155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9E1AB1-FC89-416A-9224-CFEFE52FC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72" y="1284043"/>
            <a:ext cx="3834388" cy="5115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5726" y="160279"/>
            <a:ext cx="3215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93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531" y="95535"/>
            <a:ext cx="4176215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1863060"/>
              </p:ext>
            </p:extLst>
          </p:nvPr>
        </p:nvGraphicFramePr>
        <p:xfrm>
          <a:off x="3965433" y="1203531"/>
          <a:ext cx="79536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137" y="1981453"/>
            <a:ext cx="3589361" cy="3785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3" y="286603"/>
            <a:ext cx="4176215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7" y="2674961"/>
            <a:ext cx="9812739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উদাহারন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D4F227-64E2-42F9-A40A-95B5F3360CCC}"/>
              </a:ext>
            </a:extLst>
          </p:cNvPr>
          <p:cNvSpPr txBox="1"/>
          <p:nvPr/>
        </p:nvSpPr>
        <p:spPr>
          <a:xfrm>
            <a:off x="267287" y="1895520"/>
            <a:ext cx="1026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১।শক্তির রূপান্তর কি?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EBD003-C8C4-4283-A489-B361AEE16EBE}"/>
              </a:ext>
            </a:extLst>
          </p:cNvPr>
          <p:cNvSpPr txBox="1"/>
          <p:nvPr/>
        </p:nvSpPr>
        <p:spPr>
          <a:xfrm>
            <a:off x="351692" y="2576154"/>
            <a:ext cx="11071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উত্তরঃশক্তি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রূপ থেকে অন্য রূপে পরিবর্তিত হতে পারে।শক্তির রূপের এই পরিবর্তনই হলো শক্তির রপান্তর।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7A1EA6-4A0D-4138-8726-811158EF2565}"/>
              </a:ext>
            </a:extLst>
          </p:cNvPr>
          <p:cNvSpPr txBox="1"/>
          <p:nvPr/>
        </p:nvSpPr>
        <p:spPr>
          <a:xfrm>
            <a:off x="1" y="3900652"/>
            <a:ext cx="963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২।টেলিভিশন চালালে আমরা কোন কোন শক্তি পাই?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5DABB-0123-499A-BB9A-CFC8D70989AF}"/>
              </a:ext>
            </a:extLst>
          </p:cNvPr>
          <p:cNvSpPr txBox="1"/>
          <p:nvPr/>
        </p:nvSpPr>
        <p:spPr>
          <a:xfrm>
            <a:off x="487680" y="4608538"/>
            <a:ext cx="12173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টেলিভিশন চালাই তখন এই বিদ্যুৎ শক্তি আলোক ,তাপ এবং শব্দ শক্তিতে রূপান্তরিত হয়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021" y="532263"/>
            <a:ext cx="4408227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8" y="2988860"/>
            <a:ext cx="11450471" cy="255454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3677" y="675312"/>
            <a:ext cx="962464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790" y="661260"/>
            <a:ext cx="6073254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8" y="2975211"/>
            <a:ext cx="9621670" cy="34163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5" y="313898"/>
            <a:ext cx="7847462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5" y="2361063"/>
            <a:ext cx="8229600" cy="34778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পাঠঃঅধ্যায়-৫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পাঠ্যাংশঃ২ 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4716" y="2074461"/>
            <a:ext cx="11368585" cy="2123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শিখনফলঃ১৬. ৩. ১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422B19-768E-408D-A919-257E4A676732}"/>
              </a:ext>
            </a:extLst>
          </p:cNvPr>
          <p:cNvSpPr txBox="1"/>
          <p:nvPr/>
        </p:nvSpPr>
        <p:spPr>
          <a:xfrm>
            <a:off x="3254045" y="414052"/>
            <a:ext cx="5603352" cy="212365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A0707D-6203-4F77-8356-3FD565A1D484}"/>
              </a:ext>
            </a:extLst>
          </p:cNvPr>
          <p:cNvSpPr/>
          <p:nvPr/>
        </p:nvSpPr>
        <p:spPr>
          <a:xfrm>
            <a:off x="3840898" y="3838433"/>
            <a:ext cx="4766048" cy="1323439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রূপান্তর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3C0F46-70F5-4DFB-93EE-1A82DD094E69}"/>
              </a:ext>
            </a:extLst>
          </p:cNvPr>
          <p:cNvSpPr txBox="1"/>
          <p:nvPr/>
        </p:nvSpPr>
        <p:spPr>
          <a:xfrm>
            <a:off x="228443" y="1437843"/>
            <a:ext cx="11516750" cy="34163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সকল শক্তির উৎস। সূর্য থেকে পাওয়া শক্তি রূপান্তরের মাধ্যমে এক রূপ থেকে অন্য রূপে রূপান্তরিত হয়।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65D34B-56EB-4140-A951-4F616824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3" y="136060"/>
            <a:ext cx="4579106" cy="4579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23BF43-9CC0-46E8-BCCA-CD09A891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369421"/>
            <a:ext cx="5651312" cy="4112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EC2BD5-205A-47A4-A796-00358430BE9E}"/>
              </a:ext>
            </a:extLst>
          </p:cNvPr>
          <p:cNvSpPr txBox="1"/>
          <p:nvPr/>
        </p:nvSpPr>
        <p:spPr>
          <a:xfrm>
            <a:off x="393895" y="5713889"/>
            <a:ext cx="1038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সৌরশক্তিকে বিদ্যুৎ শক্তিতে রূপান্তরিত করে।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A7887B-6925-4AA8-8B45-56B4A07E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9" y="444674"/>
            <a:ext cx="4612942" cy="429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6830E-9E4B-49D1-947A-BD7DE633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4" y="226343"/>
            <a:ext cx="3856416" cy="423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89A6CA-F6DA-4A83-9E08-48773D0FB630}"/>
              </a:ext>
            </a:extLst>
          </p:cNvPr>
          <p:cNvSpPr txBox="1"/>
          <p:nvPr/>
        </p:nvSpPr>
        <p:spPr>
          <a:xfrm>
            <a:off x="0" y="5247249"/>
            <a:ext cx="12027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সৌরশক্তিকে আমরা প্রত্যক্ষভাবে আলো ও তাপ হিসেবে পাই।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0AE587-9ED9-42FF-BE90-CA095A47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7" y="128990"/>
            <a:ext cx="9545809" cy="5019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97BEB6-B68D-4EF9-BAED-0296AF614B7D}"/>
              </a:ext>
            </a:extLst>
          </p:cNvPr>
          <p:cNvSpPr txBox="1"/>
          <p:nvPr/>
        </p:nvSpPr>
        <p:spPr>
          <a:xfrm>
            <a:off x="309489" y="5148237"/>
            <a:ext cx="1139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যখন আমরা টেলিভিশন চালাই তখন এই বিদ্যুৎ শক্তি আলোক ,তাপ এবং শব্দ শক্তিতে রূপান্তরিত হয়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222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2020-07-12T05:35:39Z</dcterms:created>
  <dcterms:modified xsi:type="dcterms:W3CDTF">2020-11-19T10:19:09Z</dcterms:modified>
</cp:coreProperties>
</file>