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6" r:id="rId3"/>
    <p:sldId id="295" r:id="rId4"/>
    <p:sldId id="274" r:id="rId5"/>
    <p:sldId id="275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75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C8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  <p:guide pos="7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BA834B-1C7B-4865-9E2E-FB05A637B5D7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15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8686800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9" name="Rectangle 8"/>
          <p:cNvSpPr/>
          <p:nvPr/>
        </p:nvSpPr>
        <p:spPr bwMode="gray">
          <a:xfrm>
            <a:off x="8458200" y="5638800"/>
            <a:ext cx="228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10" name="Rectangle 9"/>
          <p:cNvSpPr/>
          <p:nvPr/>
        </p:nvSpPr>
        <p:spPr bwMode="ltGray">
          <a:xfrm>
            <a:off x="914401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11" name="Rectangle 10"/>
          <p:cNvSpPr/>
          <p:nvPr/>
        </p:nvSpPr>
        <p:spPr bwMode="gray">
          <a:xfrm>
            <a:off x="1" y="0"/>
            <a:ext cx="914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8682231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9123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914401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3716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07401" y="6032500"/>
            <a:ext cx="445008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1600201"/>
            <a:ext cx="6248400" cy="2680127"/>
          </a:xfrm>
        </p:spPr>
        <p:txBody>
          <a:bodyPr>
            <a:noAutofit/>
          </a:bodyPr>
          <a:lstStyle>
            <a:lvl1pPr>
              <a:defRPr sz="405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976" y="4344916"/>
            <a:ext cx="56388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1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893" y="6356352"/>
            <a:ext cx="4572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11/19/2020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/>
          </a:p>
        </p:txBody>
      </p:sp>
      <p:sp>
        <p:nvSpPr>
          <p:cNvPr id="8" name="Rectangle 7"/>
          <p:cNvSpPr/>
          <p:nvPr/>
        </p:nvSpPr>
        <p:spPr bwMode="ltGray">
          <a:xfrm>
            <a:off x="462978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10" name="Rectangle 9"/>
          <p:cNvSpPr/>
          <p:nvPr/>
        </p:nvSpPr>
        <p:spPr bwMode="black">
          <a:xfrm>
            <a:off x="462978" y="736219"/>
            <a:ext cx="4572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462978" y="7362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462978" y="13458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525249" y="934836"/>
            <a:ext cx="336023" cy="220630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46297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1584" y="685800"/>
            <a:ext cx="134099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9272" y="685800"/>
            <a:ext cx="588798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11/19/2020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11/19/2020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8686800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0" name="Rectangle 19"/>
          <p:cNvSpPr/>
          <p:nvPr/>
        </p:nvSpPr>
        <p:spPr bwMode="gray">
          <a:xfrm>
            <a:off x="8458200" y="5638800"/>
            <a:ext cx="228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4" name="Rectangle 23"/>
          <p:cNvSpPr/>
          <p:nvPr/>
        </p:nvSpPr>
        <p:spPr bwMode="gray">
          <a:xfrm>
            <a:off x="912352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8682231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9123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07401" y="6032500"/>
            <a:ext cx="445008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9123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8686800" y="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7" name="Rectangle 26"/>
          <p:cNvSpPr/>
          <p:nvPr/>
        </p:nvSpPr>
        <p:spPr bwMode="gray">
          <a:xfrm>
            <a:off x="8458200" y="0"/>
            <a:ext cx="2286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8" name="Rectangle 27"/>
          <p:cNvSpPr/>
          <p:nvPr/>
        </p:nvSpPr>
        <p:spPr bwMode="gray">
          <a:xfrm>
            <a:off x="914401" y="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9" name="Rectangle 28"/>
          <p:cNvSpPr/>
          <p:nvPr/>
        </p:nvSpPr>
        <p:spPr>
          <a:xfrm>
            <a:off x="-1" y="0"/>
            <a:ext cx="9144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8682231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9123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914401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72" y="1600201"/>
            <a:ext cx="6214072" cy="2654064"/>
          </a:xfrm>
        </p:spPr>
        <p:txBody>
          <a:bodyPr anchor="b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273" y="4259997"/>
            <a:ext cx="5449886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1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2012" y="6356352"/>
            <a:ext cx="4572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5388" y="1600200"/>
            <a:ext cx="3611880" cy="457200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2520" y="1600200"/>
            <a:ext cx="3611880" cy="457200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 baseline="0"/>
            </a:lvl6pPr>
            <a:lvl7pPr>
              <a:defRPr sz="1350" baseline="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11/19/2020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389" y="1499616"/>
            <a:ext cx="361510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5388" y="2514707"/>
            <a:ext cx="3611880" cy="36574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9293" y="1499616"/>
            <a:ext cx="361510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9293" y="2514600"/>
            <a:ext cx="3615107" cy="3655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11/19/2020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11/19/2020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469802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46297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8229600" y="0"/>
            <a:ext cx="692146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/>
          </a:p>
        </p:txBody>
      </p:sp>
      <p:sp>
        <p:nvSpPr>
          <p:cNvPr id="9" name="Rectangle 8"/>
          <p:cNvSpPr/>
          <p:nvPr/>
        </p:nvSpPr>
        <p:spPr bwMode="black">
          <a:xfrm>
            <a:off x="8921746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11/19/2020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466466" y="0"/>
            <a:ext cx="311159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466465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05890" y="381000"/>
            <a:ext cx="2470710" cy="1371600"/>
          </a:xfrm>
        </p:spPr>
        <p:txBody>
          <a:bodyPr anchor="b">
            <a:normAutofit/>
          </a:bodyPr>
          <a:lstStyle>
            <a:lvl1pPr algn="l">
              <a:defRPr sz="2101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82600"/>
            <a:ext cx="4648200" cy="56896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05890" y="1828800"/>
            <a:ext cx="2470710" cy="4343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11/19/2020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/>
          </a:p>
        </p:txBody>
      </p:sp>
      <p:sp>
        <p:nvSpPr>
          <p:cNvPr id="8" name="Rectangle 7"/>
          <p:cNvSpPr/>
          <p:nvPr/>
        </p:nvSpPr>
        <p:spPr bwMode="black"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/>
          </a:p>
        </p:txBody>
      </p:sp>
      <p:sp>
        <p:nvSpPr>
          <p:cNvPr id="9" name="Rectangle 8"/>
          <p:cNvSpPr/>
          <p:nvPr/>
        </p:nvSpPr>
        <p:spPr bwMode="ltGray">
          <a:xfrm>
            <a:off x="3657600" y="0"/>
            <a:ext cx="526414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90" y="381000"/>
            <a:ext cx="2470710" cy="1371600"/>
          </a:xfrm>
        </p:spPr>
        <p:txBody>
          <a:bodyPr anchor="b">
            <a:normAutofit/>
          </a:bodyPr>
          <a:lstStyle>
            <a:lvl1pPr algn="l">
              <a:defRPr sz="2101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3886200" y="482600"/>
            <a:ext cx="464820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101" baseline="0">
                <a:solidFill>
                  <a:schemeClr val="tx2"/>
                </a:solidFill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890" y="1828800"/>
            <a:ext cx="2470710" cy="4343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8912221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/>
          </a:p>
        </p:txBody>
      </p:sp>
      <p:sp>
        <p:nvSpPr>
          <p:cNvPr id="8" name="Rectangle 7"/>
          <p:cNvSpPr/>
          <p:nvPr/>
        </p:nvSpPr>
        <p:spPr bwMode="ltGray">
          <a:xfrm>
            <a:off x="462978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13" name="Rectangle 12"/>
          <p:cNvSpPr/>
          <p:nvPr/>
        </p:nvSpPr>
        <p:spPr bwMode="black">
          <a:xfrm>
            <a:off x="462978" y="736219"/>
            <a:ext cx="4572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462978" y="7362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462978" y="13458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567219" y="898103"/>
            <a:ext cx="25208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46297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5389" y="177801"/>
            <a:ext cx="7339012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389" y="1600200"/>
            <a:ext cx="733901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635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8239" y="6356352"/>
            <a:ext cx="298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1" y="6356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050"/>
        </a:spcBef>
        <a:buFont typeface="Euphemia" pitchFamily="34" charset="0"/>
        <a:buChar char="›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59609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4002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395" indent="-185215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82788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557181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831574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105967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80361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rved Down Ribbon 8"/>
          <p:cNvSpPr/>
          <p:nvPr/>
        </p:nvSpPr>
        <p:spPr>
          <a:xfrm>
            <a:off x="990600" y="1828800"/>
            <a:ext cx="8153400" cy="3703290"/>
          </a:xfrm>
          <a:prstGeom prst="ellipseRibbon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Ribbon 7"/>
          <p:cNvSpPr/>
          <p:nvPr/>
        </p:nvSpPr>
        <p:spPr>
          <a:xfrm>
            <a:off x="609600" y="0"/>
            <a:ext cx="8610600" cy="1828800"/>
          </a:xfrm>
          <a:prstGeom prst="ribbon">
            <a:avLst>
              <a:gd name="adj1" fmla="val 33333"/>
              <a:gd name="adj2" fmla="val 66588"/>
            </a:avLst>
          </a:prstGeom>
          <a:solidFill>
            <a:schemeClr val="accent4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762000"/>
            <a:ext cx="56040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60000">
            <a:off x="2011680" y="2490823"/>
            <a:ext cx="6035040" cy="315471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9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5645836"/>
            <a:ext cx="52309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পরিচালনায়ঃ</a:t>
            </a:r>
            <a:endParaRPr lang="en-US" sz="3600" b="1" cap="none" spc="0" dirty="0" smtClean="0">
              <a:ln/>
              <a:solidFill>
                <a:srgbClr val="FF0000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b="1" dirty="0" err="1" smtClean="0">
                <a:ln/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প্রকৌ.মোঃমোস্তাফিজুর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রহমান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খান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cap="none" spc="0" dirty="0">
              <a:ln/>
              <a:solidFill>
                <a:srgbClr val="FF0000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8981" l="175" r="100000">
                        <a14:foregroundMark x1="15256" y1="79382" x2="33100" y2="93456"/>
                        <a14:foregroundMark x1="5875" y1="72345" x2="97852" y2="87142"/>
                        <a14:foregroundMark x1="78167" y1="64617" x2="99737" y2="97698"/>
                        <a14:backgroundMark x1="4954" y1="60375" x2="20912" y2="559"/>
                        <a14:backgroundMark x1="22797" y1="62479" x2="263" y2="27294"/>
                        <a14:backgroundMark x1="95046" y1="63893" x2="86585" y2="559"/>
                        <a14:backgroundMark x1="80973" y1="46301" x2="98816" y2="69549"/>
                        <a14:backgroundMark x1="79088" y1="6182" x2="65936" y2="559"/>
                        <a14:backgroundMark x1="23718" y1="6182" x2="34985" y2="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98" y="5671564"/>
            <a:ext cx="1372202" cy="1174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89873" l="1731" r="99231">
                        <a14:foregroundMark x1="12308" y1="80759" x2="28846" y2="61266"/>
                        <a14:foregroundMark x1="5000" y1="85823" x2="96731" y2="84810"/>
                        <a14:foregroundMark x1="52692" y1="58481" x2="99231" y2="61772"/>
                        <a14:foregroundMark x1="55962" y1="62532" x2="76731" y2="86582"/>
                        <a14:foregroundMark x1="66923" y1="86835" x2="85385" y2="88861"/>
                        <a14:foregroundMark x1="62500" y1="85823" x2="67500" y2="88354"/>
                        <a14:foregroundMark x1="60385" y1="85823" x2="64808" y2="81519"/>
                        <a14:foregroundMark x1="35769" y1="87595" x2="63077" y2="88861"/>
                        <a14:foregroundMark x1="63846" y1="88861" x2="99615" y2="88608"/>
                        <a14:foregroundMark x1="11538" y1="93671" x2="11538" y2="93671"/>
                        <a14:foregroundMark x1="11538" y1="93671" x2="11538" y2="93671"/>
                        <a14:foregroundMark x1="11731" y1="94177" x2="11731" y2="94177"/>
                        <a14:foregroundMark x1="2500" y1="88861" x2="75000" y2="88608"/>
                        <a14:foregroundMark x1="35000" y1="35949" x2="38269" y2="70886"/>
                        <a14:foregroundMark x1="42692" y1="66076" x2="48462" y2="71392"/>
                        <a14:foregroundMark x1="46154" y1="54937" x2="45577" y2="66329"/>
                        <a14:foregroundMark x1="53077" y1="52658" x2="58654" y2="54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469"/>
          <a:stretch/>
        </p:blipFill>
        <p:spPr>
          <a:xfrm>
            <a:off x="6248400" y="1662934"/>
            <a:ext cx="2601849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1-18-2020 23.12.54_4.jpg"/>
          <p:cNvPicPr>
            <a:picLocks noChangeAspect="1"/>
          </p:cNvPicPr>
          <p:nvPr/>
        </p:nvPicPr>
        <p:blipFill>
          <a:blip r:embed="rId2"/>
          <a:srcRect l="10000" t="18238" r="10000" b="13156"/>
          <a:stretch>
            <a:fillRect/>
          </a:stretch>
        </p:blipFill>
        <p:spPr>
          <a:xfrm>
            <a:off x="609600" y="457200"/>
            <a:ext cx="7620000" cy="54864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1-18-2020 23.12.54_5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rcRect l="11667" t="23789" r="8333" b="23789"/>
          <a:stretch>
            <a:fillRect/>
          </a:stretch>
        </p:blipFill>
        <p:spPr>
          <a:xfrm>
            <a:off x="762000" y="1600200"/>
            <a:ext cx="7467600" cy="39624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1-18-2020 23.12.54_6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rcRect l="2212" t="4717" r="2212" b="3459"/>
          <a:stretch>
            <a:fillRect/>
          </a:stretch>
        </p:blipFill>
        <p:spPr>
          <a:xfrm>
            <a:off x="457200" y="685800"/>
            <a:ext cx="8229600" cy="5562600"/>
          </a:xfrm>
          <a:prstGeom prst="snip2Same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1-18-2020 23.12.54_7.jpg"/>
          <p:cNvPicPr>
            <a:picLocks noChangeAspect="1"/>
          </p:cNvPicPr>
          <p:nvPr/>
        </p:nvPicPr>
        <p:blipFill>
          <a:blip r:embed="rId2"/>
          <a:srcRect l="9167" t="10274" r="7500" b="8855"/>
          <a:stretch>
            <a:fillRect/>
          </a:stretch>
        </p:blipFill>
        <p:spPr>
          <a:xfrm>
            <a:off x="609600" y="1371600"/>
            <a:ext cx="7620000" cy="4800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1-18-2020 23.12.54_8.jpg"/>
          <p:cNvPicPr>
            <a:picLocks noChangeAspect="1"/>
          </p:cNvPicPr>
          <p:nvPr/>
        </p:nvPicPr>
        <p:blipFill>
          <a:blip r:embed="rId2"/>
          <a:srcRect l="9167" t="13812" r="11667" b="17431"/>
          <a:stretch>
            <a:fillRect/>
          </a:stretch>
        </p:blipFill>
        <p:spPr>
          <a:xfrm>
            <a:off x="838200" y="1143000"/>
            <a:ext cx="7239000" cy="48768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1-18-2020 23.12.54_9.jpg"/>
          <p:cNvPicPr>
            <a:picLocks noChangeAspect="1"/>
          </p:cNvPicPr>
          <p:nvPr/>
        </p:nvPicPr>
        <p:blipFill>
          <a:blip r:embed="rId2">
            <a:lum bright="-20000" contrast="30000"/>
          </a:blip>
          <a:srcRect l="7500" t="5636" r="8333" b="12831"/>
          <a:stretch>
            <a:fillRect/>
          </a:stretch>
        </p:blipFill>
        <p:spPr>
          <a:xfrm>
            <a:off x="533400" y="1371600"/>
            <a:ext cx="8229600" cy="5181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1-18-2020 23.12.54_10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rcRect l="3778" t="7317" r="6444" b="8537"/>
          <a:stretch>
            <a:fillRect/>
          </a:stretch>
        </p:blipFill>
        <p:spPr>
          <a:xfrm>
            <a:off x="762000" y="762000"/>
            <a:ext cx="7391400" cy="5257800"/>
          </a:xfrm>
          <a:prstGeom prst="flowChartDelay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1-18-2020 23.12.54_11.jpg"/>
          <p:cNvPicPr>
            <a:picLocks noChangeAspect="1"/>
          </p:cNvPicPr>
          <p:nvPr/>
        </p:nvPicPr>
        <p:blipFill>
          <a:blip r:embed="rId2"/>
          <a:srcRect l="8333" r="9167" b="6316"/>
          <a:stretch>
            <a:fillRect/>
          </a:stretch>
        </p:blipFill>
        <p:spPr>
          <a:xfrm>
            <a:off x="914400" y="517793"/>
            <a:ext cx="7391400" cy="588300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1-18-2020 23.12.54_12.jpg"/>
          <p:cNvPicPr>
            <a:picLocks noChangeAspect="1"/>
          </p:cNvPicPr>
          <p:nvPr/>
        </p:nvPicPr>
        <p:blipFill>
          <a:blip r:embed="rId2"/>
          <a:srcRect l="2500" t="3889" r="6667" b="7628"/>
          <a:stretch>
            <a:fillRect/>
          </a:stretch>
        </p:blipFill>
        <p:spPr>
          <a:xfrm>
            <a:off x="838200" y="609600"/>
            <a:ext cx="7315200" cy="5410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ArcSoft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414" y="609601"/>
            <a:ext cx="1280160" cy="1600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077200" cy="5791200"/>
          </a:xfrm>
          <a:prstGeom prst="flowChartPunchedTap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5400" b="1" dirty="0" err="1" smtClean="0">
                <a:solidFill>
                  <a:srgbClr val="FF000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সবার</a:t>
            </a:r>
            <a:r>
              <a:rPr lang="fr-FR" sz="5400" b="1" dirty="0" smtClean="0">
                <a:solidFill>
                  <a:srgbClr val="FF000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5400" b="1" dirty="0" err="1" smtClean="0">
                <a:solidFill>
                  <a:srgbClr val="FF000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উন্নতি</a:t>
            </a:r>
            <a:r>
              <a:rPr lang="fr-FR" sz="5400" b="1" dirty="0" smtClean="0">
                <a:solidFill>
                  <a:srgbClr val="FF000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5400" b="1" dirty="0" err="1" smtClean="0">
                <a:solidFill>
                  <a:srgbClr val="FF000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কামনায়</a:t>
            </a:r>
            <a:r>
              <a:rPr lang="fr-FR" sz="5400" b="1" dirty="0" smtClean="0">
                <a:solidFill>
                  <a:srgbClr val="FF000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5400" b="1" dirty="0" err="1" smtClean="0">
                <a:solidFill>
                  <a:srgbClr val="FF000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শেষ</a:t>
            </a:r>
            <a:r>
              <a:rPr lang="fr-FR" sz="5400" b="1" dirty="0" smtClean="0">
                <a:solidFill>
                  <a:srgbClr val="FF000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5400" b="1" dirty="0" err="1" smtClean="0">
                <a:solidFill>
                  <a:srgbClr val="FF000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করছি</a:t>
            </a:r>
            <a:r>
              <a:rPr lang="fr-FR" sz="5400" b="1" dirty="0" smtClean="0">
                <a:solidFill>
                  <a:srgbClr val="FF000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,</a:t>
            </a:r>
            <a:br>
              <a:rPr lang="fr-FR" sz="5400" b="1" dirty="0" smtClean="0">
                <a:solidFill>
                  <a:srgbClr val="FF000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</a:br>
            <a:r>
              <a:rPr lang="fr-FR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ধন্যবাদ</a:t>
            </a:r>
            <a:endParaRPr lang="en-US" sz="4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332435" y="2569369"/>
            <a:ext cx="3509963" cy="2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3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rcSoft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0"/>
            <a:ext cx="1280160" cy="16002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643300347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3797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আই সি টি ল্যাব</a:t>
            </a:r>
            <a:endParaRPr lang="en-US" sz="60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UEW-ICT-Lab-3-768x5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543800" cy="5419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/>
        </p:nvSpPr>
        <p:spPr>
          <a:xfrm>
            <a:off x="453341" y="2590800"/>
            <a:ext cx="4575860" cy="4114800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10800000">
            <a:off x="457199" y="2590800"/>
            <a:ext cx="4572000" cy="4114800"/>
          </a:xfrm>
          <a:prstGeom prst="rtTriangle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05909" y="60821"/>
            <a:ext cx="8509490" cy="6568580"/>
            <a:chOff x="-128174" y="315421"/>
            <a:chExt cx="9532833" cy="5921313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5099919" y="1983020"/>
              <a:ext cx="36554" cy="425371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221838" y="3573402"/>
              <a:ext cx="4097459" cy="174792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24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একাদশ </a:t>
              </a:r>
              <a:r>
                <a:rPr lang="en-US" sz="2400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en-US" sz="2400" dirty="0" err="1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দ্বাদশ</a:t>
              </a:r>
              <a:endParaRPr lang="bn-BD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4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24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r>
                <a:rPr lang="bn-BD" sz="24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pPr>
                <a:defRPr/>
              </a:pPr>
              <a:r>
                <a:rPr lang="bn-BD" sz="24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IN" sz="2400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5ম</a:t>
              </a:r>
              <a:endPara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4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2400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 (</a:t>
              </a:r>
              <a:r>
                <a:rPr lang="bn-IN" sz="2400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ধ্রুবক এবং চলক)</a:t>
              </a:r>
              <a:endPara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4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28174" y="2882588"/>
              <a:ext cx="5398820" cy="316188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প্রকৌ, মোঃ মোস্তাফিজুর রহমান খান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ডিপ্লোমা ইন ইঞ্জিনি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bn-BD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রিং (কম্পিউটার)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আধ্যক্ষ(ভারপ্রাপ্ত) ও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প্রভাষক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অপারেশন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endPara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ছোটবাই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দিয়া বিজনেস ম্যানেজমেন্ট ইন্সটিটিউট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>
                <a:defRPr/>
              </a:pPr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রাঙ্গাবালী, পটুয়াখালী।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মোবাইল : ০১৭৪৬১২০৯২৩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  <a:latin typeface="Gloucester MT Extra Condensed" panose="02030808020601010101" pitchFamily="18" charset="0"/>
                  <a:cs typeface="NikoshBAN" pitchFamily="2" charset="0"/>
                </a:rPr>
                <a:t>Email-www.engmrkhan8@gmail.com</a:t>
              </a:r>
              <a:endParaRPr lang="bn-BD" sz="2400" dirty="0">
                <a:solidFill>
                  <a:schemeClr val="bg1"/>
                </a:solidFill>
                <a:latin typeface="Gloucester MT Extra Condensed" panose="02030808020601010101" pitchFamily="18" charset="0"/>
                <a:cs typeface="NikoshBAN" pitchFamily="2" charset="0"/>
              </a:endParaRPr>
            </a:p>
            <a:p>
              <a:pPr algn="ctr">
                <a:defRPr/>
              </a:pP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04324" y="1051331"/>
              <a:ext cx="1822713" cy="67698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09" b="100000" l="2121" r="100000">
                          <a14:foregroundMark x1="9091" y1="95909" x2="29091" y2="60227"/>
                          <a14:foregroundMark x1="71212" y1="65000" x2="92727" y2="92273"/>
                          <a14:foregroundMark x1="5152" y1="70000" x2="40000" y2="92273"/>
                          <a14:foregroundMark x1="66667" y1="80909" x2="99697" y2="70455"/>
                          <a14:foregroundMark x1="87576" y1="68182" x2="79697" y2="99545"/>
                          <a14:foregroundMark x1="76061" y1="83182" x2="59091" y2="995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59" y="472336"/>
              <a:ext cx="1879309" cy="1986773"/>
            </a:xfrm>
            <a:prstGeom prst="ellipse">
              <a:avLst/>
            </a:prstGeom>
            <a:ln w="63500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094" y="315421"/>
              <a:ext cx="2736565" cy="222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774329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5791200"/>
            <a:ext cx="33858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 গুলো দেখো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76400" y="685800"/>
            <a:ext cx="7010400" cy="4343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  <a:solidFill>
                <a:schemeClr val="tx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86000" y="1143000"/>
            <a:ext cx="5791200" cy="3722132"/>
            <a:chOff x="2286000" y="1143000"/>
            <a:chExt cx="5791200" cy="3722132"/>
          </a:xfrm>
        </p:grpSpPr>
        <p:sp>
          <p:nvSpPr>
            <p:cNvPr id="7" name="TextBox 6"/>
            <p:cNvSpPr txBox="1"/>
            <p:nvPr/>
          </p:nvSpPr>
          <p:spPr>
            <a:xfrm>
              <a:off x="2286000" y="2286000"/>
              <a:ext cx="5791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8000" b="1" spc="50" dirty="0" smtClean="0">
                  <a:ln w="11430"/>
                  <a:solidFill>
                    <a:schemeClr val="tx2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y=ax</a:t>
              </a:r>
              <a:r>
                <a:rPr lang="en-US" sz="8000" b="1" spc="50" baseline="30000" dirty="0" smtClean="0">
                  <a:ln w="11430"/>
                  <a:solidFill>
                    <a:schemeClr val="tx2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8000" b="1" spc="50" dirty="0" smtClean="0">
                  <a:ln w="11430"/>
                  <a:solidFill>
                    <a:schemeClr val="tx2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+bx+c </a:t>
              </a:r>
              <a:endParaRPr lang="en-US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7000" y="1143000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tx2"/>
                  </a:solidFill>
                </a:rPr>
                <a:t>Coefficents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114300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Constant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4495800"/>
              <a:ext cx="1069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Variable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2895600" y="1828800"/>
              <a:ext cx="990600" cy="533400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810000" y="1600200"/>
              <a:ext cx="1524000" cy="914400"/>
            </a:xfrm>
            <a:prstGeom prst="straightConnector1">
              <a:avLst/>
            </a:prstGeom>
            <a:ln w="539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 flipV="1">
              <a:off x="3886200" y="1676400"/>
              <a:ext cx="2286000" cy="990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5791200" y="1676400"/>
              <a:ext cx="914400" cy="91440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6667500" y="2019300"/>
              <a:ext cx="990600" cy="15240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2895600" y="3581400"/>
              <a:ext cx="1828800" cy="8382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V="1">
              <a:off x="4381500" y="3619500"/>
              <a:ext cx="914400" cy="685800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257800" y="3657600"/>
              <a:ext cx="990600" cy="685800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06496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228600"/>
            <a:ext cx="33858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 গুলো দেখো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276600"/>
            <a:ext cx="7273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52x</a:t>
            </a:r>
            <a:r>
              <a:rPr lang="en-US" sz="6000" b="1" baseline="30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IN" sz="60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9x</a:t>
            </a:r>
            <a:r>
              <a:rPr lang="bn-IN" sz="60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+36</a:t>
            </a:r>
            <a:r>
              <a:rPr lang="bn-IN" sz="60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60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60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m+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82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1676400"/>
            <a:ext cx="1479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Expressin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1600200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1671935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variable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5334000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coefficient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5257800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constant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276600"/>
            <a:ext cx="42672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3429000"/>
            <a:ext cx="914400" cy="838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2971800"/>
            <a:ext cx="7620000" cy="167640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4068736" y="2544736"/>
            <a:ext cx="833735" cy="20393"/>
          </a:xfrm>
          <a:prstGeom prst="straightConnector1">
            <a:avLst/>
          </a:prstGeom>
          <a:ln w="603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219994" y="2895600"/>
            <a:ext cx="13716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715000" y="2895600"/>
            <a:ext cx="1371600" cy="158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90800" y="5334000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term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rot="5400000" flipH="1" flipV="1">
            <a:off x="2657261" y="4867062"/>
            <a:ext cx="914400" cy="19477"/>
          </a:xfrm>
          <a:prstGeom prst="straightConnector1">
            <a:avLst/>
          </a:prstGeom>
          <a:ln w="444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914900" y="4533900"/>
            <a:ext cx="1295400" cy="457200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934200" y="4724400"/>
            <a:ext cx="990600" cy="228600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0116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/>
          <p:cNvSpPr/>
          <p:nvPr/>
        </p:nvSpPr>
        <p:spPr>
          <a:xfrm>
            <a:off x="1447800" y="2209800"/>
            <a:ext cx="6019800" cy="3505200"/>
          </a:xfrm>
          <a:prstGeom prst="snip1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533400"/>
            <a:ext cx="4277133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আজকের পাঠ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209800"/>
            <a:ext cx="35525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abc</a:t>
            </a:r>
            <a:r>
              <a:rPr lang="en-US" sz="66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= 30</a:t>
            </a:r>
            <a:endParaRPr lang="en-US" sz="66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553494" y="4000500"/>
            <a:ext cx="989806" cy="794"/>
          </a:xfrm>
          <a:prstGeom prst="straightConnector1">
            <a:avLst/>
          </a:prstGeom>
          <a:ln w="1301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029200" y="3961606"/>
            <a:ext cx="1066800" cy="1588"/>
          </a:xfrm>
          <a:prstGeom prst="straightConnector1">
            <a:avLst/>
          </a:prstGeom>
          <a:ln w="1301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57400" y="4648200"/>
            <a:ext cx="2159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variable</a:t>
            </a:r>
            <a:endParaRPr lang="en-US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4724400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constant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5943600"/>
            <a:ext cx="75438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ধ্রুবক এবং চলক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variable &amp;constant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52400"/>
            <a:ext cx="2533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 ফল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066800"/>
            <a:ext cx="2672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এই পাঠ শেষে তোমরা-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86000"/>
            <a:ext cx="723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ct val="125000"/>
              <a:buBlip>
                <a:blip r:embed="rId2"/>
              </a:buBlip>
            </a:pP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ধ্রুবক কি তা বর্ননা করতে পারব</a:t>
            </a:r>
          </a:p>
          <a:p>
            <a:pPr>
              <a:buClr>
                <a:srgbClr val="0070C0"/>
              </a:buClr>
              <a:buSzPct val="125000"/>
              <a:buBlip>
                <a:blip r:embed="rId2"/>
              </a:buBlip>
            </a:pP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ধ্রুবক </a:t>
            </a: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এর প্রকারভেদ ব্যাখ্যা করতে পারবে</a:t>
            </a:r>
          </a:p>
          <a:p>
            <a:pPr>
              <a:buClr>
                <a:srgbClr val="0070C0"/>
              </a:buClr>
              <a:buSzPct val="125000"/>
              <a:buBlip>
                <a:blip r:embed="rId2"/>
              </a:buBlip>
            </a:pP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ধ্রুবক </a:t>
            </a: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এর সুবিধা বর্ননা করতে পারবে</a:t>
            </a:r>
          </a:p>
          <a:p>
            <a:pPr>
              <a:buClr>
                <a:srgbClr val="0070C0"/>
              </a:buClr>
              <a:buSzPct val="125000"/>
              <a:buBlip>
                <a:blip r:embed="rId2"/>
              </a:buBlip>
            </a:pP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চলক কি বর্ননা করতে পারবে</a:t>
            </a:r>
          </a:p>
          <a:p>
            <a:pPr>
              <a:buClr>
                <a:srgbClr val="0070C0"/>
              </a:buClr>
              <a:buSzPct val="125000"/>
              <a:buBlip>
                <a:blip r:embed="rId2"/>
              </a:buBlip>
            </a:pP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ধ্রুবক </a:t>
            </a: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ও চলক এর মধ্যে পার্থক্য করতে পারবে</a:t>
            </a:r>
          </a:p>
          <a:p>
            <a:pPr>
              <a:buClr>
                <a:srgbClr val="0070C0"/>
              </a:buClr>
              <a:buSzPct val="125000"/>
              <a:buBlip>
                <a:blip r:embed="rId2"/>
              </a:buBlip>
            </a:pP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লোকাল ও গ্লোবাল ভেরিয়েবল এর মধ্যে পার্থক্য নির্নয় করতে পারবে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1-18-2020 23.12.54_2.jpg"/>
          <p:cNvPicPr>
            <a:picLocks noChangeAspect="1"/>
          </p:cNvPicPr>
          <p:nvPr/>
        </p:nvPicPr>
        <p:blipFill>
          <a:blip r:embed="rId2">
            <a:lum bright="30000" contrast="40000"/>
          </a:blip>
          <a:srcRect t="4207" r="3333"/>
          <a:stretch>
            <a:fillRect/>
          </a:stretch>
        </p:blipFill>
        <p:spPr>
          <a:xfrm>
            <a:off x="304800" y="284570"/>
            <a:ext cx="8534400" cy="6268630"/>
          </a:xfrm>
          <a:prstGeom prst="round1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1-18-2020 23.12.54_3.jpg"/>
          <p:cNvPicPr>
            <a:picLocks noChangeAspect="1"/>
          </p:cNvPicPr>
          <p:nvPr/>
        </p:nvPicPr>
        <p:blipFill>
          <a:blip r:embed="rId2"/>
          <a:srcRect l="10833" t="14237" r="9167" b="14237"/>
          <a:stretch>
            <a:fillRect/>
          </a:stretch>
        </p:blipFill>
        <p:spPr>
          <a:xfrm>
            <a:off x="838200" y="762000"/>
            <a:ext cx="7315200" cy="5334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274</TotalTime>
  <Words>169</Words>
  <Application>Microsoft Office PowerPoint</Application>
  <PresentationFormat>On-screen Show (4:3)</PresentationFormat>
  <Paragraphs>47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Math 16x9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সবার উন্নতি কামনায় শেষ করছি,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RCG</dc:creator>
  <cp:lastModifiedBy>Windows User</cp:lastModifiedBy>
  <cp:revision>31</cp:revision>
  <dcterms:created xsi:type="dcterms:W3CDTF">2020-05-04T11:22:57Z</dcterms:created>
  <dcterms:modified xsi:type="dcterms:W3CDTF">2020-11-18T18:22:46Z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