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9"/>
  </p:notesMasterIdLst>
  <p:sldIdLst>
    <p:sldId id="279" r:id="rId2"/>
    <p:sldId id="293" r:id="rId3"/>
    <p:sldId id="256" r:id="rId4"/>
    <p:sldId id="268" r:id="rId5"/>
    <p:sldId id="294" r:id="rId6"/>
    <p:sldId id="295" r:id="rId7"/>
    <p:sldId id="281" r:id="rId8"/>
    <p:sldId id="282" r:id="rId9"/>
    <p:sldId id="283" r:id="rId10"/>
    <p:sldId id="284" r:id="rId11"/>
    <p:sldId id="258" r:id="rId12"/>
    <p:sldId id="27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69" r:id="rId21"/>
    <p:sldId id="292" r:id="rId22"/>
    <p:sldId id="266" r:id="rId23"/>
    <p:sldId id="296" r:id="rId24"/>
    <p:sldId id="299" r:id="rId25"/>
    <p:sldId id="277" r:id="rId26"/>
    <p:sldId id="297" r:id="rId27"/>
    <p:sldId id="29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1D537-6426-4F7B-8E43-00BF8232C42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3DBC4F-8AE0-4F1E-82F0-97CD708D8BD6}">
      <dgm:prSet custT="1"/>
      <dgm:spPr/>
      <dgm:t>
        <a:bodyPr/>
        <a:lstStyle/>
        <a:p>
          <a:r>
            <a:rPr lang="en-US" sz="5400" i="1"/>
            <a:t>Learning Outcomes</a:t>
          </a:r>
          <a:endParaRPr lang="en-US" sz="5400"/>
        </a:p>
      </dgm:t>
    </dgm:pt>
    <dgm:pt modelId="{D256DCBB-D443-40CA-9AAF-474B1915A8F1}" type="parTrans" cxnId="{77EFE4CF-467F-4FB0-BC65-E3BDD0BB2595}">
      <dgm:prSet/>
      <dgm:spPr/>
      <dgm:t>
        <a:bodyPr/>
        <a:lstStyle/>
        <a:p>
          <a:endParaRPr lang="en-US" sz="5400"/>
        </a:p>
      </dgm:t>
    </dgm:pt>
    <dgm:pt modelId="{5051846B-C0E6-4F53-95EE-973B4327E6AA}" type="sibTrans" cxnId="{77EFE4CF-467F-4FB0-BC65-E3BDD0BB2595}">
      <dgm:prSet/>
      <dgm:spPr/>
      <dgm:t>
        <a:bodyPr/>
        <a:lstStyle/>
        <a:p>
          <a:endParaRPr lang="en-US" sz="5400"/>
        </a:p>
      </dgm:t>
    </dgm:pt>
    <dgm:pt modelId="{0945D393-4ECD-440D-AEAB-B6E4CD5862CD}" type="pres">
      <dgm:prSet presAssocID="{0BD1D537-6426-4F7B-8E43-00BF8232C42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D38DF85-E061-4475-90F0-E580E834B8ED}" type="pres">
      <dgm:prSet presAssocID="{273DBC4F-8AE0-4F1E-82F0-97CD708D8BD6}" presName="circle1" presStyleLbl="node1" presStyleIdx="0" presStyleCnt="1"/>
      <dgm:spPr/>
    </dgm:pt>
    <dgm:pt modelId="{3F32574E-EAA2-4D48-AA83-CC803F481894}" type="pres">
      <dgm:prSet presAssocID="{273DBC4F-8AE0-4F1E-82F0-97CD708D8BD6}" presName="space" presStyleCnt="0"/>
      <dgm:spPr/>
    </dgm:pt>
    <dgm:pt modelId="{876FF96D-CD49-411D-9484-FA39C0287134}" type="pres">
      <dgm:prSet presAssocID="{273DBC4F-8AE0-4F1E-82F0-97CD708D8BD6}" presName="rect1" presStyleLbl="alignAcc1" presStyleIdx="0" presStyleCnt="1" custLinFactNeighborY="-1948"/>
      <dgm:spPr/>
    </dgm:pt>
    <dgm:pt modelId="{54F46893-4678-4D3D-BFDA-6962FDB93A17}" type="pres">
      <dgm:prSet presAssocID="{273DBC4F-8AE0-4F1E-82F0-97CD708D8BD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9DA24A4F-E922-43E9-A04A-ED482FCC4BDE}" type="presOf" srcId="{273DBC4F-8AE0-4F1E-82F0-97CD708D8BD6}" destId="{876FF96D-CD49-411D-9484-FA39C0287134}" srcOrd="0" destOrd="0" presId="urn:microsoft.com/office/officeart/2005/8/layout/target3"/>
    <dgm:cxn modelId="{B60B20BF-4D0D-4BD3-A478-3E70FA5FA36E}" type="presOf" srcId="{273DBC4F-8AE0-4F1E-82F0-97CD708D8BD6}" destId="{54F46893-4678-4D3D-BFDA-6962FDB93A17}" srcOrd="1" destOrd="0" presId="urn:microsoft.com/office/officeart/2005/8/layout/target3"/>
    <dgm:cxn modelId="{77EFE4CF-467F-4FB0-BC65-E3BDD0BB2595}" srcId="{0BD1D537-6426-4F7B-8E43-00BF8232C423}" destId="{273DBC4F-8AE0-4F1E-82F0-97CD708D8BD6}" srcOrd="0" destOrd="0" parTransId="{D256DCBB-D443-40CA-9AAF-474B1915A8F1}" sibTransId="{5051846B-C0E6-4F53-95EE-973B4327E6AA}"/>
    <dgm:cxn modelId="{388257E0-4150-4909-B67A-4261B62BA9FC}" type="presOf" srcId="{0BD1D537-6426-4F7B-8E43-00BF8232C423}" destId="{0945D393-4ECD-440D-AEAB-B6E4CD5862CD}" srcOrd="0" destOrd="0" presId="urn:microsoft.com/office/officeart/2005/8/layout/target3"/>
    <dgm:cxn modelId="{A32E3528-BC4A-488E-A023-BA77F0C572BF}" type="presParOf" srcId="{0945D393-4ECD-440D-AEAB-B6E4CD5862CD}" destId="{9D38DF85-E061-4475-90F0-E580E834B8ED}" srcOrd="0" destOrd="0" presId="urn:microsoft.com/office/officeart/2005/8/layout/target3"/>
    <dgm:cxn modelId="{7E4D87B7-8126-41A9-99B6-EE2628D78B13}" type="presParOf" srcId="{0945D393-4ECD-440D-AEAB-B6E4CD5862CD}" destId="{3F32574E-EAA2-4D48-AA83-CC803F481894}" srcOrd="1" destOrd="0" presId="urn:microsoft.com/office/officeart/2005/8/layout/target3"/>
    <dgm:cxn modelId="{304A6C0C-972B-4A27-8B51-9E990F0B9A12}" type="presParOf" srcId="{0945D393-4ECD-440D-AEAB-B6E4CD5862CD}" destId="{876FF96D-CD49-411D-9484-FA39C0287134}" srcOrd="2" destOrd="0" presId="urn:microsoft.com/office/officeart/2005/8/layout/target3"/>
    <dgm:cxn modelId="{E4FFC3C7-8814-4F29-931A-486669F0677F}" type="presParOf" srcId="{0945D393-4ECD-440D-AEAB-B6E4CD5862CD}" destId="{54F46893-4678-4D3D-BFDA-6962FDB93A1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D62861-DC33-489A-BA1F-E029D7EAD70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75F72-31E0-4105-B0FC-094C5C750568}">
      <dgm:prSet phldrT="[Text]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US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newwords</a:t>
          </a:r>
          <a:endParaRPr lang="en-US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E1E0A4-FB7F-4B35-838C-C9283357BEF5}" type="parTrans" cxnId="{3598677B-1F85-49AF-BBBE-3261F4D3D20D}">
      <dgm:prSet/>
      <dgm:spPr/>
      <dgm:t>
        <a:bodyPr/>
        <a:lstStyle/>
        <a:p>
          <a:endParaRPr lang="en-US"/>
        </a:p>
      </dgm:t>
    </dgm:pt>
    <dgm:pt modelId="{152E8087-94D1-4C16-A9BC-3944702B5DD6}" type="sibTrans" cxnId="{3598677B-1F85-49AF-BBBE-3261F4D3D20D}">
      <dgm:prSet/>
      <dgm:spPr/>
      <dgm:t>
        <a:bodyPr/>
        <a:lstStyle/>
        <a:p>
          <a:endParaRPr lang="en-US"/>
        </a:p>
      </dgm:t>
    </dgm:pt>
    <dgm:pt modelId="{A8425BC0-62D3-4F9F-A903-BA15ABE57314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Friend/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বন্ধু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9D3785-B870-4973-BF8D-7D4978760AA5}" type="parTrans" cxnId="{72850573-76C4-4404-BFC0-B0CE04409717}">
      <dgm:prSet/>
      <dgm:spPr/>
      <dgm:t>
        <a:bodyPr/>
        <a:lstStyle/>
        <a:p>
          <a:endParaRPr lang="en-US"/>
        </a:p>
      </dgm:t>
    </dgm:pt>
    <dgm:pt modelId="{515F3EA5-5F2A-4ABC-B2C7-85BF4909FEC2}" type="sibTrans" cxnId="{72850573-76C4-4404-BFC0-B0CE04409717}">
      <dgm:prSet/>
      <dgm:spPr/>
      <dgm:t>
        <a:bodyPr/>
        <a:lstStyle/>
        <a:p>
          <a:endParaRPr lang="en-US"/>
        </a:p>
      </dgm:t>
    </dgm:pt>
    <dgm:pt modelId="{526233F9-6BCB-4A2C-BF8F-EAEE45769BDF}">
      <dgm:prSet phldrT="[Text]"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School/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21E976-D14C-411F-8459-02A82FE2AC43}" type="parTrans" cxnId="{734E6EB5-708A-4E4D-ACAE-D8FA1EB136C3}">
      <dgm:prSet/>
      <dgm:spPr/>
      <dgm:t>
        <a:bodyPr/>
        <a:lstStyle/>
        <a:p>
          <a:endParaRPr lang="en-US"/>
        </a:p>
      </dgm:t>
    </dgm:pt>
    <dgm:pt modelId="{21FAEEA0-7E53-4E31-AE45-D80EF3194A7F}" type="sibTrans" cxnId="{734E6EB5-708A-4E4D-ACAE-D8FA1EB136C3}">
      <dgm:prSet/>
      <dgm:spPr/>
      <dgm:t>
        <a:bodyPr/>
        <a:lstStyle/>
        <a:p>
          <a:endParaRPr lang="en-US"/>
        </a:p>
      </dgm:t>
    </dgm:pt>
    <dgm:pt modelId="{393D746E-E2A7-4B61-A8A9-05CC3F7EA51C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Same /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একই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9CCB0B-6190-4162-ACFC-DA62984776FB}" type="parTrans" cxnId="{61F96001-E3BC-43FC-93E9-CAB957497CB4}">
      <dgm:prSet/>
      <dgm:spPr/>
      <dgm:t>
        <a:bodyPr/>
        <a:lstStyle/>
        <a:p>
          <a:endParaRPr lang="en-US"/>
        </a:p>
      </dgm:t>
    </dgm:pt>
    <dgm:pt modelId="{C86842CA-9EE9-4143-9CE3-397812CA2893}" type="sibTrans" cxnId="{61F96001-E3BC-43FC-93E9-CAB957497CB4}">
      <dgm:prSet/>
      <dgm:spPr/>
      <dgm:t>
        <a:bodyPr/>
        <a:lstStyle/>
        <a:p>
          <a:endParaRPr lang="en-US"/>
        </a:p>
      </dgm:t>
    </dgm:pt>
    <dgm:pt modelId="{C27DAAAB-9A9B-435F-BB2A-5A7FBFCA6F5B}">
      <dgm:prSet phldrT="[Text]"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Afternoon /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অপরাহ্ন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C8CE6B-7162-477E-86E7-61211242FFE9}" type="parTrans" cxnId="{1FB9D3BB-2E2F-4030-801E-2F943F42E409}">
      <dgm:prSet/>
      <dgm:spPr/>
      <dgm:t>
        <a:bodyPr/>
        <a:lstStyle/>
        <a:p>
          <a:endParaRPr lang="en-US"/>
        </a:p>
      </dgm:t>
    </dgm:pt>
    <dgm:pt modelId="{41E3820F-A9AD-4144-B57B-29917AE4FB30}" type="sibTrans" cxnId="{1FB9D3BB-2E2F-4030-801E-2F943F42E409}">
      <dgm:prSet/>
      <dgm:spPr/>
      <dgm:t>
        <a:bodyPr/>
        <a:lstStyle/>
        <a:p>
          <a:endParaRPr lang="en-US"/>
        </a:p>
      </dgm:t>
    </dgm:pt>
    <dgm:pt modelId="{EAF82442-79FA-45E0-916E-12E2E99BEC6D}" type="pres">
      <dgm:prSet presAssocID="{27D62861-DC33-489A-BA1F-E029D7EAD70A}" presName="composite" presStyleCnt="0">
        <dgm:presLayoutVars>
          <dgm:chMax val="1"/>
          <dgm:dir/>
          <dgm:resizeHandles val="exact"/>
        </dgm:presLayoutVars>
      </dgm:prSet>
      <dgm:spPr/>
    </dgm:pt>
    <dgm:pt modelId="{396461A6-D21C-4FE8-AD9A-5A652A402C5D}" type="pres">
      <dgm:prSet presAssocID="{27D62861-DC33-489A-BA1F-E029D7EAD70A}" presName="radial" presStyleCnt="0">
        <dgm:presLayoutVars>
          <dgm:animLvl val="ctr"/>
        </dgm:presLayoutVars>
      </dgm:prSet>
      <dgm:spPr/>
    </dgm:pt>
    <dgm:pt modelId="{3A2A9FBC-6E2E-4342-84D5-53F801A7C945}" type="pres">
      <dgm:prSet presAssocID="{BEC75F72-31E0-4105-B0FC-094C5C750568}" presName="centerShape" presStyleLbl="vennNode1" presStyleIdx="0" presStyleCnt="5" custScaleX="124735" custScaleY="71420" custLinFactNeighborX="-2376" custLinFactNeighborY="1013"/>
      <dgm:spPr/>
    </dgm:pt>
    <dgm:pt modelId="{26838942-F57D-4ABA-8CC6-98E097914DD0}" type="pres">
      <dgm:prSet presAssocID="{A8425BC0-62D3-4F9F-A903-BA15ABE57314}" presName="node" presStyleLbl="vennNode1" presStyleIdx="1" presStyleCnt="5" custScaleX="246597" custScaleY="110206" custRadScaleRad="96556" custRadScaleInc="-4360">
        <dgm:presLayoutVars>
          <dgm:bulletEnabled val="1"/>
        </dgm:presLayoutVars>
      </dgm:prSet>
      <dgm:spPr/>
    </dgm:pt>
    <dgm:pt modelId="{72AC74D1-EB2C-4075-9B84-83B349CC9FC4}" type="pres">
      <dgm:prSet presAssocID="{526233F9-6BCB-4A2C-BF8F-EAEE45769BDF}" presName="node" presStyleLbl="vennNode1" presStyleIdx="2" presStyleCnt="5" custScaleX="228597" custScaleY="96288" custRadScaleRad="179689" custRadScaleInc="1706">
        <dgm:presLayoutVars>
          <dgm:bulletEnabled val="1"/>
        </dgm:presLayoutVars>
      </dgm:prSet>
      <dgm:spPr/>
    </dgm:pt>
    <dgm:pt modelId="{7ABDAF6C-0945-4A81-A412-FFB842D1CFCE}" type="pres">
      <dgm:prSet presAssocID="{393D746E-E2A7-4B61-A8A9-05CC3F7EA51C}" presName="node" presStyleLbl="vennNode1" presStyleIdx="3" presStyleCnt="5" custScaleX="223965" custScaleY="99226" custRadScaleRad="95606" custRadScaleInc="976">
        <dgm:presLayoutVars>
          <dgm:bulletEnabled val="1"/>
        </dgm:presLayoutVars>
      </dgm:prSet>
      <dgm:spPr/>
    </dgm:pt>
    <dgm:pt modelId="{CE0B40E5-F84C-4486-8386-3A9D2589F3E9}" type="pres">
      <dgm:prSet presAssocID="{C27DAAAB-9A9B-435F-BB2A-5A7FBFCA6F5B}" presName="node" presStyleLbl="vennNode1" presStyleIdx="4" presStyleCnt="5" custAng="0" custScaleX="203970" custScaleY="90488" custRadScaleRad="178957" custRadScaleInc="-584">
        <dgm:presLayoutVars>
          <dgm:bulletEnabled val="1"/>
        </dgm:presLayoutVars>
      </dgm:prSet>
      <dgm:spPr/>
    </dgm:pt>
  </dgm:ptLst>
  <dgm:cxnLst>
    <dgm:cxn modelId="{61F96001-E3BC-43FC-93E9-CAB957497CB4}" srcId="{BEC75F72-31E0-4105-B0FC-094C5C750568}" destId="{393D746E-E2A7-4B61-A8A9-05CC3F7EA51C}" srcOrd="2" destOrd="0" parTransId="{0C9CCB0B-6190-4162-ACFC-DA62984776FB}" sibTransId="{C86842CA-9EE9-4143-9CE3-397812CA2893}"/>
    <dgm:cxn modelId="{1663EB2C-BD38-4DD4-B9E3-49C7A53C7D5C}" type="presOf" srcId="{A8425BC0-62D3-4F9F-A903-BA15ABE57314}" destId="{26838942-F57D-4ABA-8CC6-98E097914DD0}" srcOrd="0" destOrd="0" presId="urn:microsoft.com/office/officeart/2005/8/layout/radial3"/>
    <dgm:cxn modelId="{ED392530-5EE5-46C5-A47D-B79881A0B557}" type="presOf" srcId="{526233F9-6BCB-4A2C-BF8F-EAEE45769BDF}" destId="{72AC74D1-EB2C-4075-9B84-83B349CC9FC4}" srcOrd="0" destOrd="0" presId="urn:microsoft.com/office/officeart/2005/8/layout/radial3"/>
    <dgm:cxn modelId="{17B46272-C5E9-4DA7-8887-329AD8E163D5}" type="presOf" srcId="{C27DAAAB-9A9B-435F-BB2A-5A7FBFCA6F5B}" destId="{CE0B40E5-F84C-4486-8386-3A9D2589F3E9}" srcOrd="0" destOrd="0" presId="urn:microsoft.com/office/officeart/2005/8/layout/radial3"/>
    <dgm:cxn modelId="{72850573-76C4-4404-BFC0-B0CE04409717}" srcId="{BEC75F72-31E0-4105-B0FC-094C5C750568}" destId="{A8425BC0-62D3-4F9F-A903-BA15ABE57314}" srcOrd="0" destOrd="0" parTransId="{699D3785-B870-4973-BF8D-7D4978760AA5}" sibTransId="{515F3EA5-5F2A-4ABC-B2C7-85BF4909FEC2}"/>
    <dgm:cxn modelId="{3598677B-1F85-49AF-BBBE-3261F4D3D20D}" srcId="{27D62861-DC33-489A-BA1F-E029D7EAD70A}" destId="{BEC75F72-31E0-4105-B0FC-094C5C750568}" srcOrd="0" destOrd="0" parTransId="{C2E1E0A4-FB7F-4B35-838C-C9283357BEF5}" sibTransId="{152E8087-94D1-4C16-A9BC-3944702B5DD6}"/>
    <dgm:cxn modelId="{5C1B5F90-BADF-4967-852A-A7C33BAF17BD}" type="presOf" srcId="{393D746E-E2A7-4B61-A8A9-05CC3F7EA51C}" destId="{7ABDAF6C-0945-4A81-A412-FFB842D1CFCE}" srcOrd="0" destOrd="0" presId="urn:microsoft.com/office/officeart/2005/8/layout/radial3"/>
    <dgm:cxn modelId="{734E6EB5-708A-4E4D-ACAE-D8FA1EB136C3}" srcId="{BEC75F72-31E0-4105-B0FC-094C5C750568}" destId="{526233F9-6BCB-4A2C-BF8F-EAEE45769BDF}" srcOrd="1" destOrd="0" parTransId="{A521E976-D14C-411F-8459-02A82FE2AC43}" sibTransId="{21FAEEA0-7E53-4E31-AE45-D80EF3194A7F}"/>
    <dgm:cxn modelId="{1FB9D3BB-2E2F-4030-801E-2F943F42E409}" srcId="{BEC75F72-31E0-4105-B0FC-094C5C750568}" destId="{C27DAAAB-9A9B-435F-BB2A-5A7FBFCA6F5B}" srcOrd="3" destOrd="0" parTransId="{FFC8CE6B-7162-477E-86E7-61211242FFE9}" sibTransId="{41E3820F-A9AD-4144-B57B-29917AE4FB30}"/>
    <dgm:cxn modelId="{71386FCC-71B8-4D5F-88F7-A619F3873561}" type="presOf" srcId="{27D62861-DC33-489A-BA1F-E029D7EAD70A}" destId="{EAF82442-79FA-45E0-916E-12E2E99BEC6D}" srcOrd="0" destOrd="0" presId="urn:microsoft.com/office/officeart/2005/8/layout/radial3"/>
    <dgm:cxn modelId="{CD9E1ED9-F4BC-402E-9C06-0A47A932517A}" type="presOf" srcId="{BEC75F72-31E0-4105-B0FC-094C5C750568}" destId="{3A2A9FBC-6E2E-4342-84D5-53F801A7C945}" srcOrd="0" destOrd="0" presId="urn:microsoft.com/office/officeart/2005/8/layout/radial3"/>
    <dgm:cxn modelId="{465AB1F4-B581-45FA-8BA3-20A04771EB95}" type="presParOf" srcId="{EAF82442-79FA-45E0-916E-12E2E99BEC6D}" destId="{396461A6-D21C-4FE8-AD9A-5A652A402C5D}" srcOrd="0" destOrd="0" presId="urn:microsoft.com/office/officeart/2005/8/layout/radial3"/>
    <dgm:cxn modelId="{BF8E77C6-4DC5-4848-9A22-B13C5A4D386E}" type="presParOf" srcId="{396461A6-D21C-4FE8-AD9A-5A652A402C5D}" destId="{3A2A9FBC-6E2E-4342-84D5-53F801A7C945}" srcOrd="0" destOrd="0" presId="urn:microsoft.com/office/officeart/2005/8/layout/radial3"/>
    <dgm:cxn modelId="{17D82478-6D81-4595-8160-066AC315B366}" type="presParOf" srcId="{396461A6-D21C-4FE8-AD9A-5A652A402C5D}" destId="{26838942-F57D-4ABA-8CC6-98E097914DD0}" srcOrd="1" destOrd="0" presId="urn:microsoft.com/office/officeart/2005/8/layout/radial3"/>
    <dgm:cxn modelId="{669BBE78-9A3B-4793-A77D-D990AC345DC7}" type="presParOf" srcId="{396461A6-D21C-4FE8-AD9A-5A652A402C5D}" destId="{72AC74D1-EB2C-4075-9B84-83B349CC9FC4}" srcOrd="2" destOrd="0" presId="urn:microsoft.com/office/officeart/2005/8/layout/radial3"/>
    <dgm:cxn modelId="{7F3E3A33-C50B-4CD0-9ECD-7F1035154CF7}" type="presParOf" srcId="{396461A6-D21C-4FE8-AD9A-5A652A402C5D}" destId="{7ABDAF6C-0945-4A81-A412-FFB842D1CFCE}" srcOrd="3" destOrd="0" presId="urn:microsoft.com/office/officeart/2005/8/layout/radial3"/>
    <dgm:cxn modelId="{B3BAA4FF-BFAD-4B57-BE54-BE9CE933902D}" type="presParOf" srcId="{396461A6-D21C-4FE8-AD9A-5A652A402C5D}" destId="{CE0B40E5-F84C-4486-8386-3A9D2589F3E9}" srcOrd="4" destOrd="0" presId="urn:microsoft.com/office/officeart/2005/8/layout/radial3"/>
  </dgm:cxnLst>
  <dgm:bg/>
  <dgm:whole>
    <a:ln w="76200">
      <a:solidFill>
        <a:srgbClr val="92D050"/>
      </a:solidFill>
      <a:prstDash val="dash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C5134D-F02E-44B4-8DCA-6643D85B24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694222-DB7F-48C6-ABD4-367122A97474}">
      <dgm:prSet custT="1"/>
      <dgm:spPr>
        <a:ln w="57150"/>
      </dgm:spPr>
      <dgm:t>
        <a:bodyPr/>
        <a:lstStyle/>
        <a:p>
          <a:pPr algn="ctr"/>
          <a:r>
            <a:rPr lang="en-US" sz="3600" dirty="0"/>
            <a:t>Individual</a:t>
          </a:r>
        </a:p>
      </dgm:t>
    </dgm:pt>
    <dgm:pt modelId="{D9E7A692-9106-4659-97F6-CE72B92CC7D1}" type="parTrans" cxnId="{DF05FCE6-EAE1-4CA9-A7A6-27B419FD3AA9}">
      <dgm:prSet/>
      <dgm:spPr/>
      <dgm:t>
        <a:bodyPr/>
        <a:lstStyle/>
        <a:p>
          <a:endParaRPr lang="en-US" sz="3600"/>
        </a:p>
      </dgm:t>
    </dgm:pt>
    <dgm:pt modelId="{248BB072-4CAB-495D-A669-278921DD2D94}" type="sibTrans" cxnId="{DF05FCE6-EAE1-4CA9-A7A6-27B419FD3AA9}">
      <dgm:prSet/>
      <dgm:spPr/>
      <dgm:t>
        <a:bodyPr/>
        <a:lstStyle/>
        <a:p>
          <a:endParaRPr lang="en-US" sz="3600"/>
        </a:p>
      </dgm:t>
    </dgm:pt>
    <dgm:pt modelId="{E939B7C3-C28F-4E11-98E9-6B355502054D}">
      <dgm:prSet custT="1"/>
      <dgm:spPr>
        <a:noFill/>
        <a:ln w="57150"/>
      </dgm:spPr>
      <dgm:t>
        <a:bodyPr/>
        <a:lstStyle/>
        <a:p>
          <a:pPr algn="ctr"/>
          <a:r>
            <a:rPr lang="en-US" sz="3600" dirty="0"/>
            <a:t>Assessment</a:t>
          </a:r>
        </a:p>
      </dgm:t>
    </dgm:pt>
    <dgm:pt modelId="{7E9C06AB-B8AB-4410-8E38-2895A484CA08}" type="parTrans" cxnId="{CE9C7249-5351-45E8-A4BF-ADEF721FE50A}">
      <dgm:prSet/>
      <dgm:spPr/>
      <dgm:t>
        <a:bodyPr/>
        <a:lstStyle/>
        <a:p>
          <a:endParaRPr lang="en-US" sz="3600"/>
        </a:p>
      </dgm:t>
    </dgm:pt>
    <dgm:pt modelId="{06303F91-857F-4F70-8188-D04E0D3D8746}" type="sibTrans" cxnId="{CE9C7249-5351-45E8-A4BF-ADEF721FE50A}">
      <dgm:prSet/>
      <dgm:spPr/>
      <dgm:t>
        <a:bodyPr/>
        <a:lstStyle/>
        <a:p>
          <a:endParaRPr lang="en-US" sz="3600"/>
        </a:p>
      </dgm:t>
    </dgm:pt>
    <dgm:pt modelId="{77CEDF02-125A-4417-A4CE-800F99F14F54}" type="pres">
      <dgm:prSet presAssocID="{CFC5134D-F02E-44B4-8DCA-6643D85B246F}" presName="linear" presStyleCnt="0">
        <dgm:presLayoutVars>
          <dgm:animLvl val="lvl"/>
          <dgm:resizeHandles val="exact"/>
        </dgm:presLayoutVars>
      </dgm:prSet>
      <dgm:spPr/>
    </dgm:pt>
    <dgm:pt modelId="{E557ECF0-05C7-4B67-94A3-3D8AA5E74384}" type="pres">
      <dgm:prSet presAssocID="{EC694222-DB7F-48C6-ABD4-367122A97474}" presName="parentText" presStyleLbl="node1" presStyleIdx="0" presStyleCnt="2" custLinFactNeighborY="-27337">
        <dgm:presLayoutVars>
          <dgm:chMax val="0"/>
          <dgm:bulletEnabled val="1"/>
        </dgm:presLayoutVars>
      </dgm:prSet>
      <dgm:spPr/>
    </dgm:pt>
    <dgm:pt modelId="{854A4493-2E9D-46ED-8C6D-6856859C6336}" type="pres">
      <dgm:prSet presAssocID="{248BB072-4CAB-495D-A669-278921DD2D94}" presName="spacer" presStyleCnt="0"/>
      <dgm:spPr/>
    </dgm:pt>
    <dgm:pt modelId="{1F0658D7-0190-4103-8362-7EF30158672C}" type="pres">
      <dgm:prSet presAssocID="{E939B7C3-C28F-4E11-98E9-6B355502054D}" presName="parentText" presStyleLbl="node1" presStyleIdx="1" presStyleCnt="2" custLinFactNeighborX="26680" custLinFactNeighborY="-83990">
        <dgm:presLayoutVars>
          <dgm:chMax val="0"/>
          <dgm:bulletEnabled val="1"/>
        </dgm:presLayoutVars>
      </dgm:prSet>
      <dgm:spPr/>
    </dgm:pt>
  </dgm:ptLst>
  <dgm:cxnLst>
    <dgm:cxn modelId="{C166C91F-FE6D-469B-8118-5DCCF9B6066F}" type="presOf" srcId="{CFC5134D-F02E-44B4-8DCA-6643D85B246F}" destId="{77CEDF02-125A-4417-A4CE-800F99F14F54}" srcOrd="0" destOrd="0" presId="urn:microsoft.com/office/officeart/2005/8/layout/vList2"/>
    <dgm:cxn modelId="{C61C2564-7C00-44DE-88FA-280F6D756835}" type="presOf" srcId="{EC694222-DB7F-48C6-ABD4-367122A97474}" destId="{E557ECF0-05C7-4B67-94A3-3D8AA5E74384}" srcOrd="0" destOrd="0" presId="urn:microsoft.com/office/officeart/2005/8/layout/vList2"/>
    <dgm:cxn modelId="{CE9C7249-5351-45E8-A4BF-ADEF721FE50A}" srcId="{CFC5134D-F02E-44B4-8DCA-6643D85B246F}" destId="{E939B7C3-C28F-4E11-98E9-6B355502054D}" srcOrd="1" destOrd="0" parTransId="{7E9C06AB-B8AB-4410-8E38-2895A484CA08}" sibTransId="{06303F91-857F-4F70-8188-D04E0D3D8746}"/>
    <dgm:cxn modelId="{F9DB1171-D836-4E38-9A45-EF62C4A8A18B}" type="presOf" srcId="{E939B7C3-C28F-4E11-98E9-6B355502054D}" destId="{1F0658D7-0190-4103-8362-7EF30158672C}" srcOrd="0" destOrd="0" presId="urn:microsoft.com/office/officeart/2005/8/layout/vList2"/>
    <dgm:cxn modelId="{DF05FCE6-EAE1-4CA9-A7A6-27B419FD3AA9}" srcId="{CFC5134D-F02E-44B4-8DCA-6643D85B246F}" destId="{EC694222-DB7F-48C6-ABD4-367122A97474}" srcOrd="0" destOrd="0" parTransId="{D9E7A692-9106-4659-97F6-CE72B92CC7D1}" sibTransId="{248BB072-4CAB-495D-A669-278921DD2D94}"/>
    <dgm:cxn modelId="{6E2853B7-CA12-4407-9EE1-E378B12F97BC}" type="presParOf" srcId="{77CEDF02-125A-4417-A4CE-800F99F14F54}" destId="{E557ECF0-05C7-4B67-94A3-3D8AA5E74384}" srcOrd="0" destOrd="0" presId="urn:microsoft.com/office/officeart/2005/8/layout/vList2"/>
    <dgm:cxn modelId="{299D2B9E-79DD-4C1C-97C0-D9727758E9BA}" type="presParOf" srcId="{77CEDF02-125A-4417-A4CE-800F99F14F54}" destId="{854A4493-2E9D-46ED-8C6D-6856859C6336}" srcOrd="1" destOrd="0" presId="urn:microsoft.com/office/officeart/2005/8/layout/vList2"/>
    <dgm:cxn modelId="{8B4D3358-08C2-4ECB-9629-4ED4E41A012E}" type="presParOf" srcId="{77CEDF02-125A-4417-A4CE-800F99F14F54}" destId="{1F0658D7-0190-4103-8362-7EF30158672C}" srcOrd="2" destOrd="0" presId="urn:microsoft.com/office/officeart/2005/8/layout/vList2"/>
  </dgm:cxnLst>
  <dgm:bg>
    <a:solidFill>
      <a:schemeClr val="accent1">
        <a:lumMod val="75000"/>
      </a:schemeClr>
    </a:solidFill>
  </dgm:bg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8DF85-E061-4475-90F0-E580E834B8ED}">
      <dsp:nvSpPr>
        <dsp:cNvPr id="0" name=""/>
        <dsp:cNvSpPr/>
      </dsp:nvSpPr>
      <dsp:spPr>
        <a:xfrm>
          <a:off x="0" y="0"/>
          <a:ext cx="769441" cy="76944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FF96D-CD49-411D-9484-FA39C0287134}">
      <dsp:nvSpPr>
        <dsp:cNvPr id="0" name=""/>
        <dsp:cNvSpPr/>
      </dsp:nvSpPr>
      <dsp:spPr>
        <a:xfrm>
          <a:off x="384720" y="0"/>
          <a:ext cx="5760498" cy="7694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i="1" kern="1200"/>
            <a:t>Learning Outcomes</a:t>
          </a:r>
          <a:endParaRPr lang="en-US" sz="5400" kern="1200"/>
        </a:p>
      </dsp:txBody>
      <dsp:txXfrm>
        <a:off x="384720" y="0"/>
        <a:ext cx="5760498" cy="769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A9FBC-6E2E-4342-84D5-53F801A7C945}">
      <dsp:nvSpPr>
        <dsp:cNvPr id="0" name=""/>
        <dsp:cNvSpPr/>
      </dsp:nvSpPr>
      <dsp:spPr>
        <a:xfrm>
          <a:off x="3494564" y="1947366"/>
          <a:ext cx="4252330" cy="2434773"/>
        </a:xfrm>
        <a:prstGeom prst="ellipse">
          <a:avLst/>
        </a:prstGeom>
        <a:solidFill>
          <a:schemeClr val="accent3"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newwords</a:t>
          </a:r>
          <a:endParaRPr lang="en-US" sz="4400" kern="12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7303" y="2303930"/>
        <a:ext cx="3006852" cy="1721645"/>
      </dsp:txXfrm>
    </dsp:sp>
    <dsp:sp modelId="{26838942-F57D-4ABA-8CC6-98E097914DD0}">
      <dsp:nvSpPr>
        <dsp:cNvPr id="0" name=""/>
        <dsp:cNvSpPr/>
      </dsp:nvSpPr>
      <dsp:spPr>
        <a:xfrm>
          <a:off x="3477853" y="41900"/>
          <a:ext cx="4203358" cy="187851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Friend/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বন্ধু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3421" y="317002"/>
        <a:ext cx="2972222" cy="1328307"/>
      </dsp:txXfrm>
    </dsp:sp>
    <dsp:sp modelId="{72AC74D1-EB2C-4075-9B84-83B349CC9FC4}">
      <dsp:nvSpPr>
        <dsp:cNvPr id="0" name=""/>
        <dsp:cNvSpPr/>
      </dsp:nvSpPr>
      <dsp:spPr>
        <a:xfrm>
          <a:off x="7765806" y="2406028"/>
          <a:ext cx="3896540" cy="1641273"/>
        </a:xfrm>
        <a:prstGeom prst="ellipse">
          <a:avLst/>
        </a:prstGeom>
        <a:solidFill>
          <a:schemeClr val="accent5">
            <a:lumMod val="40000"/>
            <a:lumOff val="6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School/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36441" y="2646387"/>
        <a:ext cx="2755270" cy="1160555"/>
      </dsp:txXfrm>
    </dsp:sp>
    <dsp:sp modelId="{7ABDAF6C-0945-4A81-A412-FFB842D1CFCE}">
      <dsp:nvSpPr>
        <dsp:cNvPr id="0" name=""/>
        <dsp:cNvSpPr/>
      </dsp:nvSpPr>
      <dsp:spPr>
        <a:xfrm>
          <a:off x="3784896" y="4396399"/>
          <a:ext cx="3817586" cy="1691352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Same /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একই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3969" y="4644092"/>
        <a:ext cx="2699440" cy="1195966"/>
      </dsp:txXfrm>
    </dsp:sp>
    <dsp:sp modelId="{CE0B40E5-F84C-4486-8386-3A9D2589F3E9}">
      <dsp:nvSpPr>
        <dsp:cNvPr id="0" name=""/>
        <dsp:cNvSpPr/>
      </dsp:nvSpPr>
      <dsp:spPr>
        <a:xfrm>
          <a:off x="14986" y="2385014"/>
          <a:ext cx="3476762" cy="1542409"/>
        </a:xfrm>
        <a:prstGeom prst="ellipse">
          <a:avLst/>
        </a:prstGeom>
        <a:solidFill>
          <a:schemeClr val="accent5">
            <a:lumMod val="40000"/>
            <a:lumOff val="6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Afternoon /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অপরাহ্ন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4146" y="2610895"/>
        <a:ext cx="2458442" cy="1090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7ECF0-05C7-4B67-94A3-3D8AA5E74384}">
      <dsp:nvSpPr>
        <dsp:cNvPr id="0" name=""/>
        <dsp:cNvSpPr/>
      </dsp:nvSpPr>
      <dsp:spPr>
        <a:xfrm>
          <a:off x="0" y="0"/>
          <a:ext cx="7435121" cy="802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Individual</a:t>
          </a:r>
        </a:p>
      </dsp:txBody>
      <dsp:txXfrm>
        <a:off x="39181" y="39181"/>
        <a:ext cx="7356759" cy="724258"/>
      </dsp:txXfrm>
    </dsp:sp>
    <dsp:sp modelId="{1F0658D7-0190-4103-8362-7EF30158672C}">
      <dsp:nvSpPr>
        <dsp:cNvPr id="0" name=""/>
        <dsp:cNvSpPr/>
      </dsp:nvSpPr>
      <dsp:spPr>
        <a:xfrm>
          <a:off x="0" y="827031"/>
          <a:ext cx="7435121" cy="802620"/>
        </a:xfrm>
        <a:prstGeom prst="roundRect">
          <a:avLst/>
        </a:pr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Assessment</a:t>
          </a:r>
        </a:p>
      </dsp:txBody>
      <dsp:txXfrm>
        <a:off x="39181" y="866212"/>
        <a:ext cx="7356759" cy="724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B6140-CA4F-4E75-896E-B0DC40A4823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54ABD-D02A-4BCD-A63E-776F65660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1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54ABD-D02A-4BCD-A63E-776F656605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9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54ABD-D02A-4BCD-A63E-776F656605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5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0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1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6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48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42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6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35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1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2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1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9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0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6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0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7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6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185025-87C4-4CAE-A284-C1621C63AFBE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682AC4E-6C44-431D-AA38-FEFE882F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56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BA862D-7FD6-4EFA-A78F-4E6F0F7EA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4" y="329784"/>
            <a:ext cx="11437496" cy="61283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A6DDC2-F1D1-4BB8-9FF0-F34EACAAE123}"/>
              </a:ext>
            </a:extLst>
          </p:cNvPr>
          <p:cNvSpPr/>
          <p:nvPr/>
        </p:nvSpPr>
        <p:spPr>
          <a:xfrm>
            <a:off x="98474" y="182879"/>
            <a:ext cx="11957538" cy="6443003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  <a:prstDash val="lgDashDotDot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5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09DB78-D526-40D2-9452-1B8CAA7A8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8" y="470081"/>
            <a:ext cx="4722408" cy="3142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434FF0-9D4B-48F2-811A-13D529A1BFF9}"/>
              </a:ext>
            </a:extLst>
          </p:cNvPr>
          <p:cNvSpPr txBox="1"/>
          <p:nvPr/>
        </p:nvSpPr>
        <p:spPr>
          <a:xfrm flipH="1">
            <a:off x="5591331" y="1573967"/>
            <a:ext cx="646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What is the relation between them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39B58-65C2-4995-A2CC-7B27E6E8597F}"/>
              </a:ext>
            </a:extLst>
          </p:cNvPr>
          <p:cNvSpPr txBox="1"/>
          <p:nvPr/>
        </p:nvSpPr>
        <p:spPr>
          <a:xfrm>
            <a:off x="7540052" y="3075057"/>
            <a:ext cx="1784463" cy="70788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friend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F2A5D-3B54-475C-82AD-6BA311A11D87}"/>
              </a:ext>
            </a:extLst>
          </p:cNvPr>
          <p:cNvSpPr txBox="1"/>
          <p:nvPr/>
        </p:nvSpPr>
        <p:spPr>
          <a:xfrm>
            <a:off x="1978702" y="4721902"/>
            <a:ext cx="59779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Ask some of the students..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What is your friend’s name ?</a:t>
            </a:r>
          </a:p>
        </p:txBody>
      </p:sp>
    </p:spTree>
    <p:extLst>
      <p:ext uri="{BB962C8B-B14F-4D97-AF65-F5344CB8AC3E}">
        <p14:creationId xmlns:p14="http://schemas.microsoft.com/office/powerpoint/2010/main" val="27887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5F8C7-4B54-431C-8A9F-47F59E7DC77C}"/>
              </a:ext>
            </a:extLst>
          </p:cNvPr>
          <p:cNvSpPr txBox="1"/>
          <p:nvPr/>
        </p:nvSpPr>
        <p:spPr>
          <a:xfrm>
            <a:off x="1484030" y="4133706"/>
            <a:ext cx="9233941" cy="1938992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Today we will learn about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my friend </a:t>
            </a:r>
            <a:r>
              <a:rPr lang="en-US" sz="60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AED98D-276C-48A8-93AC-4CE40C3EA033}"/>
              </a:ext>
            </a:extLst>
          </p:cNvPr>
          <p:cNvGrpSpPr/>
          <p:nvPr/>
        </p:nvGrpSpPr>
        <p:grpSpPr>
          <a:xfrm>
            <a:off x="3629927" y="646012"/>
            <a:ext cx="4501650" cy="2999132"/>
            <a:chOff x="422032" y="574061"/>
            <a:chExt cx="4501650" cy="29991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1CC25B-0CA2-4749-9C30-3F67E7FF8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32" y="574061"/>
              <a:ext cx="4501650" cy="2999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62E154-FBDC-412A-92F6-F34E80270BBC}"/>
                </a:ext>
              </a:extLst>
            </p:cNvPr>
            <p:cNvSpPr txBox="1"/>
            <p:nvPr/>
          </p:nvSpPr>
          <p:spPr>
            <a:xfrm flipH="1">
              <a:off x="805342" y="1101184"/>
              <a:ext cx="28972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Declaration of the lesson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187A490-3664-4B2B-8155-24066DF7F025}"/>
              </a:ext>
            </a:extLst>
          </p:cNvPr>
          <p:cNvSpPr/>
          <p:nvPr/>
        </p:nvSpPr>
        <p:spPr>
          <a:xfrm>
            <a:off x="98474" y="182879"/>
            <a:ext cx="11957538" cy="6443003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prstDash val="lgDashDotDot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3B82A0-C0A5-4B96-8703-0E0E6BE61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" y="355269"/>
            <a:ext cx="11676184" cy="613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BD6876-757B-411B-9F86-37293C9EE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69" y="1134939"/>
            <a:ext cx="9298745" cy="45881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DFCF0E-E597-4D31-803C-9AFACE15AD24}"/>
              </a:ext>
            </a:extLst>
          </p:cNvPr>
          <p:cNvSpPr txBox="1"/>
          <p:nvPr/>
        </p:nvSpPr>
        <p:spPr>
          <a:xfrm rot="373743">
            <a:off x="2844859" y="2689727"/>
            <a:ext cx="319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Open your English book</a:t>
            </a: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AA60F-0C6C-428F-AE83-FAEF6FF379D0}"/>
              </a:ext>
            </a:extLst>
          </p:cNvPr>
          <p:cNvSpPr txBox="1"/>
          <p:nvPr/>
        </p:nvSpPr>
        <p:spPr>
          <a:xfrm rot="235959">
            <a:off x="6736965" y="2816086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At page 70</a:t>
            </a: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3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3B5BC1E-06B8-4FFF-AAF5-F837BBA4E19C}"/>
              </a:ext>
            </a:extLst>
          </p:cNvPr>
          <p:cNvGrpSpPr/>
          <p:nvPr/>
        </p:nvGrpSpPr>
        <p:grpSpPr>
          <a:xfrm>
            <a:off x="2345959" y="1180477"/>
            <a:ext cx="7465101" cy="4497046"/>
            <a:chOff x="2345959" y="1180477"/>
            <a:chExt cx="7465101" cy="4497046"/>
          </a:xfrm>
        </p:grpSpPr>
        <p:sp>
          <p:nvSpPr>
            <p:cNvPr id="4" name="Star: 7 Points 3">
              <a:extLst>
                <a:ext uri="{FF2B5EF4-FFF2-40B4-BE49-F238E27FC236}">
                  <a16:creationId xmlns:a16="http://schemas.microsoft.com/office/drawing/2014/main" id="{1DE5A3BD-4D6E-4455-8EE0-F859024323CB}"/>
                </a:ext>
              </a:extLst>
            </p:cNvPr>
            <p:cNvSpPr/>
            <p:nvPr/>
          </p:nvSpPr>
          <p:spPr>
            <a:xfrm>
              <a:off x="2345959" y="1180477"/>
              <a:ext cx="7465101" cy="4497046"/>
            </a:xfrm>
            <a:prstGeom prst="star7">
              <a:avLst/>
            </a:prstGeom>
            <a:solidFill>
              <a:schemeClr val="accent1">
                <a:lumMod val="75000"/>
              </a:schemeClr>
            </a:solidFill>
            <a:ln w="76200">
              <a:solidFill>
                <a:srgbClr val="E6E6E6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C10949-309F-418C-80CE-7B81035596C4}"/>
                </a:ext>
              </a:extLst>
            </p:cNvPr>
            <p:cNvSpPr txBox="1"/>
            <p:nvPr/>
          </p:nvSpPr>
          <p:spPr>
            <a:xfrm>
              <a:off x="3912436" y="2893100"/>
              <a:ext cx="44220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Let’s learn some</a:t>
              </a:r>
            </a:p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Newwords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81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A02B36-126E-4DFF-9BD3-3F7BC5FE2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4" y="1067964"/>
            <a:ext cx="5727233" cy="37288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9E17EF4-8CA3-4C3F-86CC-151038A01A84}"/>
              </a:ext>
            </a:extLst>
          </p:cNvPr>
          <p:cNvGrpSpPr/>
          <p:nvPr/>
        </p:nvGrpSpPr>
        <p:grpSpPr>
          <a:xfrm>
            <a:off x="6910470" y="824463"/>
            <a:ext cx="3462728" cy="1135505"/>
            <a:chOff x="6910470" y="824463"/>
            <a:chExt cx="3462728" cy="113550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2DAE2E-0DA8-47E1-9057-8A87550DE164}"/>
                </a:ext>
              </a:extLst>
            </p:cNvPr>
            <p:cNvSpPr txBox="1"/>
            <p:nvPr/>
          </p:nvSpPr>
          <p:spPr>
            <a:xfrm>
              <a:off x="7629993" y="1034321"/>
              <a:ext cx="194316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friend</a:t>
              </a: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14648A2F-38C3-4A20-B6DF-6B29EE746137}"/>
                </a:ext>
              </a:extLst>
            </p:cNvPr>
            <p:cNvSpPr/>
            <p:nvPr/>
          </p:nvSpPr>
          <p:spPr>
            <a:xfrm>
              <a:off x="6910470" y="824463"/>
              <a:ext cx="3462728" cy="1135505"/>
            </a:xfrm>
            <a:prstGeom prst="wedgeRoundRectCallout">
              <a:avLst>
                <a:gd name="adj1" fmla="val -57630"/>
                <a:gd name="adj2" fmla="val 128063"/>
                <a:gd name="adj3" fmla="val 16667"/>
              </a:avLst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7250498-C32A-4ABA-BF41-3BE620D7B7DB}"/>
              </a:ext>
            </a:extLst>
          </p:cNvPr>
          <p:cNvSpPr txBox="1"/>
          <p:nvPr/>
        </p:nvSpPr>
        <p:spPr>
          <a:xfrm flipH="1">
            <a:off x="7315202" y="3567662"/>
            <a:ext cx="3972393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A well - wisher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DE0BDA-B29C-4484-ADA8-003D74BE14DE}"/>
              </a:ext>
            </a:extLst>
          </p:cNvPr>
          <p:cNvSpPr txBox="1"/>
          <p:nvPr/>
        </p:nvSpPr>
        <p:spPr>
          <a:xfrm flipH="1">
            <a:off x="5099155" y="5232050"/>
            <a:ext cx="5727231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beng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li meaning -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61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EB51F6-2386-4DC4-A5B0-948971566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1" y="836163"/>
            <a:ext cx="5715000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3C3840-F27D-4AEF-B37D-6A7C083C03D7}"/>
              </a:ext>
            </a:extLst>
          </p:cNvPr>
          <p:cNvGrpSpPr/>
          <p:nvPr/>
        </p:nvGrpSpPr>
        <p:grpSpPr>
          <a:xfrm>
            <a:off x="7127342" y="786111"/>
            <a:ext cx="3462728" cy="1135505"/>
            <a:chOff x="7090352" y="1475655"/>
            <a:chExt cx="3462728" cy="11355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ADF84A-FA20-4918-BB4B-7F8070777CCF}"/>
                </a:ext>
              </a:extLst>
            </p:cNvPr>
            <p:cNvSpPr txBox="1"/>
            <p:nvPr/>
          </p:nvSpPr>
          <p:spPr>
            <a:xfrm>
              <a:off x="7809875" y="1685513"/>
              <a:ext cx="1980029" cy="769441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school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66AA5ACA-869C-4019-B458-FABD227BF65A}"/>
                </a:ext>
              </a:extLst>
            </p:cNvPr>
            <p:cNvSpPr/>
            <p:nvPr/>
          </p:nvSpPr>
          <p:spPr>
            <a:xfrm>
              <a:off x="7090352" y="1475655"/>
              <a:ext cx="3462728" cy="1135505"/>
            </a:xfrm>
            <a:prstGeom prst="wedgeRoundRectCallout">
              <a:avLst>
                <a:gd name="adj1" fmla="val -64556"/>
                <a:gd name="adj2" fmla="val 135984"/>
                <a:gd name="adj3" fmla="val 16667"/>
              </a:avLst>
            </a:prstGeom>
            <a:noFill/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C220C81-508E-411C-9114-64FA7713ECE0}"/>
              </a:ext>
            </a:extLst>
          </p:cNvPr>
          <p:cNvSpPr txBox="1"/>
          <p:nvPr/>
        </p:nvSpPr>
        <p:spPr>
          <a:xfrm flipH="1">
            <a:off x="6850349" y="3324268"/>
            <a:ext cx="4362293" cy="707886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learning place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A7D8E-475E-4430-B219-16A9CE980281}"/>
              </a:ext>
            </a:extLst>
          </p:cNvPr>
          <p:cNvSpPr txBox="1"/>
          <p:nvPr/>
        </p:nvSpPr>
        <p:spPr>
          <a:xfrm flipH="1">
            <a:off x="3776872" y="5523076"/>
            <a:ext cx="631151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beng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li meaning -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683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DAFCC-59A4-44AC-8812-23BF7B227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37" y="644657"/>
            <a:ext cx="2705971" cy="3379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D093DD-ABDF-460B-A410-3B807CB81FFF}"/>
              </a:ext>
            </a:extLst>
          </p:cNvPr>
          <p:cNvGrpSpPr/>
          <p:nvPr/>
        </p:nvGrpSpPr>
        <p:grpSpPr>
          <a:xfrm>
            <a:off x="3954381" y="1199213"/>
            <a:ext cx="4320329" cy="2229787"/>
            <a:chOff x="3954381" y="1199213"/>
            <a:chExt cx="4320329" cy="2229787"/>
          </a:xfrm>
        </p:grpSpPr>
        <p:sp>
          <p:nvSpPr>
            <p:cNvPr id="6" name="Arrow: Left-Right 5">
              <a:extLst>
                <a:ext uri="{FF2B5EF4-FFF2-40B4-BE49-F238E27FC236}">
                  <a16:creationId xmlns:a16="http://schemas.microsoft.com/office/drawing/2014/main" id="{501DF289-5790-44C4-BEE2-23A768C9E694}"/>
                </a:ext>
              </a:extLst>
            </p:cNvPr>
            <p:cNvSpPr/>
            <p:nvPr/>
          </p:nvSpPr>
          <p:spPr>
            <a:xfrm>
              <a:off x="3954381" y="1199213"/>
              <a:ext cx="4320329" cy="2229787"/>
            </a:xfrm>
            <a:prstGeom prst="leftRight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F173B3-1BFD-47B8-B279-0E197539CB25}"/>
                </a:ext>
              </a:extLst>
            </p:cNvPr>
            <p:cNvSpPr txBox="1"/>
            <p:nvPr/>
          </p:nvSpPr>
          <p:spPr>
            <a:xfrm>
              <a:off x="5156620" y="1828807"/>
              <a:ext cx="199445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5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same</a:t>
              </a:r>
              <a:endPara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9B0F3A-AC74-46D0-B086-3F85AC71496F}"/>
              </a:ext>
            </a:extLst>
          </p:cNvPr>
          <p:cNvSpPr/>
          <p:nvPr/>
        </p:nvSpPr>
        <p:spPr>
          <a:xfrm>
            <a:off x="1289162" y="764500"/>
            <a:ext cx="2593298" cy="197264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713EE1-5656-445E-9826-DB065C79C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38" y="644657"/>
            <a:ext cx="2705971" cy="3379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37B7B3-690C-439B-AAA4-34953CA8BE16}"/>
              </a:ext>
            </a:extLst>
          </p:cNvPr>
          <p:cNvSpPr/>
          <p:nvPr/>
        </p:nvSpPr>
        <p:spPr>
          <a:xfrm>
            <a:off x="8435974" y="842483"/>
            <a:ext cx="2593298" cy="197264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9CDC2A-62C9-48E1-94AA-0B6044C0591D}"/>
              </a:ext>
            </a:extLst>
          </p:cNvPr>
          <p:cNvSpPr txBox="1"/>
          <p:nvPr/>
        </p:nvSpPr>
        <p:spPr>
          <a:xfrm flipH="1">
            <a:off x="3387789" y="4147087"/>
            <a:ext cx="5471402" cy="707886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ot differnt / similar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D9F470-B069-463E-9B56-DCA076FF1A57}"/>
              </a:ext>
            </a:extLst>
          </p:cNvPr>
          <p:cNvSpPr txBox="1"/>
          <p:nvPr/>
        </p:nvSpPr>
        <p:spPr>
          <a:xfrm flipH="1">
            <a:off x="2667603" y="5313216"/>
            <a:ext cx="6806181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beng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li meaning –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9B26F1-430D-4711-9450-694FA152ECC2}"/>
              </a:ext>
            </a:extLst>
          </p:cNvPr>
          <p:cNvSpPr/>
          <p:nvPr/>
        </p:nvSpPr>
        <p:spPr>
          <a:xfrm>
            <a:off x="1972127" y="2881041"/>
            <a:ext cx="1304143" cy="103139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D5EB9-2798-4980-889C-992B65EE8775}"/>
              </a:ext>
            </a:extLst>
          </p:cNvPr>
          <p:cNvSpPr/>
          <p:nvPr/>
        </p:nvSpPr>
        <p:spPr>
          <a:xfrm>
            <a:off x="9080551" y="2944165"/>
            <a:ext cx="1304143" cy="103139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C949D7-429A-4505-9014-C67EE45E8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8" y="183161"/>
            <a:ext cx="5409732" cy="3245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CC18E8-144F-4313-A3FE-C129C8F18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40" y="183161"/>
            <a:ext cx="5409732" cy="3245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D7EF3-0306-48F6-9B89-6358AD80DE89}"/>
              </a:ext>
            </a:extLst>
          </p:cNvPr>
          <p:cNvGrpSpPr/>
          <p:nvPr/>
        </p:nvGrpSpPr>
        <p:grpSpPr>
          <a:xfrm>
            <a:off x="4482058" y="3567661"/>
            <a:ext cx="3237878" cy="1259174"/>
            <a:chOff x="4482058" y="3567661"/>
            <a:chExt cx="3237878" cy="1259174"/>
          </a:xfrm>
        </p:grpSpPr>
        <p:sp>
          <p:nvSpPr>
            <p:cNvPr id="6" name="Callout: Down Arrow 5">
              <a:extLst>
                <a:ext uri="{FF2B5EF4-FFF2-40B4-BE49-F238E27FC236}">
                  <a16:creationId xmlns:a16="http://schemas.microsoft.com/office/drawing/2014/main" id="{A3F2A425-4D15-47D6-B448-2A5C48167723}"/>
                </a:ext>
              </a:extLst>
            </p:cNvPr>
            <p:cNvSpPr/>
            <p:nvPr/>
          </p:nvSpPr>
          <p:spPr>
            <a:xfrm>
              <a:off x="4482058" y="3567661"/>
              <a:ext cx="3237878" cy="1259174"/>
            </a:xfrm>
            <a:prstGeom prst="downArrowCallout">
              <a:avLst>
                <a:gd name="adj1" fmla="val 38699"/>
                <a:gd name="adj2" fmla="val 22260"/>
                <a:gd name="adj3" fmla="val 30952"/>
                <a:gd name="adj4" fmla="val 6497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7DE73D-53CA-4C64-8A9E-4A072FAF51DB}"/>
                </a:ext>
              </a:extLst>
            </p:cNvPr>
            <p:cNvSpPr txBox="1"/>
            <p:nvPr/>
          </p:nvSpPr>
          <p:spPr>
            <a:xfrm>
              <a:off x="4596774" y="3627620"/>
              <a:ext cx="29819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afternoon</a:t>
              </a:r>
              <a:endParaRPr 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597D1D-5633-40BA-A558-4E267419BA3F}"/>
              </a:ext>
            </a:extLst>
          </p:cNvPr>
          <p:cNvSpPr txBox="1"/>
          <p:nvPr/>
        </p:nvSpPr>
        <p:spPr>
          <a:xfrm flipH="1">
            <a:off x="2143607" y="4866607"/>
            <a:ext cx="7959765" cy="707886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he time from noon to evening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BCFE9-206D-415A-B294-1EB57FE5B2BB}"/>
              </a:ext>
            </a:extLst>
          </p:cNvPr>
          <p:cNvSpPr txBox="1"/>
          <p:nvPr/>
        </p:nvSpPr>
        <p:spPr>
          <a:xfrm flipH="1">
            <a:off x="1461997" y="5767519"/>
            <a:ext cx="766700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beng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li meaning –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অপরাহ্ন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A09D7B0-0F98-4F8E-8EAF-D96F54A68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789417"/>
              </p:ext>
            </p:extLst>
          </p:nvPr>
        </p:nvGraphicFramePr>
        <p:xfrm>
          <a:off x="254833" y="359762"/>
          <a:ext cx="11662347" cy="614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1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11CC49-DAD3-47A5-A626-E8D8F207C74B}"/>
              </a:ext>
            </a:extLst>
          </p:cNvPr>
          <p:cNvGrpSpPr/>
          <p:nvPr/>
        </p:nvGrpSpPr>
        <p:grpSpPr>
          <a:xfrm>
            <a:off x="1109276" y="794481"/>
            <a:ext cx="3972394" cy="1603946"/>
            <a:chOff x="2323475" y="1169233"/>
            <a:chExt cx="3972394" cy="1603946"/>
          </a:xfrm>
          <a:solidFill>
            <a:schemeClr val="accent1">
              <a:lumMod val="75000"/>
            </a:schemeClr>
          </a:solidFill>
        </p:grpSpPr>
        <p:sp>
          <p:nvSpPr>
            <p:cNvPr id="6" name="Scroll: Vertical 5">
              <a:extLst>
                <a:ext uri="{FF2B5EF4-FFF2-40B4-BE49-F238E27FC236}">
                  <a16:creationId xmlns:a16="http://schemas.microsoft.com/office/drawing/2014/main" id="{A25310AD-EAD9-4831-9397-13CE94E42591}"/>
                </a:ext>
              </a:extLst>
            </p:cNvPr>
            <p:cNvSpPr/>
            <p:nvPr/>
          </p:nvSpPr>
          <p:spPr>
            <a:xfrm>
              <a:off x="2323475" y="1169233"/>
              <a:ext cx="3972394" cy="1603946"/>
            </a:xfrm>
            <a:prstGeom prst="verticalScroll">
              <a:avLst/>
            </a:prstGeom>
            <a:grp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E72D0E-30FE-4D2E-9D7E-F5E53794A8C9}"/>
                </a:ext>
              </a:extLst>
            </p:cNvPr>
            <p:cNvSpPr txBox="1"/>
            <p:nvPr/>
          </p:nvSpPr>
          <p:spPr>
            <a:xfrm>
              <a:off x="2713220" y="1482910"/>
              <a:ext cx="3252864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Teacher’s</a:t>
              </a: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Loud reading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6B13805-1935-4076-B54D-187160A82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968376"/>
            <a:ext cx="6292656" cy="35929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83C81B-F133-463F-8448-6FC044678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67" y="2066610"/>
            <a:ext cx="198120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EA6A97-7FA5-404C-B172-265EA4C6EA40}"/>
              </a:ext>
            </a:extLst>
          </p:cNvPr>
          <p:cNvSpPr txBox="1"/>
          <p:nvPr/>
        </p:nvSpPr>
        <p:spPr>
          <a:xfrm>
            <a:off x="5111650" y="1015942"/>
            <a:ext cx="7079182" cy="107721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SS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listen to their teacher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&amp;put their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finger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under the lines. </a:t>
            </a:r>
          </a:p>
        </p:txBody>
      </p:sp>
    </p:spTree>
    <p:extLst>
      <p:ext uri="{BB962C8B-B14F-4D97-AF65-F5344CB8AC3E}">
        <p14:creationId xmlns:p14="http://schemas.microsoft.com/office/powerpoint/2010/main" val="273849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9EC99C-E419-47CA-841C-0B35D01B7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0" y="404733"/>
            <a:ext cx="10628026" cy="5936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AA2AC-3ABF-499F-832C-855419A02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42" y="3573949"/>
            <a:ext cx="4696918" cy="2714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B9AB94-25A7-4A72-9A85-52DD6ABE91E4}"/>
              </a:ext>
            </a:extLst>
          </p:cNvPr>
          <p:cNvSpPr/>
          <p:nvPr/>
        </p:nvSpPr>
        <p:spPr>
          <a:xfrm>
            <a:off x="254833" y="196947"/>
            <a:ext cx="11617378" cy="6443003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prstDash val="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4EA0F5-DF8B-4C9E-B550-FFC2179DE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6788">
            <a:off x="2396362" y="2143239"/>
            <a:ext cx="3857905" cy="3089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0415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4A8EE-3E29-4BAB-8011-A458B97BC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32" y="759456"/>
            <a:ext cx="5296955" cy="29769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D7FA3F-CFC2-4E6E-8B71-1B76CFAA85AD}"/>
              </a:ext>
            </a:extLst>
          </p:cNvPr>
          <p:cNvSpPr txBox="1"/>
          <p:nvPr/>
        </p:nvSpPr>
        <p:spPr>
          <a:xfrm flipH="1">
            <a:off x="607262" y="1041008"/>
            <a:ext cx="2261382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Make groups of 4 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F70E29-40E1-40FB-AC9E-CC026D827C01}"/>
              </a:ext>
            </a:extLst>
          </p:cNvPr>
          <p:cNvSpPr txBox="1"/>
          <p:nvPr/>
        </p:nvSpPr>
        <p:spPr>
          <a:xfrm>
            <a:off x="1631849" y="4431319"/>
            <a:ext cx="8862648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Students will read the text in groups 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: Diagonal Corners Rounded 24">
            <a:extLst>
              <a:ext uri="{FF2B5EF4-FFF2-40B4-BE49-F238E27FC236}">
                <a16:creationId xmlns:a16="http://schemas.microsoft.com/office/drawing/2014/main" id="{40488D81-A73D-4402-BAE6-08B2BC1913D4}"/>
              </a:ext>
            </a:extLst>
          </p:cNvPr>
          <p:cNvSpPr/>
          <p:nvPr/>
        </p:nvSpPr>
        <p:spPr>
          <a:xfrm>
            <a:off x="239150" y="351692"/>
            <a:ext cx="11802793" cy="6147582"/>
          </a:xfrm>
          <a:prstGeom prst="round2DiagRect">
            <a:avLst/>
          </a:prstGeom>
          <a:noFill/>
          <a:ln w="76200"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81F5333-BF46-4B64-A3B8-6E1931CBF19D}"/>
              </a:ext>
            </a:extLst>
          </p:cNvPr>
          <p:cNvGrpSpPr/>
          <p:nvPr/>
        </p:nvGrpSpPr>
        <p:grpSpPr>
          <a:xfrm>
            <a:off x="119922" y="224860"/>
            <a:ext cx="5501390" cy="2218544"/>
            <a:chOff x="29982" y="224860"/>
            <a:chExt cx="5501390" cy="2218544"/>
          </a:xfrm>
        </p:grpSpPr>
        <p:sp>
          <p:nvSpPr>
            <p:cNvPr id="2" name="Explosion: 14 Points 1">
              <a:extLst>
                <a:ext uri="{FF2B5EF4-FFF2-40B4-BE49-F238E27FC236}">
                  <a16:creationId xmlns:a16="http://schemas.microsoft.com/office/drawing/2014/main" id="{75C551C3-A4EE-46F2-A23A-53ADE8D4AC73}"/>
                </a:ext>
              </a:extLst>
            </p:cNvPr>
            <p:cNvSpPr/>
            <p:nvPr/>
          </p:nvSpPr>
          <p:spPr>
            <a:xfrm>
              <a:off x="29982" y="224860"/>
              <a:ext cx="5501390" cy="2218544"/>
            </a:xfrm>
            <a:prstGeom prst="irregularSeal2">
              <a:avLst/>
            </a:prstGeom>
            <a:noFill/>
            <a:ln w="76200"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F95277-D31F-4FFE-B5DB-C8DD39B7918B}"/>
                </a:ext>
              </a:extLst>
            </p:cNvPr>
            <p:cNvSpPr txBox="1"/>
            <p:nvPr/>
          </p:nvSpPr>
          <p:spPr>
            <a:xfrm rot="20507196">
              <a:off x="1553986" y="824464"/>
              <a:ext cx="214353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Let’s play</a:t>
              </a:r>
            </a:p>
            <a:p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a game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68B54E-E0E1-4FBB-97D6-3A8D59DB0F8D}"/>
              </a:ext>
            </a:extLst>
          </p:cNvPr>
          <p:cNvGrpSpPr/>
          <p:nvPr/>
        </p:nvGrpSpPr>
        <p:grpSpPr>
          <a:xfrm>
            <a:off x="6570690" y="343742"/>
            <a:ext cx="3892444" cy="1500053"/>
            <a:chOff x="6570690" y="343742"/>
            <a:chExt cx="3892444" cy="1500053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91C9E342-5D0E-4DD1-803F-BA981B6A46A4}"/>
                </a:ext>
              </a:extLst>
            </p:cNvPr>
            <p:cNvSpPr/>
            <p:nvPr/>
          </p:nvSpPr>
          <p:spPr>
            <a:xfrm>
              <a:off x="6570690" y="343742"/>
              <a:ext cx="3892444" cy="1500053"/>
            </a:xfrm>
            <a:prstGeom prst="wedgeRoundRectCallout">
              <a:avLst>
                <a:gd name="adj1" fmla="val -33903"/>
                <a:gd name="adj2" fmla="val 9736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5189E2-F718-4B9B-A556-F85C05601842}"/>
                </a:ext>
              </a:extLst>
            </p:cNvPr>
            <p:cNvSpPr txBox="1"/>
            <p:nvPr/>
          </p:nvSpPr>
          <p:spPr>
            <a:xfrm>
              <a:off x="6660968" y="739826"/>
              <a:ext cx="37721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How we play 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45389E6-32A4-41BA-8638-CCBB82C568B5}"/>
              </a:ext>
            </a:extLst>
          </p:cNvPr>
          <p:cNvSpPr txBox="1"/>
          <p:nvPr/>
        </p:nvSpPr>
        <p:spPr>
          <a:xfrm>
            <a:off x="59960" y="2586111"/>
            <a:ext cx="12082073" cy="954107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I’ll read the text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missing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some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words.When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 will miss a word you will say ‘’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gap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’’ then I will stop and you have to say the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missingword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3DE20-EB4E-4184-9668-2BA0FB1F274D}"/>
              </a:ext>
            </a:extLst>
          </p:cNvPr>
          <p:cNvSpPr txBox="1"/>
          <p:nvPr/>
        </p:nvSpPr>
        <p:spPr>
          <a:xfrm>
            <a:off x="400401" y="3809813"/>
            <a:ext cx="11381867" cy="2862322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 am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Radif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I’am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eight years old 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Anik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is my friend . He’s eight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yers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old , too . We go to Rajbari Primary School . We are in the same class 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Anik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sits next to me . In the afternoon we play football .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086E7-B994-4B10-A109-E591FAF94FDA}"/>
              </a:ext>
            </a:extLst>
          </p:cNvPr>
          <p:cNvSpPr/>
          <p:nvPr/>
        </p:nvSpPr>
        <p:spPr>
          <a:xfrm>
            <a:off x="5412695" y="5511055"/>
            <a:ext cx="2382190" cy="5401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EF38A7-9C78-45B0-A19D-51BBE0E1A3C4}"/>
              </a:ext>
            </a:extLst>
          </p:cNvPr>
          <p:cNvSpPr/>
          <p:nvPr/>
        </p:nvSpPr>
        <p:spPr>
          <a:xfrm>
            <a:off x="5561352" y="3862555"/>
            <a:ext cx="1371602" cy="5401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509192-B6B4-46D5-B5C3-ECEEE629764A}"/>
              </a:ext>
            </a:extLst>
          </p:cNvPr>
          <p:cNvSpPr/>
          <p:nvPr/>
        </p:nvSpPr>
        <p:spPr>
          <a:xfrm>
            <a:off x="7460107" y="4970892"/>
            <a:ext cx="1219202" cy="5401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0900E5-5914-4260-A9A8-F447385BFE31}"/>
              </a:ext>
            </a:extLst>
          </p:cNvPr>
          <p:cNvSpPr/>
          <p:nvPr/>
        </p:nvSpPr>
        <p:spPr>
          <a:xfrm>
            <a:off x="2467773" y="4942881"/>
            <a:ext cx="1654521" cy="5401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447F02-C579-40AB-A437-3A41187D9A85}"/>
              </a:ext>
            </a:extLst>
          </p:cNvPr>
          <p:cNvSpPr/>
          <p:nvPr/>
        </p:nvSpPr>
        <p:spPr>
          <a:xfrm>
            <a:off x="409732" y="4402718"/>
            <a:ext cx="1536819" cy="5401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F914C-68FA-44E5-80BF-FB3FBFD40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4" y="456927"/>
            <a:ext cx="3936816" cy="355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1F3A12-B8CC-4BA9-80B5-0DECD14035DB}"/>
              </a:ext>
            </a:extLst>
          </p:cNvPr>
          <p:cNvSpPr txBox="1"/>
          <p:nvPr/>
        </p:nvSpPr>
        <p:spPr>
          <a:xfrm>
            <a:off x="6955550" y="911489"/>
            <a:ext cx="3038898" cy="76944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AF84C4E-9073-4362-802A-CA41DD7DC08B}"/>
              </a:ext>
            </a:extLst>
          </p:cNvPr>
          <p:cNvSpPr/>
          <p:nvPr/>
        </p:nvSpPr>
        <p:spPr>
          <a:xfrm rot="5400000">
            <a:off x="7861994" y="1941321"/>
            <a:ext cx="1205678" cy="758733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0FAC2-54D2-4D0F-9C18-B143EDA5D694}"/>
              </a:ext>
            </a:extLst>
          </p:cNvPr>
          <p:cNvSpPr txBox="1"/>
          <p:nvPr/>
        </p:nvSpPr>
        <p:spPr>
          <a:xfrm>
            <a:off x="271665" y="4574120"/>
            <a:ext cx="5202065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1.How old is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Radif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 What is his friends name ?</a:t>
            </a:r>
          </a:p>
          <a:p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3.How old is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Radif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’’s friend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DB26D-EFB8-4783-BB3D-29D23F2B02F4}"/>
              </a:ext>
            </a:extLst>
          </p:cNvPr>
          <p:cNvSpPr txBox="1"/>
          <p:nvPr/>
        </p:nvSpPr>
        <p:spPr>
          <a:xfrm>
            <a:off x="5641604" y="4585617"/>
            <a:ext cx="6192722" cy="1815882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4.What school do they go to?</a:t>
            </a:r>
          </a:p>
          <a:p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5.Where does </a:t>
            </a:r>
            <a:r>
              <a:rPr lang="en-US" sz="28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Radif</a:t>
            </a:r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sit in class?</a:t>
            </a:r>
          </a:p>
          <a:p>
            <a:r>
              <a:rPr lang="en-US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6. What do they do in the afternoon?</a:t>
            </a:r>
            <a:r>
              <a:rPr lang="bn-BD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88EB6D-CA42-4B41-9DE3-039C09D29B6C}"/>
              </a:ext>
            </a:extLst>
          </p:cNvPr>
          <p:cNvSpPr/>
          <p:nvPr/>
        </p:nvSpPr>
        <p:spPr>
          <a:xfrm>
            <a:off x="98474" y="196947"/>
            <a:ext cx="11957538" cy="6443003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prstDash val="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EE4434-B93E-43E3-BB9F-3EB8119EDE83}"/>
              </a:ext>
            </a:extLst>
          </p:cNvPr>
          <p:cNvGrpSpPr/>
          <p:nvPr/>
        </p:nvGrpSpPr>
        <p:grpSpPr>
          <a:xfrm>
            <a:off x="5410527" y="2910083"/>
            <a:ext cx="6192721" cy="1200329"/>
            <a:chOff x="5500467" y="3164913"/>
            <a:chExt cx="6192721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A94406-C219-47E9-BD39-DBAE510AB7B1}"/>
                </a:ext>
              </a:extLst>
            </p:cNvPr>
            <p:cNvSpPr txBox="1"/>
            <p:nvPr/>
          </p:nvSpPr>
          <p:spPr>
            <a:xfrm>
              <a:off x="5500467" y="3164913"/>
              <a:ext cx="6192721" cy="1200329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S 1 ask                  S2 answer</a:t>
              </a: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S 2 ask                   S1 answer</a:t>
              </a:r>
            </a:p>
          </p:txBody>
        </p:sp>
        <p:sp>
          <p:nvSpPr>
            <p:cNvPr id="2" name="Arrow: Left-Right 1">
              <a:extLst>
                <a:ext uri="{FF2B5EF4-FFF2-40B4-BE49-F238E27FC236}">
                  <a16:creationId xmlns:a16="http://schemas.microsoft.com/office/drawing/2014/main" id="{BA0E39F3-C54C-4A8C-855A-147EB602DCA8}"/>
                </a:ext>
              </a:extLst>
            </p:cNvPr>
            <p:cNvSpPr/>
            <p:nvPr/>
          </p:nvSpPr>
          <p:spPr>
            <a:xfrm>
              <a:off x="7275994" y="3316175"/>
              <a:ext cx="1751060" cy="897804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70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0352F7-9188-4A63-84E0-9BEA8B3A0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79685"/>
              </p:ext>
            </p:extLst>
          </p:nvPr>
        </p:nvGraphicFramePr>
        <p:xfrm>
          <a:off x="2083633" y="419720"/>
          <a:ext cx="7435121" cy="1708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34A7714-8C9D-498A-B984-6CB905EF572F}"/>
              </a:ext>
            </a:extLst>
          </p:cNvPr>
          <p:cNvGrpSpPr/>
          <p:nvPr/>
        </p:nvGrpSpPr>
        <p:grpSpPr>
          <a:xfrm>
            <a:off x="14991" y="2218549"/>
            <a:ext cx="5546362" cy="4639451"/>
            <a:chOff x="209861" y="2218549"/>
            <a:chExt cx="5546362" cy="4639451"/>
          </a:xfrm>
        </p:grpSpPr>
        <p:sp>
          <p:nvSpPr>
            <p:cNvPr id="4" name="Arrow: Notched Right 3">
              <a:extLst>
                <a:ext uri="{FF2B5EF4-FFF2-40B4-BE49-F238E27FC236}">
                  <a16:creationId xmlns:a16="http://schemas.microsoft.com/office/drawing/2014/main" id="{A377189F-D2DC-44C6-9741-F5A6C99C04CB}"/>
                </a:ext>
              </a:extLst>
            </p:cNvPr>
            <p:cNvSpPr/>
            <p:nvPr/>
          </p:nvSpPr>
          <p:spPr>
            <a:xfrm>
              <a:off x="209861" y="2218549"/>
              <a:ext cx="5546362" cy="4639451"/>
            </a:xfrm>
            <a:prstGeom prst="notchedRightArrow">
              <a:avLst>
                <a:gd name="adj1" fmla="val 59947"/>
                <a:gd name="adj2" fmla="val 25133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2B0686-AB43-49EC-86A7-1485EFEA51E3}"/>
                </a:ext>
              </a:extLst>
            </p:cNvPr>
            <p:cNvSpPr txBox="1"/>
            <p:nvPr/>
          </p:nvSpPr>
          <p:spPr>
            <a:xfrm flipH="1">
              <a:off x="704534" y="3538798"/>
              <a:ext cx="505168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Write a paragraph about a friend answering the following        questions . Use capital letters , punctuation marks and correct spelling 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C896D11-9745-477C-9A83-C2028B48EAF6}"/>
              </a:ext>
            </a:extLst>
          </p:cNvPr>
          <p:cNvSpPr txBox="1"/>
          <p:nvPr/>
        </p:nvSpPr>
        <p:spPr>
          <a:xfrm>
            <a:off x="5621313" y="2844385"/>
            <a:ext cx="6540708" cy="353943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your friend’s name ?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old is your friend ?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school do you go to ?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Where does your friend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sit in the class ?</a:t>
            </a: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do you do in the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afternoon ? </a:t>
            </a:r>
          </a:p>
        </p:txBody>
      </p:sp>
    </p:spTree>
    <p:extLst>
      <p:ext uri="{BB962C8B-B14F-4D97-AF65-F5344CB8AC3E}">
        <p14:creationId xmlns:p14="http://schemas.microsoft.com/office/powerpoint/2010/main" val="186207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07001A-66B6-46C9-B689-04CDAA1A050B}"/>
              </a:ext>
            </a:extLst>
          </p:cNvPr>
          <p:cNvGrpSpPr/>
          <p:nvPr/>
        </p:nvGrpSpPr>
        <p:grpSpPr>
          <a:xfrm>
            <a:off x="794479" y="539646"/>
            <a:ext cx="5096655" cy="2743200"/>
            <a:chOff x="794479" y="539646"/>
            <a:chExt cx="5096655" cy="2743200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DC34C709-48DE-4AC5-BD59-EE53C5093160}"/>
                </a:ext>
              </a:extLst>
            </p:cNvPr>
            <p:cNvSpPr/>
            <p:nvPr/>
          </p:nvSpPr>
          <p:spPr>
            <a:xfrm>
              <a:off x="794479" y="539646"/>
              <a:ext cx="5096655" cy="2743200"/>
            </a:xfrm>
            <a:prstGeom prst="cloudCallout">
              <a:avLst>
                <a:gd name="adj1" fmla="val 64461"/>
                <a:gd name="adj2" fmla="val 4556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76200"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47D21A-0EA4-477F-8D9C-9792C37FCF31}"/>
                </a:ext>
              </a:extLst>
            </p:cNvPr>
            <p:cNvSpPr txBox="1"/>
            <p:nvPr/>
          </p:nvSpPr>
          <p:spPr>
            <a:xfrm rot="20657350">
              <a:off x="1015887" y="1557303"/>
              <a:ext cx="46538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Oneday</a:t>
              </a:r>
              <a:r>
                <a: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one word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64C4E0A-6E5B-4FA7-981A-8643FB13CE7D}"/>
              </a:ext>
            </a:extLst>
          </p:cNvPr>
          <p:cNvSpPr txBox="1"/>
          <p:nvPr/>
        </p:nvSpPr>
        <p:spPr>
          <a:xfrm>
            <a:off x="2638269" y="3683637"/>
            <a:ext cx="2488182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dirty="0"/>
              <a:t>Same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275C6-9A8F-4392-ADDD-879C4D425EF5}"/>
              </a:ext>
            </a:extLst>
          </p:cNvPr>
          <p:cNvSpPr txBox="1"/>
          <p:nvPr/>
        </p:nvSpPr>
        <p:spPr>
          <a:xfrm>
            <a:off x="2638269" y="5201586"/>
            <a:ext cx="8081828" cy="64633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Same- Rina and mina live in </a:t>
            </a:r>
            <a:r>
              <a:rPr lang="en-US" sz="3600" u="sng" dirty="0"/>
              <a:t>same </a:t>
            </a:r>
            <a:r>
              <a:rPr lang="en-US" sz="3600" dirty="0"/>
              <a:t>village . </a:t>
            </a:r>
          </a:p>
        </p:txBody>
      </p:sp>
    </p:spTree>
    <p:extLst>
      <p:ext uri="{BB962C8B-B14F-4D97-AF65-F5344CB8AC3E}">
        <p14:creationId xmlns:p14="http://schemas.microsoft.com/office/powerpoint/2010/main" val="2917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7673A352-4048-47D6-AD5F-11635D4E4108}"/>
              </a:ext>
            </a:extLst>
          </p:cNvPr>
          <p:cNvSpPr/>
          <p:nvPr/>
        </p:nvSpPr>
        <p:spPr>
          <a:xfrm>
            <a:off x="267287" y="351692"/>
            <a:ext cx="11605846" cy="6147582"/>
          </a:xfrm>
          <a:prstGeom prst="round2DiagRect">
            <a:avLst/>
          </a:prstGeom>
          <a:noFill/>
          <a:ln w="76200"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DADEF-2302-4153-BBA1-9E239270F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59" y="629089"/>
            <a:ext cx="4539102" cy="3209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2BA01B-3DCC-456D-BD19-D8A6110288B1}"/>
              </a:ext>
            </a:extLst>
          </p:cNvPr>
          <p:cNvSpPr txBox="1"/>
          <p:nvPr/>
        </p:nvSpPr>
        <p:spPr>
          <a:xfrm>
            <a:off x="814548" y="2363372"/>
            <a:ext cx="2593980" cy="1015663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53803-5739-4E90-B0E3-87E86C08B77F}"/>
              </a:ext>
            </a:extLst>
          </p:cNvPr>
          <p:cNvSpPr txBox="1"/>
          <p:nvPr/>
        </p:nvSpPr>
        <p:spPr>
          <a:xfrm>
            <a:off x="8774521" y="2363372"/>
            <a:ext cx="2480166" cy="1015663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58BB9-8EE6-4B57-87CD-AB7B679B29E7}"/>
              </a:ext>
            </a:extLst>
          </p:cNvPr>
          <p:cNvSpPr txBox="1"/>
          <p:nvPr/>
        </p:nvSpPr>
        <p:spPr>
          <a:xfrm>
            <a:off x="1289160" y="4277345"/>
            <a:ext cx="9503763" cy="1938992"/>
          </a:xfrm>
          <a:prstGeom prst="rect">
            <a:avLst/>
          </a:prstGeom>
          <a:noFill/>
          <a:ln w="76200">
            <a:solidFill>
              <a:srgbClr val="7030A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Read the text again properly .</a:t>
            </a:r>
          </a:p>
          <a:p>
            <a:pPr marL="742950" indent="-742950">
              <a:buAutoNum type="arabicPeriod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Write the answer of the questions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of activity 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741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0B8E9D-868E-4336-A87A-CE53F1C4B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19" y="543785"/>
            <a:ext cx="4429432" cy="2710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0D6E3-8991-498B-8AFF-3652D8440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2" y="543786"/>
            <a:ext cx="4721901" cy="2710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DAEA18C-1268-4AE6-A596-38BD6084503C}"/>
              </a:ext>
            </a:extLst>
          </p:cNvPr>
          <p:cNvGrpSpPr/>
          <p:nvPr/>
        </p:nvGrpSpPr>
        <p:grpSpPr>
          <a:xfrm>
            <a:off x="2273885" y="3803750"/>
            <a:ext cx="6184156" cy="2527751"/>
            <a:chOff x="2723586" y="3428999"/>
            <a:chExt cx="6184156" cy="25277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3C854F-7F35-460C-801F-79193710C2ED}"/>
                </a:ext>
              </a:extLst>
            </p:cNvPr>
            <p:cNvSpPr txBox="1"/>
            <p:nvPr/>
          </p:nvSpPr>
          <p:spPr>
            <a:xfrm flipH="1">
              <a:off x="3023391" y="3867462"/>
              <a:ext cx="5884351" cy="132343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follow the rules of keeping good health .</a:t>
              </a:r>
              <a:endPara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AE22F4E8-490E-4DE0-8094-5F96514769E8}"/>
                </a:ext>
              </a:extLst>
            </p:cNvPr>
            <p:cNvSpPr/>
            <p:nvPr/>
          </p:nvSpPr>
          <p:spPr>
            <a:xfrm rot="10800000">
              <a:off x="2723586" y="3428999"/>
              <a:ext cx="6184156" cy="2527751"/>
            </a:xfrm>
            <a:prstGeom prst="wedgeRoundRectCallout">
              <a:avLst>
                <a:gd name="adj1" fmla="val -17105"/>
                <a:gd name="adj2" fmla="val 74740"/>
                <a:gd name="adj3" fmla="val 16667"/>
              </a:avLst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379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97BA88-8E4D-448D-9B74-2E7A03B62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04" y="889000"/>
            <a:ext cx="9488775" cy="508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goodbye_song">
            <a:hlinkClick r:id="" action="ppaction://media"/>
            <a:extLst>
              <a:ext uri="{FF2B5EF4-FFF2-40B4-BE49-F238E27FC236}">
                <a16:creationId xmlns:a16="http://schemas.microsoft.com/office/drawing/2014/main" id="{4B9116A0-E7F6-48F9-986D-154B9EA991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8707" y="5784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8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B890F-11C7-4462-A46F-19F26F7EE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1" y="258580"/>
            <a:ext cx="11677337" cy="63408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4860539-D383-4444-9E68-3326EB4ADA49}"/>
              </a:ext>
            </a:extLst>
          </p:cNvPr>
          <p:cNvGrpSpPr/>
          <p:nvPr/>
        </p:nvGrpSpPr>
        <p:grpSpPr>
          <a:xfrm>
            <a:off x="307890" y="547482"/>
            <a:ext cx="4294090" cy="4236794"/>
            <a:chOff x="307890" y="547482"/>
            <a:chExt cx="4294090" cy="42367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1E8B69-E24D-4F1E-ADBE-BF8C3D5D4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890" y="547482"/>
              <a:ext cx="4294090" cy="423679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36812F-6304-45BF-9F90-04DD50CA6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634" y="849447"/>
              <a:ext cx="2617966" cy="349062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EB46332-E57E-4628-B8F1-E1D746A33AEB}"/>
              </a:ext>
            </a:extLst>
          </p:cNvPr>
          <p:cNvSpPr txBox="1"/>
          <p:nvPr/>
        </p:nvSpPr>
        <p:spPr>
          <a:xfrm>
            <a:off x="4329331" y="2012533"/>
            <a:ext cx="2688557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Teacher’s</a:t>
            </a:r>
          </a:p>
          <a:p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82C78-B395-43AE-BDDF-606A5D3AEA39}"/>
              </a:ext>
            </a:extLst>
          </p:cNvPr>
          <p:cNvSpPr txBox="1"/>
          <p:nvPr/>
        </p:nvSpPr>
        <p:spPr>
          <a:xfrm>
            <a:off x="1379963" y="4732701"/>
            <a:ext cx="6255025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 Farhad Hossain</a:t>
            </a:r>
          </a:p>
          <a:p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Modhuram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GPS ,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Lalmonirhat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2800" i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578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47FC3A6B-2A9E-4DC3-8B23-33B0831DFADE}"/>
              </a:ext>
            </a:extLst>
          </p:cNvPr>
          <p:cNvSpPr/>
          <p:nvPr/>
        </p:nvSpPr>
        <p:spPr>
          <a:xfrm>
            <a:off x="671726" y="436099"/>
            <a:ext cx="10709032" cy="5978770"/>
          </a:xfrm>
          <a:prstGeom prst="snip1Rect">
            <a:avLst>
              <a:gd name="adj" fmla="val 35069"/>
            </a:avLst>
          </a:prstGeom>
          <a:noFill/>
          <a:ln w="76200">
            <a:solidFill>
              <a:schemeClr val="accent5">
                <a:lumMod val="75000"/>
              </a:schemeClr>
            </a:solidFill>
            <a:prstDash val="sysDash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76AA0-BECF-4946-A34D-A8342E72D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90" y="1099877"/>
            <a:ext cx="6488665" cy="3876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88C4AF-1C6E-4CDC-B212-A0403C2ED0DF}"/>
              </a:ext>
            </a:extLst>
          </p:cNvPr>
          <p:cNvSpPr txBox="1"/>
          <p:nvPr/>
        </p:nvSpPr>
        <p:spPr>
          <a:xfrm flipH="1">
            <a:off x="8335277" y="1274173"/>
            <a:ext cx="2082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Greeting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3277B-08DA-49F6-92FC-AC0BB02B60B1}"/>
              </a:ext>
            </a:extLst>
          </p:cNvPr>
          <p:cNvSpPr txBox="1"/>
          <p:nvPr/>
        </p:nvSpPr>
        <p:spPr>
          <a:xfrm flipH="1">
            <a:off x="8335277" y="3141389"/>
            <a:ext cx="2082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Seat planning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C74C0-A04D-4A26-8793-FE507E7B6B07}"/>
              </a:ext>
            </a:extLst>
          </p:cNvPr>
          <p:cNvSpPr txBox="1"/>
          <p:nvPr/>
        </p:nvSpPr>
        <p:spPr>
          <a:xfrm flipH="1">
            <a:off x="8335277" y="2070126"/>
            <a:ext cx="2754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Enough light facility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EF0CB-C5C5-4A3A-8525-F07C45C725F7}"/>
              </a:ext>
            </a:extLst>
          </p:cNvPr>
          <p:cNvSpPr txBox="1"/>
          <p:nvPr/>
        </p:nvSpPr>
        <p:spPr>
          <a:xfrm flipH="1">
            <a:off x="8335276" y="4320932"/>
            <a:ext cx="2805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Cleanliness classroom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A7D2359-3448-490C-943F-C4300A93B807}"/>
              </a:ext>
            </a:extLst>
          </p:cNvPr>
          <p:cNvSpPr/>
          <p:nvPr/>
        </p:nvSpPr>
        <p:spPr>
          <a:xfrm rot="5400000">
            <a:off x="7813115" y="1324733"/>
            <a:ext cx="371517" cy="49726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76E658B-D61C-4692-B194-E46F62F75157}"/>
              </a:ext>
            </a:extLst>
          </p:cNvPr>
          <p:cNvSpPr/>
          <p:nvPr/>
        </p:nvSpPr>
        <p:spPr>
          <a:xfrm rot="5400000">
            <a:off x="7813115" y="2144193"/>
            <a:ext cx="371517" cy="49726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2CBA356-7930-4B5C-930A-DA59D0E3F179}"/>
              </a:ext>
            </a:extLst>
          </p:cNvPr>
          <p:cNvSpPr/>
          <p:nvPr/>
        </p:nvSpPr>
        <p:spPr>
          <a:xfrm rot="5400000">
            <a:off x="7823109" y="3208489"/>
            <a:ext cx="371517" cy="517254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C103AB29-AAC2-4564-83B4-4FD7CF226C70}"/>
              </a:ext>
            </a:extLst>
          </p:cNvPr>
          <p:cNvSpPr/>
          <p:nvPr/>
        </p:nvSpPr>
        <p:spPr>
          <a:xfrm rot="5400000">
            <a:off x="7801707" y="4341337"/>
            <a:ext cx="371517" cy="475104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281F82D0-D8E7-4F13-9E3E-C4DE66FAF5AA}"/>
              </a:ext>
            </a:extLst>
          </p:cNvPr>
          <p:cNvSpPr/>
          <p:nvPr/>
        </p:nvSpPr>
        <p:spPr>
          <a:xfrm rot="5400000">
            <a:off x="7812787" y="5522364"/>
            <a:ext cx="371517" cy="49726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FD9C86-A62F-4DE6-8882-FE5D7A7388C8}"/>
              </a:ext>
            </a:extLst>
          </p:cNvPr>
          <p:cNvSpPr txBox="1"/>
          <p:nvPr/>
        </p:nvSpPr>
        <p:spPr>
          <a:xfrm flipH="1">
            <a:off x="8335276" y="5478610"/>
            <a:ext cx="122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6591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  <p:bldP spid="11" grpId="0"/>
      <p:bldP spid="7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F3B7B-FA42-4E2B-ACE0-78685F07D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57" y="1098159"/>
            <a:ext cx="4755174" cy="316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636DCF-4747-46A7-83F8-2975C09D4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86" y="1345230"/>
            <a:ext cx="2600252" cy="2614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7FECC4D-179D-48BF-9843-3A0B1051C789}"/>
              </a:ext>
            </a:extLst>
          </p:cNvPr>
          <p:cNvSpPr/>
          <p:nvPr/>
        </p:nvSpPr>
        <p:spPr>
          <a:xfrm>
            <a:off x="98476" y="56273"/>
            <a:ext cx="11844994" cy="6569612"/>
          </a:xfrm>
          <a:prstGeom prst="ellipse">
            <a:avLst/>
          </a:prstGeom>
          <a:noFill/>
          <a:ln w="76200"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4E367-3003-415D-A371-9EF65B481BF4}"/>
              </a:ext>
            </a:extLst>
          </p:cNvPr>
          <p:cNvSpPr txBox="1"/>
          <p:nvPr/>
        </p:nvSpPr>
        <p:spPr>
          <a:xfrm>
            <a:off x="3390314" y="4923692"/>
            <a:ext cx="5575565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enjoy a song</a:t>
            </a:r>
            <a:endParaRPr lang="bn-BD" sz="4800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ello_My_Friend_-_A_Fun_Song_for_Children_which_Helps_Kids_to_Learn_English(360p)">
            <a:hlinkClick r:id="" action="ppaction://media"/>
            <a:extLst>
              <a:ext uri="{FF2B5EF4-FFF2-40B4-BE49-F238E27FC236}">
                <a16:creationId xmlns:a16="http://schemas.microsoft.com/office/drawing/2014/main" id="{93C13BBA-3E1F-41AA-950D-F3DF33BCF9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1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BC7D3C-4913-4867-8897-741B53E72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8" y="1308118"/>
            <a:ext cx="3218904" cy="3968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5619145-39CA-4E3D-AFD7-320E7F7E0CE0}"/>
              </a:ext>
            </a:extLst>
          </p:cNvPr>
          <p:cNvGrpSpPr/>
          <p:nvPr/>
        </p:nvGrpSpPr>
        <p:grpSpPr>
          <a:xfrm>
            <a:off x="5111650" y="644577"/>
            <a:ext cx="5666280" cy="2893101"/>
            <a:chOff x="5111650" y="644577"/>
            <a:chExt cx="5666280" cy="2893101"/>
          </a:xfrm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A0D9D46B-000B-4F39-9683-4EFE35210CD9}"/>
                </a:ext>
              </a:extLst>
            </p:cNvPr>
            <p:cNvSpPr/>
            <p:nvPr/>
          </p:nvSpPr>
          <p:spPr>
            <a:xfrm>
              <a:off x="5111650" y="644577"/>
              <a:ext cx="5666280" cy="2893101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95FD32-7FD3-4603-B74E-41870B40FD2A}"/>
                </a:ext>
              </a:extLst>
            </p:cNvPr>
            <p:cNvSpPr txBox="1"/>
            <p:nvPr/>
          </p:nvSpPr>
          <p:spPr>
            <a:xfrm>
              <a:off x="6775556" y="1259173"/>
              <a:ext cx="244339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Today’s Lesson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7D389F9-BFDC-4E70-A0FF-2A544E290149}"/>
              </a:ext>
            </a:extLst>
          </p:cNvPr>
          <p:cNvSpPr txBox="1"/>
          <p:nvPr/>
        </p:nvSpPr>
        <p:spPr>
          <a:xfrm flipH="1">
            <a:off x="5291529" y="3792513"/>
            <a:ext cx="5186598" cy="2554545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 am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Radif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Class : Three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Unit : 3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Lesson : 1 – 3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Lesson Title : My friend </a:t>
            </a:r>
          </a:p>
        </p:txBody>
      </p:sp>
    </p:spTree>
    <p:extLst>
      <p:ext uri="{BB962C8B-B14F-4D97-AF65-F5344CB8AC3E}">
        <p14:creationId xmlns:p14="http://schemas.microsoft.com/office/powerpoint/2010/main" val="29537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E0255DF8-70C3-4135-92C9-74495F2E14C1}"/>
              </a:ext>
            </a:extLst>
          </p:cNvPr>
          <p:cNvSpPr/>
          <p:nvPr/>
        </p:nvSpPr>
        <p:spPr>
          <a:xfrm>
            <a:off x="2588302" y="329787"/>
            <a:ext cx="7015396" cy="2038662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592EF9A-BD02-48B6-832A-D6DFA5EA3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743547"/>
              </p:ext>
            </p:extLst>
          </p:nvPr>
        </p:nvGraphicFramePr>
        <p:xfrm>
          <a:off x="2903845" y="964397"/>
          <a:ext cx="6145219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243133-5C20-4EFE-A630-8EF99CC473FC}"/>
              </a:ext>
            </a:extLst>
          </p:cNvPr>
          <p:cNvSpPr txBox="1"/>
          <p:nvPr/>
        </p:nvSpPr>
        <p:spPr>
          <a:xfrm>
            <a:off x="449705" y="2908088"/>
            <a:ext cx="11302584" cy="3046988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Students will be able to know---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Listening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 .3.1 Enjoy and understand simple stories .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Speaking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3.1.1 ask and answer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Wh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questions .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Reading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5.1.1 read simple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paragraps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Writing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10.1.1 write short and simple paragraph by answering a set of questions .</a:t>
            </a:r>
          </a:p>
        </p:txBody>
      </p:sp>
    </p:spTree>
    <p:extLst>
      <p:ext uri="{BB962C8B-B14F-4D97-AF65-F5344CB8AC3E}">
        <p14:creationId xmlns:p14="http://schemas.microsoft.com/office/powerpoint/2010/main" val="37487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305F7-F593-46E8-8B55-7A8FD8C3B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50" y="530275"/>
            <a:ext cx="6211552" cy="3726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995A6-E8CA-4C34-ACAF-C0BB1B56E2C0}"/>
              </a:ext>
            </a:extLst>
          </p:cNvPr>
          <p:cNvSpPr txBox="1"/>
          <p:nvPr/>
        </p:nvSpPr>
        <p:spPr>
          <a:xfrm flipH="1">
            <a:off x="1724614" y="4901784"/>
            <a:ext cx="8693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You are the students of class three .What is the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relation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among yourselves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92E38-0128-4444-8D8E-CC0D4F083DFD}"/>
              </a:ext>
            </a:extLst>
          </p:cNvPr>
          <p:cNvSpPr txBox="1"/>
          <p:nvPr/>
        </p:nvSpPr>
        <p:spPr>
          <a:xfrm>
            <a:off x="9953469" y="2023672"/>
            <a:ext cx="1784463" cy="707886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friend</a:t>
            </a:r>
          </a:p>
        </p:txBody>
      </p:sp>
    </p:spTree>
    <p:extLst>
      <p:ext uri="{BB962C8B-B14F-4D97-AF65-F5344CB8AC3E}">
        <p14:creationId xmlns:p14="http://schemas.microsoft.com/office/powerpoint/2010/main" val="144262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898</TotalTime>
  <Words>518</Words>
  <Application>Microsoft Office PowerPoint</Application>
  <PresentationFormat>Widescreen</PresentationFormat>
  <Paragraphs>93</Paragraphs>
  <Slides>27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Farhad Hossain</dc:creator>
  <cp:lastModifiedBy>Farhad Hossain</cp:lastModifiedBy>
  <cp:revision>80</cp:revision>
  <dcterms:created xsi:type="dcterms:W3CDTF">2020-11-15T03:28:28Z</dcterms:created>
  <dcterms:modified xsi:type="dcterms:W3CDTF">2020-11-19T10:57:32Z</dcterms:modified>
</cp:coreProperties>
</file>