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8" r:id="rId3"/>
    <p:sldId id="257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2B02F-CBDC-4275-A2A1-552AB348838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EF5EF-609C-48E6-A231-AE454D368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8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715000" cy="4648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524000"/>
            <a:ext cx="4724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1200" y="152400"/>
            <a:ext cx="5105400" cy="10668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114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7931"/>
            <a:ext cx="4114800" cy="346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63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ea typeface="Microsoft Yi Baiti" pitchFamily="66" charset="0"/>
                <a:cs typeface="NikoshBAN" pitchFamily="2" charset="0"/>
              </a:rPr>
              <a:t>নার্সারি </a:t>
            </a:r>
            <a:endParaRPr lang="en-US" sz="3600" dirty="0">
              <a:solidFill>
                <a:srgbClr val="00B050"/>
              </a:solidFill>
              <a:latin typeface="NikoshBAN" pitchFamily="2" charset="0"/>
              <a:ea typeface="Microsoft Yi Baiti" pitchFamily="66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487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ea typeface="Microsoft Yi Baiti" pitchFamily="66" charset="0"/>
                <a:cs typeface="NikoshBAN" pitchFamily="2" charset="0"/>
              </a:rPr>
              <a:t>প্রজনন শিল্প  </a:t>
            </a:r>
            <a:endParaRPr lang="en-US" sz="3600" dirty="0">
              <a:solidFill>
                <a:srgbClr val="00B050"/>
              </a:solidFill>
              <a:latin typeface="NikoshBAN" pitchFamily="2" charset="0"/>
              <a:ea typeface="Microsoft Yi Baiti" pitchFamily="66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63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ea typeface="Microsoft Yi Baiti" pitchFamily="66" charset="0"/>
                <a:cs typeface="NikoshBAN" pitchFamily="2" charset="0"/>
              </a:rPr>
              <a:t>খনিজ শিল্প </a:t>
            </a:r>
            <a:endParaRPr lang="en-US" sz="3600" dirty="0">
              <a:solidFill>
                <a:srgbClr val="00B050"/>
              </a:solidFill>
              <a:latin typeface="NikoshBAN" pitchFamily="2" charset="0"/>
              <a:ea typeface="Microsoft Yi Baiti" pitchFamily="66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ea typeface="Microsoft Yi Baiti" pitchFamily="66" charset="0"/>
                <a:cs typeface="NikoshBAN" pitchFamily="2" charset="0"/>
              </a:rPr>
              <a:t>নিষ্কাশন  </a:t>
            </a:r>
            <a:endParaRPr lang="en-US" sz="3600" dirty="0">
              <a:solidFill>
                <a:srgbClr val="00B050"/>
              </a:solidFill>
              <a:latin typeface="NikoshBAN" pitchFamily="2" charset="0"/>
              <a:ea typeface="Microsoft Yi Baiti" pitchFamily="66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182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65731"/>
            <a:ext cx="3953656" cy="2858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2400"/>
            <a:ext cx="813435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9" y="3410635"/>
            <a:ext cx="3832401" cy="2913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14713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 শিল্প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1425" y="250316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icrosoft Yi Baiti" pitchFamily="66" charset="0"/>
                <a:cs typeface="NikoshBAN" pitchFamily="2" charset="0"/>
              </a:rPr>
              <a:t>সেতু নির্মান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Microsoft Yi Baiti" pitchFamily="66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5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ea typeface="Microsoft Yi Baiti" pitchFamily="66" charset="0"/>
                <a:cs typeface="NikoshBAN" pitchFamily="2" charset="0"/>
              </a:rPr>
              <a:t>নির্মান শিল্প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ea typeface="Microsoft Yi Baiti" pitchFamily="66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06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smtClean="0">
                <a:solidFill>
                  <a:srgbClr val="00B050"/>
                </a:solidFill>
                <a:latin typeface="NikoshBAN" pitchFamily="2" charset="0"/>
                <a:ea typeface="Microsoft Yi Baiti" pitchFamily="66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ea typeface="Microsoft Yi Baiti" pitchFamily="66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19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819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সেবা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9833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371600" y="0"/>
            <a:ext cx="5638800" cy="1146048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1219200"/>
            <a:ext cx="4076701" cy="2557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1910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3733800" cy="2428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267200"/>
            <a:ext cx="3238500" cy="242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733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733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গুদামজাতকরণ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ব্যাংকিং  </a:t>
            </a:r>
            <a:endParaRPr lang="en-US" sz="32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397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533400" y="304800"/>
            <a:ext cx="83820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সেবা 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8"/>
          <a:stretch/>
        </p:blipFill>
        <p:spPr>
          <a:xfrm>
            <a:off x="4876800" y="2411942"/>
            <a:ext cx="3800787" cy="3226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11942"/>
            <a:ext cx="4354300" cy="3226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আইনবৃত্তি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5300" y="5638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ডাক্তারি 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30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8590"/>
            <a:ext cx="4191000" cy="44092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191000" cy="440921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8200" y="5461337"/>
            <a:ext cx="4191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অডিট ফার্ম 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86400"/>
            <a:ext cx="4038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 ফার্ম </a:t>
            </a:r>
            <a:endParaRPr lang="en-US" sz="6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445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267200" cy="374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42654"/>
            <a:ext cx="3744700" cy="3726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5638800"/>
            <a:ext cx="37447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বৃদ্ধি 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89937"/>
            <a:ext cx="4038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 বৃদ্ধি  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90600" y="152400"/>
            <a:ext cx="7162800" cy="12954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গুরুত্ব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5949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1"/>
            <a:ext cx="4918364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3462003"/>
            <a:ext cx="4918364" cy="3166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1143000"/>
            <a:ext cx="3124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4114800"/>
            <a:ext cx="3048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 আদান প্রদান 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928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90600" y="685800"/>
            <a:ext cx="6858000" cy="12954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115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743200"/>
            <a:ext cx="72390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ও ফল উৎপাদন কোন ধরনের শিল্প – ব্যাখ্যা কর।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2168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62000" y="457200"/>
            <a:ext cx="7620000" cy="13716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13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0"/>
            <a:ext cx="8382000" cy="388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ব্যবসায়ের প্রধান উদ্দেশ্য কী?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শিল্প বলতে কি বোঝায়? </a:t>
            </a:r>
          </a:p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প্রত্যক্ষ সেবার ক্ষেত্রগুলি  উল্লেখ কর।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অর্থনৈতি উন্নয়নে ব্যবসায়ের গুরুত্ব বর্ণনা কর।  </a:t>
            </a: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5160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600" y="304800"/>
            <a:ext cx="8610600" cy="17526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1836" y="3200400"/>
            <a:ext cx="8458200" cy="2590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যেসব ব্যবসায় রয়েছে তার একটি তালিকা তৈরি করে বৈশিষ্ট্য অনুযায়ী শ্রেণিবিভাগ কর। 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2971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7010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-76200" y="228601"/>
            <a:ext cx="5562600" cy="6380017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মাইন উদ্দিন জুয়েল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 সরকার উচ্চ বিদ্যালয়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মুরাদনগর, কুমিল্লা।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800600" y="228602"/>
            <a:ext cx="4343400" cy="638001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নবম-দশম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ব্যবসায় 		   উদ্যোগ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679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5344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7543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521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6863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>
          <a:xfrm>
            <a:off x="5105400" y="2514600"/>
            <a:ext cx="3896895" cy="3810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799" y="304800"/>
            <a:ext cx="8697495" cy="146664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 লক্ষ্য কর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201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>
          <a:xfrm>
            <a:off x="1447800" y="3276600"/>
            <a:ext cx="5522976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7764"/>
            <a:ext cx="4343400" cy="2994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7764"/>
            <a:ext cx="4286250" cy="2847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9270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9198" y="-1219199"/>
            <a:ext cx="6858001" cy="929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290" y="324433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পরিচিতি 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9199" y="-1219201"/>
            <a:ext cx="6858001" cy="929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8435" y="1600200"/>
            <a:ext cx="555953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613666"/>
            <a:ext cx="6018265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914400" y="228600"/>
            <a:ext cx="7086600" cy="1828800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514600"/>
            <a:ext cx="8534400" cy="3657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ব্যবসায়ের উৎপত্তি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ব্যবসায়ের প্রকারভেদ বর্ণনা করতে পারবে।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শিল্প, বাণিজ্য ও সেবার প্রকারভেদ ব্যাখ্যা করতে পারবে।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ব্যবসায়ের গুরুত্ব বর্ণনা করতে পারবে।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719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143000" y="0"/>
            <a:ext cx="7010400" cy="1752600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ধারণা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91000" cy="337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191000" cy="337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59036" y="5638799"/>
            <a:ext cx="438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 আশায় সবজি বিক্রি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27" y="5652654"/>
            <a:ext cx="459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 আশায় ধান চাষ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772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76399"/>
            <a:ext cx="4133850" cy="2034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191000" cy="1970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990109"/>
            <a:ext cx="8553450" cy="2258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lowchart: Off-page Connector 4"/>
          <p:cNvSpPr/>
          <p:nvPr/>
        </p:nvSpPr>
        <p:spPr>
          <a:xfrm>
            <a:off x="914400" y="152400"/>
            <a:ext cx="7848600" cy="1298448"/>
          </a:xfrm>
          <a:prstGeom prst="flowChartOffpage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আওতা 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84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95400" y="0"/>
            <a:ext cx="7391400" cy="1527048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প্রকারভেদ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6600" y="1828800"/>
            <a:ext cx="21336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2628900"/>
            <a:ext cx="72390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80655" y="26670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71165" y="25908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43400" y="26670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52400" y="3352800"/>
            <a:ext cx="21336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00400" y="3276600"/>
            <a:ext cx="2133600" cy="762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3200" y="3200400"/>
            <a:ext cx="24384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সেবা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4419600"/>
            <a:ext cx="2133600" cy="2133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 শিল্প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নিস্কাশন শিল্প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 শিল্প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সেবামলক শিল্প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শিল্প 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0" y="4191000"/>
            <a:ext cx="2438400" cy="2514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বিনিময়</a:t>
            </a: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(ক্রয়-বিক্রয়)</a:t>
            </a: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পরিবহ্ন</a:t>
            </a: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 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81800" y="4343400"/>
            <a:ext cx="2133600" cy="2057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আইনবৃত্তি 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প্রকৌশলবৃত্তি 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অডিট ফার্ম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925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224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Jowel</cp:lastModifiedBy>
  <cp:revision>88</cp:revision>
  <dcterms:created xsi:type="dcterms:W3CDTF">2006-08-16T00:00:00Z</dcterms:created>
  <dcterms:modified xsi:type="dcterms:W3CDTF">2020-11-18T15:14:09Z</dcterms:modified>
</cp:coreProperties>
</file>