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64" r:id="rId13"/>
    <p:sldId id="266" r:id="rId14"/>
    <p:sldId id="274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22D6A-B142-40DE-84FD-720BEFECAC6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3D5114B-EA4B-4B3F-B0C7-610E3F298F52}">
      <dgm:prSet phldrT="[Text]"/>
      <dgm:spPr/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গণহত্যা কী?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9ED2BA-AAD1-440D-9AF1-B16558DCC720}" type="parTrans" cxnId="{0B448475-2F90-4F20-BD2B-E2BD4CA2E2B6}">
      <dgm:prSet/>
      <dgm:spPr/>
      <dgm:t>
        <a:bodyPr/>
        <a:lstStyle/>
        <a:p>
          <a:endParaRPr lang="en-US"/>
        </a:p>
      </dgm:t>
    </dgm:pt>
    <dgm:pt modelId="{2298F4D3-1864-420A-945E-D54C63F48333}" type="sibTrans" cxnId="{0B448475-2F90-4F20-BD2B-E2BD4CA2E2B6}">
      <dgm:prSet/>
      <dgm:spPr/>
      <dgm:t>
        <a:bodyPr/>
        <a:lstStyle/>
        <a:p>
          <a:endParaRPr lang="en-US"/>
        </a:p>
      </dgm:t>
    </dgm:pt>
    <dgm:pt modelId="{7B569E56-BF79-4E31-A1FA-C1BD1D51F6ED}" type="pres">
      <dgm:prSet presAssocID="{5C922D6A-B142-40DE-84FD-720BEFECAC6B}" presName="linearFlow" presStyleCnt="0">
        <dgm:presLayoutVars>
          <dgm:dir/>
          <dgm:resizeHandles val="exact"/>
        </dgm:presLayoutVars>
      </dgm:prSet>
      <dgm:spPr/>
    </dgm:pt>
    <dgm:pt modelId="{6159830D-0973-49AC-A497-66CB90D52A35}" type="pres">
      <dgm:prSet presAssocID="{F3D5114B-EA4B-4B3F-B0C7-610E3F298F52}" presName="composite" presStyleCnt="0"/>
      <dgm:spPr/>
    </dgm:pt>
    <dgm:pt modelId="{091304BB-0612-4D59-9A95-D83FC0E30920}" type="pres">
      <dgm:prSet presAssocID="{F3D5114B-EA4B-4B3F-B0C7-610E3F298F52}" presName="imgShp" presStyleLbl="fgImgPlace1" presStyleIdx="0" presStyleCnt="1" custScaleX="145850" custLinFactNeighborX="-13156" custLinFactNeighborY="-117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686BB1AC-C1BB-489F-A471-AA1B4FCFE346}" type="pres">
      <dgm:prSet presAssocID="{F3D5114B-EA4B-4B3F-B0C7-610E3F298F52}" presName="txShp" presStyleLbl="node1" presStyleIdx="0" presStyleCnt="1" custAng="0" custScaleX="80726" custScaleY="64300" custLinFactNeighborX="2722" custLinFactNeighborY="-1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448475-2F90-4F20-BD2B-E2BD4CA2E2B6}" srcId="{5C922D6A-B142-40DE-84FD-720BEFECAC6B}" destId="{F3D5114B-EA4B-4B3F-B0C7-610E3F298F52}" srcOrd="0" destOrd="0" parTransId="{7A9ED2BA-AAD1-440D-9AF1-B16558DCC720}" sibTransId="{2298F4D3-1864-420A-945E-D54C63F48333}"/>
    <dgm:cxn modelId="{CF2466FD-DDCB-4D04-A68D-15EC70E7E999}" type="presOf" srcId="{5C922D6A-B142-40DE-84FD-720BEFECAC6B}" destId="{7B569E56-BF79-4E31-A1FA-C1BD1D51F6ED}" srcOrd="0" destOrd="0" presId="urn:microsoft.com/office/officeart/2005/8/layout/vList3"/>
    <dgm:cxn modelId="{F80AB833-FF37-44E2-82F8-AE5361F1044C}" type="presOf" srcId="{F3D5114B-EA4B-4B3F-B0C7-610E3F298F52}" destId="{686BB1AC-C1BB-489F-A471-AA1B4FCFE346}" srcOrd="0" destOrd="0" presId="urn:microsoft.com/office/officeart/2005/8/layout/vList3"/>
    <dgm:cxn modelId="{36B3EB18-502F-4B82-9990-3AA04564931F}" type="presParOf" srcId="{7B569E56-BF79-4E31-A1FA-C1BD1D51F6ED}" destId="{6159830D-0973-49AC-A497-66CB90D52A35}" srcOrd="0" destOrd="0" presId="urn:microsoft.com/office/officeart/2005/8/layout/vList3"/>
    <dgm:cxn modelId="{A6F2F956-05EC-48D5-A223-AF5140D0C0F7}" type="presParOf" srcId="{6159830D-0973-49AC-A497-66CB90D52A35}" destId="{091304BB-0612-4D59-9A95-D83FC0E30920}" srcOrd="0" destOrd="0" presId="urn:microsoft.com/office/officeart/2005/8/layout/vList3"/>
    <dgm:cxn modelId="{6CF60ABD-92A0-4E5E-BBFE-B8757DED309F}" type="presParOf" srcId="{6159830D-0973-49AC-A497-66CB90D52A35}" destId="{686BB1AC-C1BB-489F-A471-AA1B4FCFE3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C19D-A684-417C-AF6E-EE191ECB216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2EA7-0E73-4678-ACFD-68D2B85F7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C19D-A684-417C-AF6E-EE191ECB216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2EA7-0E73-4678-ACFD-68D2B85F7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C19D-A684-417C-AF6E-EE191ECB216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2EA7-0E73-4678-ACFD-68D2B85F7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8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E95D-67A4-4E5E-8E49-DBE6FED22A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1125-3E54-4D63-8CB8-AC64012AE0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86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F6CC-CDF2-404E-A3D2-00482F3B65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7B5AC-3463-47B1-AE20-1FD04228C8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3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D6A6-4769-4B13-AD2E-2EB3ACD73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1D8E4-95A3-446A-AD2F-41DA9455B8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61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4766D-3B23-4D09-9ADA-03349A25EF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0ADB-46DB-4D7A-9164-D1AC0592EE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7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F455-5EEC-42A5-844B-8E22119DE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156D-6C07-4163-8A54-7A581950CF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05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8068-84F7-4F26-8CC2-ED5810C0E1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A8C6A-B7C8-40CE-A69F-EBE776B758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7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E666C-C39B-44B6-BDF0-479FF5ECEC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87FA-5B15-4694-B0D1-9049CB9893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31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6F3C5-640B-43B1-BDDF-F62ECFCCA1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463FD-86A3-4E62-BFB9-91D22B0859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8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C19D-A684-417C-AF6E-EE191ECB216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2EA7-0E73-4678-ACFD-68D2B85F7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0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4C7D6-44AA-47E2-B201-3D8FA4FAD3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DD126-9BF2-42D1-8797-5E54B47BF2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97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749F5-8C5D-4167-8446-0DCD6D15FC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B808-FFDF-4553-984C-FC4A21BA1C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01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E0A40-0D63-4D3B-8390-13E84163A3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5EB2-2285-4BE8-B262-B7FEF6AFDD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C19D-A684-417C-AF6E-EE191ECB216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2EA7-0E73-4678-ACFD-68D2B85F7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C19D-A684-417C-AF6E-EE191ECB216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2EA7-0E73-4678-ACFD-68D2B85F7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C19D-A684-417C-AF6E-EE191ECB216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2EA7-0E73-4678-ACFD-68D2B85F7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9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C19D-A684-417C-AF6E-EE191ECB216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2EA7-0E73-4678-ACFD-68D2B85F7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C19D-A684-417C-AF6E-EE191ECB216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2EA7-0E73-4678-ACFD-68D2B85F7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5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C19D-A684-417C-AF6E-EE191ECB216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2EA7-0E73-4678-ACFD-68D2B85F7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C19D-A684-417C-AF6E-EE191ECB216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2EA7-0E73-4678-ACFD-68D2B85F7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C19D-A684-417C-AF6E-EE191ECB2161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2EA7-0E73-4678-ACFD-68D2B85F7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57B7BFC7-D50B-47A4-A6E7-C37E25408B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E1ED76B2-AC44-4DD0-9A6E-4B4940B95FB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2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789" y="154746"/>
            <a:ext cx="9084211" cy="6703253"/>
            <a:chOff x="59789" y="154746"/>
            <a:chExt cx="9084211" cy="67032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9" y="1331990"/>
              <a:ext cx="9084211" cy="552600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502726" y="3094014"/>
              <a:ext cx="2576841" cy="69249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endParaRPr lang="en-US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57261" y="154746"/>
              <a:ext cx="8463182" cy="117724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as-IN" sz="7200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60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জকের</a:t>
              </a:r>
              <a:r>
                <a:rPr lang="en-US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60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66333" y="1547436"/>
              <a:ext cx="5271121" cy="154657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bn-IN" sz="9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bn-IN" sz="9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IN" sz="9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IN" sz="9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19050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509346" y="323557"/>
            <a:ext cx="5651109" cy="11957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সার্চলাইটের আওতায় গণহত্যা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42060" y="2071029"/>
            <a:ext cx="6673946" cy="2838450"/>
            <a:chOff x="1077352" y="2464924"/>
            <a:chExt cx="6673946" cy="28384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352" y="2464924"/>
              <a:ext cx="2863946" cy="2838450"/>
            </a:xfrm>
            <a:prstGeom prst="rect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352" y="2464924"/>
              <a:ext cx="3810000" cy="2838450"/>
            </a:xfrm>
            <a:prstGeom prst="rect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6" name="TextBox 5"/>
          <p:cNvSpPr txBox="1"/>
          <p:nvPr/>
        </p:nvSpPr>
        <p:spPr>
          <a:xfrm>
            <a:off x="720436" y="5393929"/>
            <a:ext cx="842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২৬শে মার্চ রাতে ঢাকার রাস্তায় গণহত্যা।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48" y="3915258"/>
            <a:ext cx="3072970" cy="2077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48" y="921059"/>
            <a:ext cx="3072970" cy="2077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0" y="921059"/>
            <a:ext cx="3072970" cy="2077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0" y="3915258"/>
            <a:ext cx="3072970" cy="2077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840" y="6246055"/>
            <a:ext cx="307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রোকেয়া হল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680" y="3292707"/>
            <a:ext cx="281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8448" y="3272281"/>
            <a:ext cx="289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জহুরুল হক হল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8448" y="6246055"/>
            <a:ext cx="307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জগন্নাথ হল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1" y="25008"/>
            <a:ext cx="3418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অভিযান পরিচালনা 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8" y="763285"/>
            <a:ext cx="3487250" cy="2190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03" y="763285"/>
            <a:ext cx="3487251" cy="2190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8" y="3844110"/>
            <a:ext cx="3487250" cy="2190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8609" y="3573194"/>
            <a:ext cx="3995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গণহত্যায় ঢাকা বিশ্ববিদ্যালয়ের ১০জন শিক্ষকসহ ৩০০ছাত্র ও কর্মচারী নিহত হয়।শুধু ২৫শে মার্চ রাতে ঢাকায় ৭ থেকে ৮ হাজার নিরীহ মানুষ নিহত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99139" y="647114"/>
            <a:ext cx="5036234" cy="2242919"/>
            <a:chOff x="1997612" y="1262576"/>
            <a:chExt cx="6172785" cy="24574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422" y="1262576"/>
              <a:ext cx="2847975" cy="2457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612" y="1262576"/>
              <a:ext cx="3324810" cy="2457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1533379" y="3643532"/>
            <a:ext cx="595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জহুরুল হক সংলগ্ন রেলওয়ে বস্তিতে আগুন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" y="1"/>
            <a:ext cx="1880383" cy="1659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7742" y="-1"/>
            <a:ext cx="1716257" cy="1659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923689"/>
            <a:ext cx="1899138" cy="1934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427742" y="4923688"/>
            <a:ext cx="1716257" cy="1934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77" y="469545"/>
            <a:ext cx="2769995" cy="1454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91891" y="678874"/>
            <a:ext cx="324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2841675" y="3474716"/>
            <a:ext cx="4107765" cy="14489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সার্চলাইটের মূল লক্ষ্য কী ছিল?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39286" y="3362178"/>
            <a:ext cx="4304714" cy="3495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862" y="3362178"/>
            <a:ext cx="5022166" cy="3495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12" y="0"/>
            <a:ext cx="4403188" cy="3545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949483" cy="35450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5" y="668735"/>
            <a:ext cx="4783016" cy="3713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7101" y="4543085"/>
            <a:ext cx="5146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২৬শে মার্চ রাতের প্রথম প্রহরে বঙ্গবন্ধু স্বাধীনতার ঘোষনা দেয়।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64921" y="-2812"/>
            <a:ext cx="9208921" cy="6860812"/>
            <a:chOff x="-61022" y="-2815"/>
            <a:chExt cx="9208921" cy="6860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61022" y="-2815"/>
              <a:ext cx="4775981" cy="33074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168" y="-1"/>
              <a:ext cx="4522833" cy="33046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621169" y="3123026"/>
              <a:ext cx="4526730" cy="37349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2770" y="3120213"/>
              <a:ext cx="4754884" cy="373497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27" y="436371"/>
            <a:ext cx="3784210" cy="3293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266092" y="4155180"/>
            <a:ext cx="678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প্রথম প্রহরে 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বন্ধুকে তার ধানম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ীর ৩২ নম্বর বাসা থেকে পাকিস্তানী বাহিনী গ্রেফতার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3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844" y="-2"/>
            <a:ext cx="2718907" cy="23352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00" y="689316"/>
            <a:ext cx="1634867" cy="10978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: Rounded Corners 2"/>
          <p:cNvSpPr/>
          <p:nvPr/>
        </p:nvSpPr>
        <p:spPr>
          <a:xfrm>
            <a:off x="3376246" y="689316"/>
            <a:ext cx="2804811" cy="10978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2">
                    <a:lumMod val="10000"/>
                  </a:schemeClr>
                </a:solidFill>
              </a:rPr>
              <a:t>দলীয় কাজঃ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40661" y="-1"/>
            <a:ext cx="2672862" cy="2335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318783"/>
            <a:ext cx="2715065" cy="2525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61" y="4318783"/>
            <a:ext cx="2672862" cy="2525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63" y="1910156"/>
            <a:ext cx="2657108" cy="1766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524186" y="3897336"/>
            <a:ext cx="6564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 সম্পর্কে বর্ণনা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4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979963" cy="3545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20" y="0"/>
            <a:ext cx="4318783" cy="354505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672861" y="633046"/>
            <a:ext cx="4037428" cy="8862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672" y="2475914"/>
            <a:ext cx="7568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১।অপারেশন সার্চলাইট কখন হয়েছিল?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২।পাকিস্তানী সৈন্যরা ২৫শে মার্চ রতে কখন রাস্তায় বেরিয়ে পড়ে?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৩।২৫শে মার্চ রতে ঢাকা বিশ্ববিদ্যালয়ের কতজন শিক্ষক নিহত হয়?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৪।বঙ্গবন্ধুকে বাংলাদেশ সময় কয়টায় গ্রেফতার করা করা হয়।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৫।দেশবাসীকে যুদ্ধে জাপিয়ে পড়ার আহবান কে জানায়?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25218" y="3341077"/>
            <a:ext cx="4318783" cy="3566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" y="3390314"/>
            <a:ext cx="4979963" cy="34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53925" y="0"/>
            <a:ext cx="9197925" cy="6846280"/>
            <a:chOff x="-2" y="11720"/>
            <a:chExt cx="9197925" cy="68462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949" y="19926"/>
              <a:ext cx="5212837" cy="354505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" y="11720"/>
              <a:ext cx="4139834" cy="35333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985086" y="3376246"/>
              <a:ext cx="5212837" cy="34817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-2" y="3376245"/>
              <a:ext cx="4139836" cy="3481754"/>
            </a:xfrm>
            <a:prstGeom prst="rect">
              <a:avLst/>
            </a:prstGeom>
          </p:spPr>
        </p:pic>
      </p:grpSp>
      <p:sp>
        <p:nvSpPr>
          <p:cNvPr id="8" name="Rectangle: Rounded Corners 7"/>
          <p:cNvSpPr/>
          <p:nvPr/>
        </p:nvSpPr>
        <p:spPr>
          <a:xfrm>
            <a:off x="4085910" y="637731"/>
            <a:ext cx="3609117" cy="113948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US" sz="48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407963" y="1941342"/>
            <a:ext cx="8088923" cy="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13" y="514690"/>
            <a:ext cx="2222276" cy="1782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2535" y="3108960"/>
            <a:ext cx="7033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 বাংলাদেশের ঊষাল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 কতটুকু ক্ষতিকর ছিল আলোচনা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bn-BD" sz="600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bn-BD" sz="6000" b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পরিচিতি</a:t>
            </a:r>
            <a:endParaRPr lang="en-US" sz="6000" b="1" smtClean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  <a:blipFill dpi="0" rotWithShape="1">
            <a:blip r:embed="rId2"/>
            <a:srcRect/>
            <a:tile tx="0" ty="0" sx="100000" sy="100000" flip="none" algn="tl"/>
          </a:blipFill>
          <a:extLst/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bn-BD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b="1" i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b="1" i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 </a:t>
            </a:r>
            <a:r>
              <a:rPr lang="bn-BD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b="1" i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b="1" i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b="1" i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b="1" i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b="1" i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- 01715202812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rmoklesuddin12@gmail.com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64" y="3325091"/>
            <a:ext cx="2777836" cy="2777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86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0098" cy="2441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752492" y="4416560"/>
            <a:ext cx="2391508" cy="2441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2492" y="0"/>
            <a:ext cx="2391507" cy="244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416559"/>
            <a:ext cx="2380098" cy="2441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2187" y="264419"/>
            <a:ext cx="2996417" cy="2177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06568" y="3232700"/>
            <a:ext cx="2996417" cy="28128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3711" y="2221738"/>
            <a:ext cx="69765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 শেষে সবাইকে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7459" y="2967335"/>
            <a:ext cx="29690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9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45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4145" y="831273"/>
            <a:ext cx="3253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301" y="2587397"/>
            <a:ext cx="380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4553" y="1580604"/>
            <a:ext cx="772130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অষ্টম।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দুই।</a:t>
            </a:r>
          </a:p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বাংলাদেশের মুক্তিযুদ্ধ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পাঠ-গণহত্যার প্রস্তুতি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সময়ঃ ৫০ মিনিট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9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1791" y="208394"/>
            <a:ext cx="8700417" cy="6429155"/>
            <a:chOff x="-6929" y="-101088"/>
            <a:chExt cx="9157858" cy="6983333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-101088"/>
              <a:ext cx="9150930" cy="557645"/>
            </a:xfrm>
            <a:prstGeom prst="rect">
              <a:avLst/>
            </a:prstGeom>
            <a:grpFill/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  <a:grpFill/>
          </p:spPr>
        </p:pic>
        <p:pic>
          <p:nvPicPr>
            <p:cNvPr id="16" name="Picture 1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  <a:grpFill/>
          </p:spPr>
        </p:pic>
        <p:pic>
          <p:nvPicPr>
            <p:cNvPr id="17" name="Picture 1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672208" y="3358500"/>
              <a:ext cx="6499517" cy="44406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88126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60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89649" y="1828017"/>
            <a:ext cx="5866228" cy="3334826"/>
            <a:chOff x="-3285178" y="2696066"/>
            <a:chExt cx="3225729" cy="13811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66219" y="2696066"/>
              <a:ext cx="1406770" cy="13811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5178" y="2696067"/>
              <a:ext cx="1838776" cy="138112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898073" y="590843"/>
            <a:ext cx="541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যাচ্ছে-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5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463"/>
            <a:ext cx="2377439" cy="1554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7439" y="306190"/>
            <a:ext cx="5339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84" y="1521354"/>
            <a:ext cx="6477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753660" y="5344706"/>
            <a:ext cx="4300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গণহত্যার প্রস্তুতি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4112" y="5398463"/>
            <a:ext cx="2089888" cy="1554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54112" y="24633"/>
            <a:ext cx="2089888" cy="1812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-3"/>
            <a:ext cx="2377440" cy="183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68" y="0"/>
            <a:ext cx="2729132" cy="1631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2199" y="5106570"/>
            <a:ext cx="2250831" cy="17514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3030" y="723121"/>
            <a:ext cx="4261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 </a:t>
            </a:r>
            <a:endParaRPr lang="en-US" sz="40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" y="19908"/>
            <a:ext cx="2293034" cy="1611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14868" y="5106569"/>
            <a:ext cx="2725980" cy="1751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688" y="2038471"/>
            <a:ext cx="7610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গণহত্যা কী বলতে পারবে?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 কী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লতে পারবে?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সার্চলাইটের ভয়াবহ রূপ বর্ণনা করতে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12618" y="1948600"/>
            <a:ext cx="1052791" cy="743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৩রা মার্চ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82876" y="3463950"/>
            <a:ext cx="2025749" cy="1280160"/>
            <a:chOff x="226840" y="3572975"/>
            <a:chExt cx="2025749" cy="1280160"/>
          </a:xfrm>
        </p:grpSpPr>
        <p:sp>
          <p:nvSpPr>
            <p:cNvPr id="7" name="Speech Bubble: Rectangle 6"/>
            <p:cNvSpPr/>
            <p:nvPr/>
          </p:nvSpPr>
          <p:spPr>
            <a:xfrm>
              <a:off x="226840" y="3572975"/>
              <a:ext cx="2025749" cy="1280160"/>
            </a:xfrm>
            <a:prstGeom prst="wedgeRectCallout">
              <a:avLst>
                <a:gd name="adj1" fmla="val -10107"/>
                <a:gd name="adj2" fmla="val -106731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18" y="3574017"/>
              <a:ext cx="1885073" cy="10472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" name="Oval 3"/>
          <p:cNvSpPr/>
          <p:nvPr/>
        </p:nvSpPr>
        <p:spPr>
          <a:xfrm>
            <a:off x="3654083" y="1987785"/>
            <a:ext cx="1125854" cy="846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১৫ই মার্চ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08322" y="1884441"/>
            <a:ext cx="1158041" cy="871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২৪শে মার্চ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88379" y="4512211"/>
            <a:ext cx="1380424" cy="935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/>
          <p:cNvSpPr/>
          <p:nvPr/>
        </p:nvSpPr>
        <p:spPr>
          <a:xfrm>
            <a:off x="1747911" y="2113041"/>
            <a:ext cx="1856935" cy="499404"/>
          </a:xfrm>
          <a:prstGeom prst="rightArrow">
            <a:avLst>
              <a:gd name="adj1" fmla="val 50000"/>
              <a:gd name="adj2" fmla="val 10915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/>
          <p:cNvSpPr/>
          <p:nvPr/>
        </p:nvSpPr>
        <p:spPr>
          <a:xfrm>
            <a:off x="4951387" y="2128286"/>
            <a:ext cx="1856935" cy="499404"/>
          </a:xfrm>
          <a:prstGeom prst="rightArrow">
            <a:avLst>
              <a:gd name="adj1" fmla="val 50000"/>
              <a:gd name="adj2" fmla="val 10915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/>
          <p:cNvSpPr/>
          <p:nvPr/>
        </p:nvSpPr>
        <p:spPr>
          <a:xfrm>
            <a:off x="7209692" y="2855742"/>
            <a:ext cx="633046" cy="1592129"/>
          </a:xfrm>
          <a:prstGeom prst="downArrow">
            <a:avLst>
              <a:gd name="adj1" fmla="val 41111"/>
              <a:gd name="adj2" fmla="val 9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332849" y="70340"/>
            <a:ext cx="3193366" cy="1350498"/>
            <a:chOff x="4332849" y="70340"/>
            <a:chExt cx="3193366" cy="1350498"/>
          </a:xfrm>
        </p:grpSpPr>
        <p:sp>
          <p:nvSpPr>
            <p:cNvPr id="13" name="Speech Bubble: Rectangle with Corners Rounded 12"/>
            <p:cNvSpPr/>
            <p:nvPr/>
          </p:nvSpPr>
          <p:spPr>
            <a:xfrm>
              <a:off x="4332849" y="70340"/>
              <a:ext cx="3193366" cy="1350498"/>
            </a:xfrm>
            <a:prstGeom prst="wedgeRoundRectCallout">
              <a:avLst>
                <a:gd name="adj1" fmla="val -1009"/>
                <a:gd name="adj2" fmla="val 110096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351" y="193905"/>
              <a:ext cx="1448973" cy="7858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5" y="193905"/>
              <a:ext cx="1533450" cy="8555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4023357" y="4304714"/>
            <a:ext cx="2236763" cy="1436976"/>
            <a:chOff x="4164037" y="4304714"/>
            <a:chExt cx="2236763" cy="1436976"/>
          </a:xfrm>
        </p:grpSpPr>
        <p:sp>
          <p:nvSpPr>
            <p:cNvPr id="17" name="Speech Bubble: Rectangle with Corners Rounded 16"/>
            <p:cNvSpPr/>
            <p:nvPr/>
          </p:nvSpPr>
          <p:spPr>
            <a:xfrm>
              <a:off x="4164037" y="4304714"/>
              <a:ext cx="2236763" cy="1436976"/>
            </a:xfrm>
            <a:prstGeom prst="wedgeRoundRectCallout">
              <a:avLst>
                <a:gd name="adj1" fmla="val 79936"/>
                <a:gd name="adj2" fmla="val 9387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849" y="4447871"/>
              <a:ext cx="1941342" cy="11792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9" name="Oval 8"/>
          <p:cNvSpPr/>
          <p:nvPr/>
        </p:nvSpPr>
        <p:spPr>
          <a:xfrm>
            <a:off x="654147" y="336851"/>
            <a:ext cx="1072661" cy="848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১লা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Down 10"/>
          <p:cNvSpPr/>
          <p:nvPr/>
        </p:nvSpPr>
        <p:spPr>
          <a:xfrm>
            <a:off x="970668" y="1339521"/>
            <a:ext cx="450167" cy="54492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peech Bubble: Rectangle with Corners Rounded 20"/>
          <p:cNvSpPr/>
          <p:nvPr/>
        </p:nvSpPr>
        <p:spPr>
          <a:xfrm>
            <a:off x="2082017" y="548639"/>
            <a:ext cx="2082020" cy="1072031"/>
          </a:xfrm>
          <a:prstGeom prst="wedgeRoundRectCallout">
            <a:avLst>
              <a:gd name="adj1" fmla="val -78821"/>
              <a:gd name="adj2" fmla="val 8419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গণহত্যার প্রস্তুতি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91" y="43914"/>
            <a:ext cx="1565409" cy="14340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78591" y="5198418"/>
            <a:ext cx="1565409" cy="16057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202632"/>
            <a:ext cx="1565409" cy="16015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835"/>
            <a:ext cx="1763666" cy="14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0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9" grpId="0" animBg="1"/>
      <p:bldP spid="11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52" y="590843"/>
            <a:ext cx="1257258" cy="1090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29465" y="745587"/>
            <a:ext cx="4073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61224504"/>
              </p:ext>
            </p:extLst>
          </p:nvPr>
        </p:nvGraphicFramePr>
        <p:xfrm>
          <a:off x="1353539" y="2651831"/>
          <a:ext cx="6436922" cy="196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903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41" y="1360058"/>
            <a:ext cx="1712212" cy="1594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25" y="1308295"/>
            <a:ext cx="1712212" cy="1594703"/>
          </a:xfrm>
          <a:prstGeom prst="roundRect">
            <a:avLst>
              <a:gd name="adj" fmla="val 118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58" y="4093697"/>
            <a:ext cx="2017704" cy="2097405"/>
          </a:xfrm>
          <a:prstGeom prst="roundRect">
            <a:avLst>
              <a:gd name="adj" fmla="val 80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015725" y="3123028"/>
            <a:ext cx="245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মেজর জেনারেল রাও ফরমান আলী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5557" y="3123028"/>
            <a:ext cx="2492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মেজর জেনারেল খাইম হোসেন রাজা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5557" y="6211669"/>
            <a:ext cx="286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লেঃজেনারেল টিক্কা খান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46249" y="1978408"/>
            <a:ext cx="1969477" cy="1097280"/>
          </a:xfrm>
          <a:prstGeom prst="wedgeRoundRectCallout">
            <a:avLst>
              <a:gd name="adj1" fmla="val 60596"/>
              <a:gd name="adj2" fmla="val 1506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ঢাকা শহরের দায়িত্ব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peech Bubble: Rectangle with Corners Rounded 8"/>
          <p:cNvSpPr/>
          <p:nvPr/>
        </p:nvSpPr>
        <p:spPr>
          <a:xfrm>
            <a:off x="7061982" y="1823663"/>
            <a:ext cx="1772529" cy="1097280"/>
          </a:xfrm>
          <a:prstGeom prst="wedgeRoundRectCallout">
            <a:avLst>
              <a:gd name="adj1" fmla="val -63125"/>
              <a:gd name="adj2" fmla="val 3429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ঢাকার বাহিরের দায়িত্ব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peech Bubble: Rectangle with Corners Rounded 9"/>
          <p:cNvSpPr/>
          <p:nvPr/>
        </p:nvSpPr>
        <p:spPr>
          <a:xfrm>
            <a:off x="1702191" y="4642338"/>
            <a:ext cx="2771335" cy="801859"/>
          </a:xfrm>
          <a:prstGeom prst="wedgeRoundRectCallout">
            <a:avLst>
              <a:gd name="adj1" fmla="val 81705"/>
              <a:gd name="adj2" fmla="val 460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সমস্ত পরিকল্পনার 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াবধানের দায়িত্ব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015726" y="225083"/>
            <a:ext cx="5046256" cy="9664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সার্চলাইটের দায়িত্ব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82" y="28134"/>
            <a:ext cx="2053884" cy="1814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8267" y="4642338"/>
            <a:ext cx="2315104" cy="2215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46" y="29332"/>
            <a:ext cx="2317124" cy="1813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61982" y="4642336"/>
            <a:ext cx="2053886" cy="22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313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1_Office Theme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MoklesPC</cp:lastModifiedBy>
  <cp:revision>129</cp:revision>
  <dcterms:created xsi:type="dcterms:W3CDTF">2016-12-09T15:12:45Z</dcterms:created>
  <dcterms:modified xsi:type="dcterms:W3CDTF">2020-10-26T09:20:57Z</dcterms:modified>
</cp:coreProperties>
</file>