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8" r:id="rId2"/>
    <p:sldId id="273" r:id="rId3"/>
    <p:sldId id="274" r:id="rId4"/>
    <p:sldId id="278" r:id="rId5"/>
    <p:sldId id="276" r:id="rId6"/>
    <p:sldId id="277" r:id="rId7"/>
    <p:sldId id="298" r:id="rId8"/>
    <p:sldId id="299" r:id="rId9"/>
    <p:sldId id="296" r:id="rId10"/>
    <p:sldId id="297" r:id="rId11"/>
    <p:sldId id="279" r:id="rId12"/>
    <p:sldId id="294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24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5B14C-64C5-4830-8C34-D7F0EFEAC836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91972-14E8-4DCF-B376-FCD919B5E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91972-14E8-4DCF-B376-FCD919B5E65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5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3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9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4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8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EF3-51BC-4A33-A084-CA87C55840E4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CA40C-8EE6-4582-A085-A70257F10F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23.jpg"/><Relationship Id="rId7" Type="http://schemas.openxmlformats.org/officeDocument/2006/relationships/image" Target="../media/image2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9.jpg"/><Relationship Id="rId10" Type="http://schemas.openxmlformats.org/officeDocument/2006/relationships/image" Target="../media/image25.jpg"/><Relationship Id="rId4" Type="http://schemas.openxmlformats.org/officeDocument/2006/relationships/image" Target="../media/image5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মাল্টিমিডিয়া ক্লাশে সবাইকে 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1692771"/>
            <a:ext cx="1466850" cy="1460331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5400675"/>
            <a:ext cx="162877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4" y="1692771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4" y="5400675"/>
            <a:ext cx="14700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28777" y="5695771"/>
            <a:ext cx="599439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 কেমন আছো? 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692771"/>
            <a:ext cx="6251572" cy="400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পরির্চযা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তা নিয়ে আলোচনা করা হল ।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68220"/>
            <a:ext cx="2695755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পরির্চযা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064" y="1376374"/>
            <a:ext cx="9154064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চারা একটু বড় হলে প্রতি মাদায় ২টি করে চারা রেখে বাকিগুলো তুলে ফেলতে হবে। মাটি নিড়ানি দিয়ে আলগা করে ঝুরঝুর করতে হবে।লাউ গাছের প্রইয়োজনীয় পরিমান পানি প্রতিদিন ইতে হবে।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00400"/>
            <a:ext cx="3810000" cy="312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200400"/>
            <a:ext cx="40195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3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বালাই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আলোচনা করা হলো ।  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28" y="610271"/>
            <a:ext cx="272307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বালাই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    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49306"/>
            <a:ext cx="9144000" cy="15465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 সব্জিতে রেড  পামকিন বিটল পোকার আক্রমণ হতে পারে। এ পোকা দেখা দেওয়ার সাথে সাথে ধরে মেরে ফেলতে হবে। এছাড়া কিছু প্রজাতির ঘাসের মাধ্যমে লাউয়ের (মোজাইক ভাইরাস) রোগ হত পারে।   </a:t>
            </a:r>
          </a:p>
          <a:p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0"/>
            <a:ext cx="2819400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3148"/>
            <a:ext cx="2590800" cy="3190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043148"/>
            <a:ext cx="26193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                  লাউয়ের ফলন 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91" y="626469"/>
            <a:ext cx="87630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বারি লাউ-১ এবং বারি লাউ-২ চাষ করলে যথাক্রমে হেক্টর প্রতি ৩৫-৪৫ টন (১৪০-১৮০ কেজি/ শতক ) পযর্ন্ত প ল ন পাওয়া যায় ।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895600"/>
            <a:ext cx="3657600" cy="3429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61094"/>
            <a:ext cx="3657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997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29623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শিক্ষার্থীদের দলগত কাজ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9" y="5744556"/>
            <a:ext cx="9154618" cy="156966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শিক্ষক শিক্ষার্থীদের দলীয়ভাবে লাউ ফসলের বিভিন্ন উপকারী ও অপকারী কীটপতঙ্গ সংগ্রহ করে অ্যালবাম তৈরী করতে বলবেন।শিক্ষক নিয়ম বলবে।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" y="838200"/>
            <a:ext cx="8923861" cy="48301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2004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8" y="5961"/>
            <a:ext cx="912026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জ্ঞানমূলক প্রশ্ন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906" y="850612"/>
            <a:ext cx="8915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লাউ একটি জনপ্রিয়  -? ? 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9259" y="1433931"/>
            <a:ext cx="891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  খাদ্য         খ     সবজি   গ  পণ্য 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  ফসল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906" y="2057400"/>
            <a:ext cx="888104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লাউয়ের  উন্নত জাত কোনটি ? 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259" y="2743200"/>
            <a:ext cx="884669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গাঢ় সবুজ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  বারিলাউ-১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 গ    গোলাকার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লম্বা হাল্কা সবুজ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58" y="3377625"/>
            <a:ext cx="8881047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লাউয়ের মাদায় কয়টি চারা দিতে হবে ?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905" y="4038600"/>
            <a:ext cx="8881047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২টি     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টি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৪ টি      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৫ টি  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228600" y="4117032"/>
            <a:ext cx="533400" cy="304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914" y="276851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14" y="1484582"/>
            <a:ext cx="585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36278" y="46482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লাউয়ে কোন ধরনের রোগ হয়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278" y="5334000"/>
            <a:ext cx="88896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ক  টোংগর     খ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মোজাইক ভাইরাস   গ রেড পামকিন    ঘ বিটল পোকা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77759" y="5353337"/>
            <a:ext cx="533400" cy="392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8" y="6019800"/>
            <a:ext cx="9120266" cy="1231106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sz="1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উত্তরপত্র মিলিয়ে দেখি।</a:t>
            </a:r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233638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8" grpId="0" animBg="1"/>
      <p:bldP spid="12" grpId="0" animBg="1"/>
      <p:bldP spid="13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748" y="7495"/>
            <a:ext cx="9223948" cy="646331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duotone>
              <a:srgbClr val="DA1F28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0"/>
          <a:stretch/>
        </p:blipFill>
        <p:spPr>
          <a:xfrm>
            <a:off x="-3748" y="653825"/>
            <a:ext cx="4648200" cy="4908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62" y="768480"/>
            <a:ext cx="4495800" cy="46417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9345" y="5737997"/>
            <a:ext cx="91059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দের প্রত্যেককে অর্থনেতিক উন্নয়নে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লাউশাকের পুষ্টিকর বিষয়ে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প্রতিবেদন তেরী করে জমা দিবে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538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145143"/>
            <a:ext cx="92507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সমাপ্ত বা আল্লাহ হাফেজ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" y="29051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71461"/>
            <a:ext cx="2981325" cy="1762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362200"/>
            <a:ext cx="2657475" cy="17240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71462"/>
            <a:ext cx="2600325" cy="1762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362200"/>
            <a:ext cx="2620363" cy="18859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9" y="2362200"/>
            <a:ext cx="2828925" cy="18268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353085"/>
            <a:ext cx="2657475" cy="176014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353085"/>
            <a:ext cx="2620363" cy="172304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9" y="4353085"/>
            <a:ext cx="2714626" cy="172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87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4294967295"/>
          </p:nvPr>
        </p:nvSpPr>
        <p:spPr>
          <a:xfrm>
            <a:off x="0" y="1219200"/>
            <a:ext cx="3124200" cy="4648200"/>
          </a:xfrm>
        </p:spPr>
        <p:txBody>
          <a:bodyPr>
            <a:normAutofit/>
          </a:bodyPr>
          <a:lstStyle/>
          <a:p>
            <a:pPr lvl="0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শাহরিয়ার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শিপন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সহকারী-শিক্ষক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20170128_143338-2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184525" y="1219200"/>
            <a:ext cx="5959475" cy="4495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0" y="58674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 ওয়াসেকপুর মোহাম্মদীয়া বালিকা দাখিল মাদ্রাসা,সোনাইমুড়ী,নোয়াখালী ।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মোবাইল-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১৮১৬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as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১৭৩৩০৭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bn-BD" sz="5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sz="8500" dirty="0" smtClean="0">
                <a:latin typeface="NikoshBAN" pitchFamily="2" charset="0"/>
                <a:cs typeface="NikoshBAN" pitchFamily="2" charset="0"/>
              </a:rPr>
              <a:t>শিক্ষক – পরিচিতি </a:t>
            </a:r>
            <a:endParaRPr kumimoji="0" lang="en-US" sz="85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689" y="4997"/>
            <a:ext cx="9127761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বিষয়-কৃষি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807368"/>
            <a:ext cx="5791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2088" y="1017206"/>
            <a:ext cx="42672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নবম-দশম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6447020" y="3717188"/>
            <a:ext cx="1676400" cy="99060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60688" y="2215673"/>
            <a:ext cx="1905000" cy="10917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257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2438400"/>
            <a:ext cx="2895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390900" y="4832100"/>
            <a:ext cx="1506512" cy="739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592528" y="5072717"/>
            <a:ext cx="30180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পৃষ্ঠা -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১২৪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353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1" grpId="0" animBg="1"/>
      <p:bldP spid="1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82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বিভিন্ন  নাম ও ছবি  বা চিত্র-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6044625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উন্নত লাঊ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1" y="6044625"/>
            <a:ext cx="34290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লাঊ হালকা গোলাকার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121756"/>
            <a:ext cx="340399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বারিলাঊ-২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3149025"/>
            <a:ext cx="3429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লাঊ হাইব্রিড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45837"/>
            <a:ext cx="3429000" cy="1977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1055205"/>
            <a:ext cx="3428999" cy="1885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86200"/>
            <a:ext cx="3403996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1" y="3818147"/>
            <a:ext cx="34290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084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57415"/>
            <a:ext cx="9144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যা শিখবে?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3" y="1412746"/>
            <a:ext cx="9144000" cy="54784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তা বলতে পারবে?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বলতে পারবে</a:t>
            </a:r>
            <a:r>
              <a:rPr lang="bn-BD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পরির্চযা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 তা বলতে পারবে?  </a:t>
            </a:r>
          </a:p>
          <a:p>
            <a:pPr lvl="0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বালাই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 কি তা বলতে পারবে?</a:t>
            </a: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bn-BD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  <a:p>
            <a:endParaRPr lang="en-US" sz="1000" dirty="0" smtClean="0">
              <a:latin typeface="NikoshBAN" pitchFamily="2" charset="0"/>
              <a:cs typeface="NikoshBAN" pitchFamily="2" charset="0"/>
            </a:endParaRPr>
          </a:p>
          <a:p>
            <a:endParaRPr lang="bn-BD" sz="1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18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528655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লাউ 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240657"/>
            <a:ext cx="259511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লাউ দেশীয় জাত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062322" y="1809935"/>
            <a:ext cx="1371600" cy="98464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413849" y="6007387"/>
            <a:ext cx="388620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গাঢ় সবুজ থেকে হালকা সবুজ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9718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7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2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528655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লাউ 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200400"/>
            <a:ext cx="2209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লাউ উন্নতজাত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810000" y="2209800"/>
            <a:ext cx="1219200" cy="88413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85358" y="5559197"/>
            <a:ext cx="330104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বারি লাউ - ০১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199" y="5559197"/>
            <a:ext cx="286972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বাড়ি লাউ -০২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006" y="358140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199" y="3581400"/>
            <a:ext cx="2657475" cy="1724025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6934200" y="2209800"/>
            <a:ext cx="1219200" cy="884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1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2" grpId="0" animBg="1"/>
      <p:bldP spid="3" grpId="0" animBg="1"/>
      <p:bldP spid="4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 আলোচনা করা হল ।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528655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তিন জাতের লাউ  আছে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4926" y="206709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898" y="3170661"/>
            <a:ext cx="2807898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লাউ হাইব্রিড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12" name="Down Arrow 11"/>
          <p:cNvSpPr/>
          <p:nvPr/>
        </p:nvSpPr>
        <p:spPr>
          <a:xfrm>
            <a:off x="5152126" y="1807694"/>
            <a:ext cx="1219200" cy="84417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91000" y="5638800"/>
            <a:ext cx="4191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গোলাকার বা লম্বা হালকা সবুজ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559" y="3170661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262" y="3170660"/>
            <a:ext cx="2325538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79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7" grpId="0" animBg="1"/>
      <p:bldP spid="1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লাউয়ের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জাত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নিয়ে আলোচনা করা হল </a:t>
            </a:r>
            <a:r>
              <a:rPr lang="bn-BD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04845" y="978772"/>
            <a:ext cx="493430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বাংলাদেশে লাউয়ের জাত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20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স্থানীয় জাত </a:t>
            </a:r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617351"/>
            <a:ext cx="3124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লাউয়ের উন্নত 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41656" y="5912881"/>
            <a:ext cx="2394996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বাড়িলাউ-০২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48648" y="5908041"/>
            <a:ext cx="2358786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বারি লাউ-০১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800" y="1754547"/>
            <a:ext cx="685800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১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3352800"/>
            <a:ext cx="3276600" cy="2209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416" y="3352801"/>
            <a:ext cx="3052584" cy="224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4" grpId="0" animBg="1"/>
      <p:bldP spid="20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2189</TotalTime>
  <Words>453</Words>
  <Application>Microsoft Office PowerPoint</Application>
  <PresentationFormat>On-screen Show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319</cp:revision>
  <dcterms:created xsi:type="dcterms:W3CDTF">2018-09-06T05:39:21Z</dcterms:created>
  <dcterms:modified xsi:type="dcterms:W3CDTF">2020-11-02T12:20:41Z</dcterms:modified>
</cp:coreProperties>
</file>