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2"/>
  </p:notesMasterIdLst>
  <p:sldIdLst>
    <p:sldId id="257" r:id="rId2"/>
    <p:sldId id="278" r:id="rId3"/>
    <p:sldId id="259" r:id="rId4"/>
    <p:sldId id="279" r:id="rId5"/>
    <p:sldId id="280" r:id="rId6"/>
    <p:sldId id="263" r:id="rId7"/>
    <p:sldId id="287" r:id="rId8"/>
    <p:sldId id="288" r:id="rId9"/>
    <p:sldId id="281" r:id="rId10"/>
    <p:sldId id="282" r:id="rId11"/>
    <p:sldId id="283" r:id="rId12"/>
    <p:sldId id="276" r:id="rId13"/>
    <p:sldId id="284" r:id="rId14"/>
    <p:sldId id="289" r:id="rId15"/>
    <p:sldId id="290" r:id="rId16"/>
    <p:sldId id="285" r:id="rId17"/>
    <p:sldId id="286" r:id="rId18"/>
    <p:sldId id="273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0586" autoAdjust="0"/>
  </p:normalViewPr>
  <p:slideViewPr>
    <p:cSldViewPr>
      <p:cViewPr varScale="1">
        <p:scale>
          <a:sx n="66" d="100"/>
          <a:sy n="66" d="100"/>
        </p:scale>
        <p:origin x="14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83C1C-D263-4AB0-9672-1C75586B30F5}" type="datetimeFigureOut">
              <a:rPr lang="en-US" smtClean="0"/>
              <a:t>02-Nov-20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32E50-1561-49EB-915F-716B34FB7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9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32E50-1561-49EB-915F-716B34FB79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15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6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9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38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7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31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9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1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27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3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5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2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2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hrahman5896@gmail.co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4" y="381001"/>
            <a:ext cx="9077279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762250" y="7046535"/>
            <a:ext cx="30700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58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0.00503 -0.6530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-3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7066" y="1524000"/>
            <a:ext cx="8678334" cy="5105400"/>
            <a:chOff x="237066" y="1524000"/>
            <a:chExt cx="8678334" cy="51054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066" y="1524000"/>
              <a:ext cx="4258734" cy="5105400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200" y="1524000"/>
              <a:ext cx="4267200" cy="5105400"/>
            </a:xfrm>
            <a:prstGeom prst="rect">
              <a:avLst/>
            </a:prstGeom>
          </p:spPr>
        </p:pic>
      </p:grpSp>
      <p:sp>
        <p:nvSpPr>
          <p:cNvPr id="5" name="Horizontal Scroll 4"/>
          <p:cNvSpPr/>
          <p:nvPr/>
        </p:nvSpPr>
        <p:spPr>
          <a:xfrm>
            <a:off x="237066" y="76200"/>
            <a:ext cx="8678334" cy="12954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জলজ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আগাছা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দমন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0" y="4572000"/>
            <a:ext cx="137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শেওলা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1800" y="19050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কচুরিপানা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450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6" b="14126"/>
          <a:stretch/>
        </p:blipFill>
        <p:spPr>
          <a:xfrm>
            <a:off x="188473" y="1013898"/>
            <a:ext cx="4390784" cy="213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80"/>
          <a:stretch/>
        </p:blipFill>
        <p:spPr>
          <a:xfrm>
            <a:off x="4724399" y="3733801"/>
            <a:ext cx="4267201" cy="2438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52"/>
          <a:stretch/>
        </p:blipFill>
        <p:spPr>
          <a:xfrm>
            <a:off x="188473" y="914400"/>
            <a:ext cx="8741441" cy="23150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61"/>
          <a:stretch/>
        </p:blipFill>
        <p:spPr>
          <a:xfrm>
            <a:off x="121647" y="3733801"/>
            <a:ext cx="4407023" cy="24384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152400" y="0"/>
            <a:ext cx="8839201" cy="9144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রাক্ষুসে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অচাষযোগ্য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দূরীকরণ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3581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3733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71600" y="38862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81743" y="3136612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রাক্ষুসে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1742" y="3147498"/>
            <a:ext cx="7188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পুকুর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শুকিয়ে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1742" y="6172200"/>
            <a:ext cx="2471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টেনে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645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129651"/>
              </p:ext>
            </p:extLst>
          </p:nvPr>
        </p:nvGraphicFramePr>
        <p:xfrm>
          <a:off x="152400" y="3352800"/>
          <a:ext cx="8763000" cy="33832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পানির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পি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এইচ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মান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6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চুনের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(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পাথুরে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পরিমান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(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কেজি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/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শতক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36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সাধারণ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প্রোয়োগের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="0" baseline="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মাত্রা</a:t>
                      </a:r>
                      <a:r>
                        <a:rPr lang="en-US" sz="36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6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itchFamily="2" charset="0"/>
                          <a:cs typeface="NikoshBAN" pitchFamily="2" charset="0"/>
                        </a:rPr>
                        <a:t>৩-৫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NikoshBAN" pitchFamily="2" charset="0"/>
                          <a:cs typeface="NikoshBAN" pitchFamily="2" charset="0"/>
                        </a:rPr>
                        <a:t>সাধারণত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আমাদের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দেশে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প্রতি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শতকে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১-২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কেজিব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চুন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প্রোয়োগ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করা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হয়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।  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itchFamily="2" charset="0"/>
                          <a:cs typeface="NikoshBAN" pitchFamily="2" charset="0"/>
                        </a:rPr>
                        <a:t>৫-৬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46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BAN" pitchFamily="2" charset="0"/>
                          <a:cs typeface="NikoshBAN" pitchFamily="2" charset="0"/>
                        </a:rPr>
                        <a:t>৬-৭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8772"/>
            <a:ext cx="4876800" cy="31278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05400" y="148772"/>
            <a:ext cx="3810000" cy="31278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চুন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119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609600" y="228600"/>
            <a:ext cx="8305800" cy="1219200"/>
            <a:chOff x="609600" y="101662"/>
            <a:chExt cx="8305800" cy="1219200"/>
          </a:xfrm>
        </p:grpSpPr>
        <p:grpSp>
          <p:nvGrpSpPr>
            <p:cNvPr id="9" name="Group 8"/>
            <p:cNvGrpSpPr/>
            <p:nvPr/>
          </p:nvGrpSpPr>
          <p:grpSpPr>
            <a:xfrm>
              <a:off x="609600" y="101662"/>
              <a:ext cx="2743200" cy="1219200"/>
              <a:chOff x="609600" y="101662"/>
              <a:chExt cx="2743200" cy="1219200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" y="101662"/>
                <a:ext cx="2743200" cy="1219200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892630" y="914400"/>
                <a:ext cx="2057400" cy="3919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err="1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গোবর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সার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</p:txBody>
          </p:sp>
        </p:grpSp>
        <p:sp>
          <p:nvSpPr>
            <p:cNvPr id="10" name="Right Arrow 9"/>
            <p:cNvSpPr/>
            <p:nvPr/>
          </p:nvSpPr>
          <p:spPr>
            <a:xfrm>
              <a:off x="3505201" y="429768"/>
              <a:ext cx="1752600" cy="484632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62600" y="370959"/>
              <a:ext cx="3352800" cy="68060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৫-৭কেজি/</a:t>
              </a:r>
              <a:r>
                <a:rPr lang="en-US" sz="4000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শতক</a:t>
              </a:r>
              <a:endPara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42686" y="1458748"/>
            <a:ext cx="8472714" cy="1360652"/>
            <a:chOff x="442686" y="1306349"/>
            <a:chExt cx="8472714" cy="136065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r="50000"/>
            <a:stretch/>
          </p:blipFill>
          <p:spPr>
            <a:xfrm>
              <a:off x="442686" y="1306349"/>
              <a:ext cx="2986314" cy="136065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92629" y="2133600"/>
              <a:ext cx="2057400" cy="381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মুরগির</a:t>
              </a:r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বিষ্ঠা</a:t>
              </a:r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429000" y="1801368"/>
              <a:ext cx="1828801" cy="484632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562600" y="1605394"/>
              <a:ext cx="3352800" cy="68060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৩-৪কেজি/</a:t>
              </a:r>
              <a:r>
                <a:rPr lang="en-US" sz="3600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শতক</a:t>
              </a:r>
              <a:endPara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42686" y="2667000"/>
            <a:ext cx="8472714" cy="1371600"/>
            <a:chOff x="442686" y="2667000"/>
            <a:chExt cx="8472714" cy="13716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50000"/>
            <a:stretch/>
          </p:blipFill>
          <p:spPr>
            <a:xfrm>
              <a:off x="442686" y="2667000"/>
              <a:ext cx="2986314" cy="1371600"/>
            </a:xfrm>
            <a:prstGeom prst="rect">
              <a:avLst/>
            </a:prstGeom>
          </p:spPr>
        </p:pic>
        <p:sp>
          <p:nvSpPr>
            <p:cNvPr id="12" name="Right Arrow 11"/>
            <p:cNvSpPr/>
            <p:nvPr/>
          </p:nvSpPr>
          <p:spPr>
            <a:xfrm>
              <a:off x="3352800" y="3096768"/>
              <a:ext cx="1905001" cy="484632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62600" y="2976994"/>
              <a:ext cx="3352800" cy="68060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১০০-১৫০গ্রাম/</a:t>
              </a:r>
              <a:r>
                <a:rPr lang="en-US" sz="3600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শতক</a:t>
              </a:r>
              <a:endPara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42686" y="4038600"/>
            <a:ext cx="8472714" cy="1371599"/>
            <a:chOff x="442686" y="4038600"/>
            <a:chExt cx="8472714" cy="137159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0000"/>
            <a:stretch/>
          </p:blipFill>
          <p:spPr>
            <a:xfrm>
              <a:off x="442686" y="4038600"/>
              <a:ext cx="2986314" cy="1371599"/>
            </a:xfrm>
            <a:prstGeom prst="rect">
              <a:avLst/>
            </a:prstGeom>
          </p:spPr>
        </p:pic>
        <p:sp>
          <p:nvSpPr>
            <p:cNvPr id="13" name="Right Arrow 12"/>
            <p:cNvSpPr/>
            <p:nvPr/>
          </p:nvSpPr>
          <p:spPr>
            <a:xfrm>
              <a:off x="3352800" y="4468368"/>
              <a:ext cx="1905001" cy="484632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62600" y="4348594"/>
              <a:ext cx="3352800" cy="68060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৫০-৭৫গ্রাম/</a:t>
              </a:r>
              <a:r>
                <a:rPr lang="en-US" sz="3600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শতক</a:t>
              </a:r>
              <a:endPara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28172" y="5410199"/>
            <a:ext cx="8487228" cy="1371601"/>
            <a:chOff x="428172" y="5410199"/>
            <a:chExt cx="8487228" cy="13716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172" y="5410199"/>
              <a:ext cx="2986314" cy="1371601"/>
            </a:xfrm>
            <a:prstGeom prst="rect">
              <a:avLst/>
            </a:prstGeom>
          </p:spPr>
        </p:pic>
        <p:sp>
          <p:nvSpPr>
            <p:cNvPr id="14" name="Right Arrow 13"/>
            <p:cNvSpPr/>
            <p:nvPr/>
          </p:nvSpPr>
          <p:spPr>
            <a:xfrm>
              <a:off x="3429000" y="5916168"/>
              <a:ext cx="1828801" cy="484632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562600" y="5818181"/>
              <a:ext cx="3352800" cy="68060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২০গ্রাম/</a:t>
              </a:r>
              <a:r>
                <a:rPr lang="en-US" sz="3600" dirty="0" err="1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শতক</a:t>
              </a:r>
              <a:endPara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381501" y="-51375"/>
            <a:ext cx="162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920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28600" y="0"/>
            <a:ext cx="8534400" cy="12192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1447800"/>
            <a:ext cx="8534400" cy="5181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dirty="0">
                <a:latin typeface="NikoshBAN" pitchFamily="2" charset="0"/>
                <a:cs typeface="NikoshBAN" pitchFamily="2" charset="0"/>
              </a:rPr>
              <a:t>২০শতক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পুকুরের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সারের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91750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20শতকে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সারের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47800"/>
            <a:ext cx="9144000" cy="5334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itchFamily="2" charset="2"/>
              <a:buChar char="v"/>
              <a:tabLst>
                <a:tab pos="4175125" algn="l"/>
              </a:tabLst>
            </a:pPr>
            <a:r>
              <a:rPr lang="en-US" sz="6600" dirty="0" err="1">
                <a:latin typeface="NikoshBAN" pitchFamily="2" charset="0"/>
                <a:cs typeface="NikoshBAN" pitchFamily="2" charset="0"/>
              </a:rPr>
              <a:t>গোবর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সার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	= ১০০-১৪০কেজি</a:t>
            </a:r>
          </a:p>
          <a:p>
            <a:pPr marL="571500" indent="-571500">
              <a:buFont typeface="Wingdings" pitchFamily="2" charset="2"/>
              <a:buChar char="v"/>
              <a:tabLst>
                <a:tab pos="4175125" algn="l"/>
              </a:tabLst>
            </a:pPr>
            <a:r>
              <a:rPr lang="en-US" sz="6600" dirty="0" err="1">
                <a:latin typeface="NikoshBAN" pitchFamily="2" charset="0"/>
                <a:cs typeface="NikoshBAN" pitchFamily="2" charset="0"/>
              </a:rPr>
              <a:t>মুরগির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বিষ্ঠা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	=৬০-৮০কেজি</a:t>
            </a:r>
          </a:p>
          <a:p>
            <a:pPr marL="571500" indent="-571500">
              <a:buFont typeface="Wingdings" pitchFamily="2" charset="2"/>
              <a:buChar char="v"/>
              <a:tabLst>
                <a:tab pos="4175125" algn="l"/>
              </a:tabLst>
            </a:pPr>
            <a:r>
              <a:rPr lang="en-US" sz="6600" dirty="0" err="1">
                <a:latin typeface="NikoshBAN" pitchFamily="2" charset="0"/>
                <a:cs typeface="NikoshBAN" pitchFamily="2" charset="0"/>
              </a:rPr>
              <a:t>ইউরিয়া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	=২-৩কেজি </a:t>
            </a:r>
          </a:p>
          <a:p>
            <a:pPr marL="571500" indent="-571500">
              <a:buFont typeface="Wingdings" pitchFamily="2" charset="2"/>
              <a:buChar char="v"/>
              <a:tabLst>
                <a:tab pos="4175125" algn="l"/>
              </a:tabLst>
            </a:pPr>
            <a:r>
              <a:rPr lang="en-US" sz="6600" dirty="0" err="1">
                <a:latin typeface="NikoshBAN" pitchFamily="2" charset="0"/>
                <a:cs typeface="NikoshBAN" pitchFamily="2" charset="0"/>
              </a:rPr>
              <a:t>টিএসপি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	=১-১.৫কেজি</a:t>
            </a:r>
          </a:p>
          <a:p>
            <a:pPr marL="571500" indent="-571500">
              <a:buFont typeface="Wingdings" pitchFamily="2" charset="2"/>
              <a:buChar char="v"/>
              <a:tabLst>
                <a:tab pos="4175125" algn="l"/>
              </a:tabLst>
            </a:pPr>
            <a:r>
              <a:rPr lang="en-US" sz="6600" dirty="0" err="1">
                <a:latin typeface="NikoshBAN" pitchFamily="2" charset="0"/>
                <a:cs typeface="NikoshBAN" pitchFamily="2" charset="0"/>
              </a:rPr>
              <a:t>এমওপি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	=৪০০গ্রাম  </a:t>
            </a:r>
          </a:p>
        </p:txBody>
      </p:sp>
    </p:spTree>
    <p:extLst>
      <p:ext uri="{BB962C8B-B14F-4D97-AF65-F5344CB8AC3E}">
        <p14:creationId xmlns:p14="http://schemas.microsoft.com/office/powerpoint/2010/main" val="22750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8419"/>
          <a:stretch/>
        </p:blipFill>
        <p:spPr>
          <a:xfrm>
            <a:off x="152400" y="762000"/>
            <a:ext cx="4347091" cy="25809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6" b="12366"/>
          <a:stretch/>
        </p:blipFill>
        <p:spPr>
          <a:xfrm>
            <a:off x="4953001" y="762000"/>
            <a:ext cx="3893582" cy="2580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81" t="-689" r="1907" b="8648"/>
          <a:stretch/>
        </p:blipFill>
        <p:spPr>
          <a:xfrm>
            <a:off x="351971" y="4191000"/>
            <a:ext cx="3621189" cy="251460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152400" y="0"/>
            <a:ext cx="8694182" cy="7620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খাদ্য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334296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সেক্কিডিস্ক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0" y="3421520"/>
            <a:ext cx="2251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1" y="602661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গ্লাস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480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43"/>
          <a:stretch/>
        </p:blipFill>
        <p:spPr>
          <a:xfrm>
            <a:off x="32657" y="1524000"/>
            <a:ext cx="5029200" cy="5105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1524000"/>
            <a:ext cx="3897086" cy="5105400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32657" y="0"/>
            <a:ext cx="8958943" cy="14478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বিষাক্ততা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6193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8600" b="1" dirty="0">
                <a:solidFill>
                  <a:srgbClr val="00B0F0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রাক্ষুসে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মাছের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। 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পুকুরের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আগাছার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পুকুরে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…… </a:t>
            </a:r>
          </a:p>
          <a:p>
            <a:pPr marL="914400" indent="-514350">
              <a:buFont typeface="+mj-lt"/>
              <a:buAutoNum type="romanLcPeriod"/>
            </a:pP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টেনে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914400" indent="-514350">
              <a:buFont typeface="+mj-lt"/>
              <a:buAutoNum type="romanLcPeriod"/>
            </a:pP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সেক্কিডিস্কের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914400" indent="-514350">
              <a:buFont typeface="+mj-lt"/>
              <a:buAutoNum type="romanLcPeriod"/>
            </a:pP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গ্লাস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marL="288925" indent="-122238">
              <a:buNone/>
              <a:tabLst>
                <a:tab pos="1828800" algn="l"/>
                <a:tab pos="6065838" algn="l"/>
              </a:tabLst>
            </a:pP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	(ক) i ও ii          (খ) ii ও iii          (গ) i ও iii           	(ঘ) i, ii ও iii </a:t>
            </a:r>
          </a:p>
          <a:p>
            <a:pPr marL="0" indent="0">
              <a:buNone/>
            </a:pP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590800" y="55626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5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153400" cy="148771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US" sz="8900" dirty="0" err="1">
                <a:solidFill>
                  <a:srgbClr val="FF0000"/>
                </a:solidFill>
                <a:latin typeface="NikoshBAN" pitchFamily="2" charset="0"/>
                <a:ea typeface="+mn-ea"/>
                <a:cs typeface="NikoshBAN" pitchFamily="2" charset="0"/>
              </a:rPr>
              <a:t>বাড়ির</a:t>
            </a:r>
            <a:r>
              <a:rPr lang="en-US" sz="8900" dirty="0">
                <a:solidFill>
                  <a:srgbClr val="FF0000"/>
                </a:solidFill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lang="en-US" sz="8900" dirty="0" err="1">
                <a:solidFill>
                  <a:srgbClr val="FF0000"/>
                </a:solidFill>
                <a:latin typeface="NikoshBAN" pitchFamily="2" charset="0"/>
                <a:ea typeface="+mn-ea"/>
                <a:cs typeface="NikoshBAN" pitchFamily="2" charset="0"/>
              </a:rPr>
              <a:t>কাজ</a:t>
            </a:r>
            <a:br>
              <a:rPr lang="en-US" sz="9600" dirty="0">
                <a:solidFill>
                  <a:srgbClr val="FF0000"/>
                </a:solidFill>
                <a:latin typeface="NikoshBAN" pitchFamily="2" charset="0"/>
                <a:ea typeface="+mn-ea"/>
                <a:cs typeface="NikoshBAN" pitchFamily="2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3200"/>
            <a:ext cx="7467600" cy="3124199"/>
          </a:xfrm>
        </p:spPr>
        <p:txBody>
          <a:bodyPr/>
          <a:lstStyle/>
          <a:p>
            <a:pPr marL="0" lvl="0" indent="0">
              <a:buNone/>
            </a:pP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পাশে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পুকুরে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কি-না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4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1036638"/>
          </a:xfrm>
        </p:spPr>
        <p:txBody>
          <a:bodyPr>
            <a:norm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5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হাবিবুর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lv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       </a:t>
            </a:r>
          </a:p>
          <a:p>
            <a:pPr marL="0" lv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সাতপাড়া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একাডেমী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সামন্তা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মহেশপুর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ঝিনাইদহ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0" lv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০১৮২৩২৪৫৮৯৬ 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email: 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2"/>
              </a:rPr>
              <a:t>hrahman</a:t>
            </a:r>
            <a:r>
              <a:rPr lang="en-US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5896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ea typeface="Verdana" pitchFamily="34" charset="0"/>
                <a:cs typeface="NikoshBAN" pitchFamily="2" charset="0"/>
                <a:hlinkClick r:id="rId2"/>
              </a:rPr>
              <a:t>@gmail.com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ea typeface="Verdana" pitchFamily="34" charset="0"/>
                <a:cs typeface="NikoshBAN" pitchFamily="2" charset="0"/>
              </a:rPr>
              <a:t> 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24600" y="1600200"/>
            <a:ext cx="2286000" cy="2667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3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37" y="2715419"/>
            <a:ext cx="1990725" cy="2295525"/>
          </a:xfrm>
        </p:spPr>
      </p:pic>
      <p:sp>
        <p:nvSpPr>
          <p:cNvPr id="7" name="TextBox 6"/>
          <p:cNvSpPr txBox="1"/>
          <p:nvPr/>
        </p:nvSpPr>
        <p:spPr>
          <a:xfrm>
            <a:off x="2590800" y="7010400"/>
            <a:ext cx="3193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80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366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0.17014 L 0.00868 -0.8854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9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9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   :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নবম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4800" dirty="0"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  :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lvl="0" indent="0">
              <a:buNone/>
            </a:pPr>
            <a:r>
              <a:rPr lang="en-US" sz="4800" dirty="0"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 :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তৃতীয়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প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রিচ্ছেদ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marL="0" lvl="0" indent="0">
              <a:buNone/>
            </a:pP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4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: ৫০মিনিট </a:t>
            </a: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47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1"/>
          <a:stretch/>
        </p:blipFill>
        <p:spPr>
          <a:xfrm>
            <a:off x="228600" y="914400"/>
            <a:ext cx="4419599" cy="274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914400"/>
            <a:ext cx="4288972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733800"/>
            <a:ext cx="4419599" cy="289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9"/>
          <a:stretch/>
        </p:blipFill>
        <p:spPr>
          <a:xfrm>
            <a:off x="4648200" y="3733800"/>
            <a:ext cx="4288972" cy="2895600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228600" y="0"/>
            <a:ext cx="8708572" cy="9144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চিত্রগুলো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88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0574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8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>
                <a:latin typeface="NikoshBAN" pitchFamily="2" charset="0"/>
                <a:cs typeface="NikoshBAN" pitchFamily="2" charset="0"/>
              </a:rPr>
              <a:t>চাষের</a:t>
            </a:r>
            <a:r>
              <a:rPr lang="en-US" sz="8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8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>
                <a:latin typeface="NikoshBAN" pitchFamily="2" charset="0"/>
                <a:cs typeface="NikoshBAN" pitchFamily="2" charset="0"/>
              </a:rPr>
              <a:t>পুকুর</a:t>
            </a:r>
            <a:r>
              <a:rPr lang="en-US" sz="8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>
                <a:latin typeface="NikoshBAN" pitchFamily="2" charset="0"/>
                <a:cs typeface="NikoshBAN" pitchFamily="2" charset="0"/>
              </a:rPr>
              <a:t>খনন</a:t>
            </a:r>
            <a:r>
              <a:rPr lang="en-US" sz="8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8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>
                <a:latin typeface="NikoshBAN" pitchFamily="2" charset="0"/>
                <a:cs typeface="NikoshBAN" pitchFamily="2" charset="0"/>
              </a:rPr>
              <a:t>প্রস্তুতকরণ</a:t>
            </a:r>
            <a:r>
              <a:rPr lang="en-US" sz="8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5380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8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আদর্শ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পুকুরের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q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পুকুর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প্রস্তুতির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ধাপগুলো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7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0" y="-8929"/>
            <a:ext cx="9109680" cy="68580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cxnSp>
        <p:nvCxnSpPr>
          <p:cNvPr id="6" name="Straight Connector 5"/>
          <p:cNvCxnSpPr/>
          <p:nvPr/>
        </p:nvCxnSpPr>
        <p:spPr>
          <a:xfrm flipV="1">
            <a:off x="184355" y="3744791"/>
            <a:ext cx="914400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66800" y="3715294"/>
            <a:ext cx="1752600" cy="23807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0" y="1859340"/>
            <a:ext cx="1752600" cy="1569660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২.৫মিটার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চওড়া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33" name="TextBox 32"/>
          <p:cNvSpPr txBox="1"/>
          <p:nvPr/>
        </p:nvSpPr>
        <p:spPr>
          <a:xfrm rot="19579156">
            <a:off x="2075360" y="3707247"/>
            <a:ext cx="677108" cy="1820387"/>
          </a:xfrm>
          <a:prstGeom prst="rect">
            <a:avLst/>
          </a:prstGeom>
          <a:noFill/>
          <a:ln>
            <a:noFill/>
          </a:ln>
        </p:spPr>
        <p:txBody>
          <a:bodyPr vert="vert" wrap="square" rtlCol="0" anchor="t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ঢাল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(১.৫:২)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953000" y="2743200"/>
            <a:ext cx="0" cy="2057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61735" y="185934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গভীরতা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81600" y="3450116"/>
            <a:ext cx="304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১.৫-২মিটার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463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381000" y="152400"/>
            <a:ext cx="8382000" cy="12192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600200"/>
            <a:ext cx="8382000" cy="495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আদর্শ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পুকুরের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77984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4"/>
          <a:stretch/>
        </p:blipFill>
        <p:spPr>
          <a:xfrm>
            <a:off x="304800" y="1143000"/>
            <a:ext cx="8682740" cy="541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03257"/>
            <a:ext cx="86827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পুকুরের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পাড়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তলদেশ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মেরামত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80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</TotalTime>
  <Words>308</Words>
  <Application>Microsoft Office PowerPoint</Application>
  <PresentationFormat>On-screen Show (4:3)</PresentationFormat>
  <Paragraphs>95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NikoshBAN</vt:lpstr>
      <vt:lpstr>Verdana</vt:lpstr>
      <vt:lpstr>Wingdings</vt:lpstr>
      <vt:lpstr>Office Theme</vt:lpstr>
      <vt:lpstr>PowerPoint Presentation</vt:lpstr>
      <vt:lpstr>শিক্ষক পরিচিতি </vt:lpstr>
      <vt:lpstr>পাঠ পরিচিতি</vt:lpstr>
      <vt:lpstr>PowerPoint Presentation</vt:lpstr>
      <vt:lpstr>PowerPoint Presentation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মূল্যায়ন </vt:lpstr>
      <vt:lpstr>বাড়ির কাজ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HABIB</dc:creator>
  <cp:lastModifiedBy>HP-NPC</cp:lastModifiedBy>
  <cp:revision>151</cp:revision>
  <dcterms:created xsi:type="dcterms:W3CDTF">2006-08-16T00:00:00Z</dcterms:created>
  <dcterms:modified xsi:type="dcterms:W3CDTF">2020-11-02T16:28:02Z</dcterms:modified>
</cp:coreProperties>
</file>