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4" r:id="rId2"/>
    <p:sldId id="257" r:id="rId3"/>
    <p:sldId id="258" r:id="rId4"/>
    <p:sldId id="260" r:id="rId5"/>
    <p:sldId id="282" r:id="rId6"/>
    <p:sldId id="285" r:id="rId7"/>
    <p:sldId id="290" r:id="rId8"/>
    <p:sldId id="276" r:id="rId9"/>
    <p:sldId id="289" r:id="rId10"/>
    <p:sldId id="291" r:id="rId11"/>
    <p:sldId id="288" r:id="rId12"/>
    <p:sldId id="280" r:id="rId13"/>
    <p:sldId id="281" r:id="rId14"/>
    <p:sldId id="277" r:id="rId15"/>
    <p:sldId id="287" r:id="rId16"/>
    <p:sldId id="286" r:id="rId17"/>
    <p:sldId id="269" r:id="rId18"/>
    <p:sldId id="270" r:id="rId19"/>
    <p:sldId id="271" r:id="rId20"/>
    <p:sldId id="268" r:id="rId21"/>
    <p:sldId id="272" r:id="rId22"/>
    <p:sldId id="274" r:id="rId23"/>
    <p:sldId id="283" r:id="rId24"/>
    <p:sldId id="275" r:id="rId25"/>
    <p:sldId id="27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01714-841780" initials="0" lastIdx="1" clrIdx="0">
    <p:extLst>
      <p:ext uri="{19B8F6BF-5375-455C-9EA6-DF929625EA0E}">
        <p15:presenceInfo xmlns:p15="http://schemas.microsoft.com/office/powerpoint/2012/main" userId="d164c10c4bb51fa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3" autoAdjust="0"/>
    <p:restoredTop sz="94660"/>
  </p:normalViewPr>
  <p:slideViewPr>
    <p:cSldViewPr>
      <p:cViewPr varScale="1">
        <p:scale>
          <a:sx n="70" d="100"/>
          <a:sy n="70" d="100"/>
        </p:scale>
        <p:origin x="145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1B2547-3C88-47F6-AF34-EFD4635E436F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3A069D-20D7-4D60-8CE1-67800A40FB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117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A069D-20D7-4D60-8CE1-67800A40FB6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229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E7049-9EE0-4A28-B5F3-69501F09FFB4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A6876-7EF7-4BCC-A437-60FEBC8532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532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E7049-9EE0-4A28-B5F3-69501F09FFB4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A6876-7EF7-4BCC-A437-60FEBC8532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340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E7049-9EE0-4A28-B5F3-69501F09FFB4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A6876-7EF7-4BCC-A437-60FEBC8532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618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E7049-9EE0-4A28-B5F3-69501F09FFB4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A6876-7EF7-4BCC-A437-60FEBC8532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358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E7049-9EE0-4A28-B5F3-69501F09FFB4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A6876-7EF7-4BCC-A437-60FEBC8532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767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E7049-9EE0-4A28-B5F3-69501F09FFB4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A6876-7EF7-4BCC-A437-60FEBC8532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958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E7049-9EE0-4A28-B5F3-69501F09FFB4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A6876-7EF7-4BCC-A437-60FEBC8532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519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E7049-9EE0-4A28-B5F3-69501F09FFB4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A6876-7EF7-4BCC-A437-60FEBC8532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520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E7049-9EE0-4A28-B5F3-69501F09FFB4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A6876-7EF7-4BCC-A437-60FEBC8532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712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E7049-9EE0-4A28-B5F3-69501F09FFB4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A6876-7EF7-4BCC-A437-60FEBC8532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942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E7049-9EE0-4A28-B5F3-69501F09FFB4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A6876-7EF7-4BCC-A437-60FEBC8532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114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E7049-9EE0-4A28-B5F3-69501F09FFB4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A6876-7EF7-4BCC-A437-60FEBC8532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000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5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8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144000" cy="5638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0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সকলকে ফুলেল শুভেচ্ছা</a:t>
            </a:r>
          </a:p>
        </p:txBody>
      </p:sp>
    </p:spTree>
    <p:extLst>
      <p:ext uri="{BB962C8B-B14F-4D97-AF65-F5344CB8AC3E}">
        <p14:creationId xmlns:p14="http://schemas.microsoft.com/office/powerpoint/2010/main" val="3866296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65" y="914399"/>
            <a:ext cx="8534400" cy="48768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71847" y="123310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ছবিতে কী দেখা যাচ্ছে? </a:t>
            </a:r>
            <a:endParaRPr lang="en-US" sz="4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6065" y="5859492"/>
            <a:ext cx="80984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আহত খেলোয়ারকে প্রাথমিক চিকিৎসা দেওয়া হচ্ছে। 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98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19200"/>
            <a:ext cx="8458199" cy="457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228600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প্রাথমিক চিকিৎসা কাকে বলে?  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001434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 আহত রোগিকে প্রথম যে সাহায্য করা হয় তাকে প্রাথমিক চিকিৎসা বলে।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43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8" y="-12405"/>
            <a:ext cx="9112102" cy="48892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5181600"/>
            <a:ext cx="90234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আহত রোগিকে দ্রুত ডাক্তারের কাছে নিয়ে যেতে হবে। 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398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52400"/>
            <a:ext cx="6172200" cy="16764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bn-BD" sz="7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7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133600"/>
            <a:ext cx="9142228" cy="4717312"/>
          </a:xfr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১।প্রাথমিক চিকিৎসার স্রষ্টা কে?</a:t>
            </a:r>
          </a:p>
          <a:p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২।প্রাথমিক চিকিৎসা কাকে বলে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7133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143000"/>
            <a:ext cx="2743201" cy="46481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446028"/>
            <a:ext cx="2642991" cy="43451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1"/>
            <a:ext cx="2381250" cy="426719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90600" y="457199"/>
            <a:ext cx="701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ছবিতে কী দেখা যাচ্ছে ? </a:t>
            </a:r>
            <a:endParaRPr lang="en-US" sz="5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" y="6096000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ড্রেসিং করার বিভিন্ন ধাপ 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09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8863"/>
            <a:ext cx="9144000" cy="51418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4102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প্রাথমিক প্রতিবিধানের শুরুতে প্রতিবিধিনকারী ভালো করে হাত ধুতে হবে  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74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1447"/>
            <a:ext cx="9292856" cy="74416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292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রোগিকে নিরাপদ স্থানে শুইয়ে দিতে হবে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054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05" y="-152400"/>
            <a:ext cx="893005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990600"/>
            <a:ext cx="807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প্যাড ওঔষধযুক্ত ব্যান্ডেজ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638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7840486"/>
              </p:ext>
            </p:extLst>
          </p:nvPr>
        </p:nvGraphicFramePr>
        <p:xfrm>
          <a:off x="4191000" y="29718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971800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-116958" y="685799"/>
            <a:ext cx="92290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প্রাথমিক চিকিৎসার ভিডিওটি দেখি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8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n-BD" sz="5400" u="sng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</a:pPr>
            <a:r>
              <a:rPr lang="bn-BD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বিষয় - শরীরিক শিক্ষা ও স্বাস্থ্য </a:t>
            </a:r>
          </a:p>
          <a:p>
            <a:pPr marL="0" indent="0">
              <a:buNone/>
            </a:pPr>
            <a:r>
              <a:rPr lang="bn-BD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শ্রেনি - ৮ম </a:t>
            </a:r>
          </a:p>
          <a:p>
            <a:pPr marL="0" indent="0">
              <a:buNone/>
            </a:pPr>
            <a:r>
              <a:rPr lang="bn-BD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অধ্যায় - ২য়</a:t>
            </a:r>
          </a:p>
          <a:p>
            <a:pPr marL="0" indent="0">
              <a:buNone/>
            </a:pPr>
            <a:r>
              <a:rPr lang="bn-BD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 -</a:t>
            </a:r>
            <a:r>
              <a: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৫ 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-12510" y="0"/>
            <a:ext cx="9156510" cy="114300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E23111CB-59A4-504D-BCDB-C925A422BA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038600" cy="4525963"/>
          </a:xfrm>
        </p:spPr>
        <p:txBody>
          <a:bodyPr/>
          <a:lstStyle/>
          <a:p>
            <a:r>
              <a:rPr lang="bn-BD" dirty="0">
                <a:solidFill>
                  <a:srgbClr val="00B0F0"/>
                </a:solidFill>
              </a:rPr>
              <a:t>মো:শরিফুল ইসলাম</a:t>
            </a:r>
          </a:p>
          <a:p>
            <a:r>
              <a:rPr lang="bn-BD" dirty="0">
                <a:solidFill>
                  <a:srgbClr val="00B0F0"/>
                </a:solidFill>
              </a:rPr>
              <a:t>সহকারী মৌলভী </a:t>
            </a:r>
          </a:p>
          <a:p>
            <a:r>
              <a:rPr lang="bn-BD" dirty="0">
                <a:solidFill>
                  <a:srgbClr val="00B0F0"/>
                </a:solidFill>
              </a:rPr>
              <a:t>নিতপুর মহিলা আলিম মাদ্রাসা </a:t>
            </a:r>
          </a:p>
          <a:p>
            <a:endParaRPr lang="en-US" dirty="0"/>
          </a:p>
        </p:txBody>
      </p:sp>
      <p:pic>
        <p:nvPicPr>
          <p:cNvPr id="8" name="Picture 8">
            <a:extLst>
              <a:ext uri="{FF2B5EF4-FFF2-40B4-BE49-F238E27FC236}">
                <a16:creationId xmlns="" xmlns:a16="http://schemas.microsoft.com/office/drawing/2014/main" id="{8B74E1A7-DD3C-BB45-83A2-6BFDB01126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10" y="4088513"/>
            <a:ext cx="1520990" cy="202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004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7" y="1447800"/>
            <a:ext cx="2264870" cy="48730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352" y="1447800"/>
            <a:ext cx="3308096" cy="49621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0"/>
            <a:ext cx="868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বিভিন্ন প্রকার ড্রেসিং ও ব্যান্ডেজ </a:t>
            </a:r>
            <a:endParaRPr lang="en-US" sz="5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430521"/>
            <a:ext cx="2743200" cy="48903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00800" y="6320882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আর্ম সিলিং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6320882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রোলাল ব্যান্ডেজ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082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8215629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828800" y="914400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ব্যান্ডেজ করার ভিডিওটি দেখি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67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2553" y="297077"/>
            <a:ext cx="7848600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7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905000"/>
            <a:ext cx="9296400" cy="840230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NikoshBAN" pitchFamily="2" charset="0"/>
                <a:cs typeface="NikoshBAN" pitchFamily="2" charset="0"/>
              </a:rPr>
              <a:t>                                                                            </a:t>
            </a:r>
          </a:p>
          <a:p>
            <a:pPr algn="ctr"/>
            <a:r>
              <a:rPr lang="en-US" sz="5400" dirty="0">
                <a:latin typeface="NikoshBAN" pitchFamily="2" charset="0"/>
                <a:cs typeface="NikoshBAN" pitchFamily="2" charset="0"/>
              </a:rPr>
              <a:t>                                                       </a:t>
            </a:r>
          </a:p>
          <a:p>
            <a:pPr algn="ctr"/>
            <a:r>
              <a:rPr lang="en-US" sz="5400" dirty="0">
                <a:latin typeface="NikoshBAN" pitchFamily="2" charset="0"/>
                <a:cs typeface="NikoshBAN" pitchFamily="2" charset="0"/>
              </a:rPr>
              <a:t>                                                             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ড্রেসিং করার পদ্ধতি বর্ননা কর ।                     </a:t>
            </a:r>
          </a:p>
          <a:p>
            <a:pPr algn="ctr"/>
            <a:endParaRPr lang="bn-BD" sz="54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54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54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54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54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06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029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n-BD" sz="36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১। প্রাথমিক প্রতিবিধানকরির প্রথম কাজ কী? </a:t>
            </a:r>
          </a:p>
          <a:p>
            <a:pPr marL="0" indent="0">
              <a:buNone/>
            </a:pPr>
            <a:r>
              <a:rPr lang="bn-BD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(ক) ব্যান্ডেজ করা            (খ) হাত ধোয়া                                          </a:t>
            </a:r>
          </a:p>
          <a:p>
            <a:pPr marL="0" indent="0">
              <a:buNone/>
            </a:pPr>
            <a:r>
              <a:rPr lang="bn-BD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(গ) শুইয়ে দেওয়া            (ঘ) ড্রেসিং করা </a:t>
            </a:r>
          </a:p>
          <a:p>
            <a:pPr marL="0" indent="0">
              <a:buNone/>
            </a:pPr>
            <a:r>
              <a:rPr lang="bn-BD" sz="36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২।হাতের কজ্বি ঝুলিয়ে রাখতে কোন ব্যান্ডেজ ব্যবহার করা হয়?</a:t>
            </a:r>
          </a:p>
          <a:p>
            <a:pPr marL="0" indent="0">
              <a:buNone/>
            </a:pPr>
            <a:r>
              <a:rPr lang="bn-BD" sz="36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(ক)রোলাল ব্যান্ডেজ         (খ) মাল্টিটেইল   </a:t>
            </a:r>
          </a:p>
          <a:p>
            <a:pPr marL="0" indent="0">
              <a:buNone/>
            </a:pPr>
            <a:r>
              <a:rPr lang="bn-BD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(গ)আর্ম স্লিং                  (ঘ) ট্রায়াঙ্গুলার</a:t>
            </a:r>
          </a:p>
          <a:p>
            <a:pPr marL="0" indent="0">
              <a:buNone/>
            </a:pPr>
            <a:r>
              <a:rPr lang="bn-BD" sz="36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8244" y="5910590"/>
            <a:ext cx="4468332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উত্তর পেতে ক্লিক করুন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682410" y="2263259"/>
            <a:ext cx="457200" cy="609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04800" y="4764272"/>
            <a:ext cx="4572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61149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animBg="1"/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685800"/>
            <a:ext cx="7467600" cy="14465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8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8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667000"/>
            <a:ext cx="9144000" cy="483209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                                                              </a:t>
            </a:r>
          </a:p>
          <a:p>
            <a:pPr algn="ctr"/>
            <a:r>
              <a:rPr lang="en-US" sz="4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                                              </a:t>
            </a:r>
          </a:p>
          <a:p>
            <a:pPr algn="ctr"/>
            <a:r>
              <a:rPr lang="en-US" sz="4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                                                            </a:t>
            </a:r>
          </a:p>
          <a:p>
            <a:pPr algn="ctr"/>
            <a:r>
              <a:rPr lang="en-US" sz="4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প্রাথমিক চিকিৎসার পদ্ধতিগুলো লিখে আনবে।</a:t>
            </a:r>
          </a:p>
          <a:p>
            <a:endParaRPr lang="bn-BD" sz="4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4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32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304800"/>
            <a:ext cx="80772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6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6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29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67" y="1447801"/>
            <a:ext cx="4572000" cy="40155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447801"/>
            <a:ext cx="3133725" cy="4114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990600" y="457200"/>
            <a:ext cx="1082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ছবিতে কী দেখা যাচ্ছে ? </a:t>
            </a:r>
            <a:endParaRPr lang="en-US" sz="3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0" y="57150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First Aid Box</a:t>
            </a:r>
          </a:p>
        </p:txBody>
      </p:sp>
    </p:spTree>
    <p:extLst>
      <p:ext uri="{BB962C8B-B14F-4D97-AF65-F5344CB8AC3E}">
        <p14:creationId xmlns:p14="http://schemas.microsoft.com/office/powerpoint/2010/main" val="211571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493" y="152400"/>
            <a:ext cx="8229600" cy="114300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endParaRPr lang="en-US" sz="4800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bn-BD" sz="4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প্রাথমিক চিকিৎসা</a:t>
            </a:r>
          </a:p>
          <a:p>
            <a:pPr marL="0" indent="0" algn="ctr">
              <a:buNone/>
            </a:pPr>
            <a:r>
              <a:rPr lang="en-US" sz="54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Frist Aid</a:t>
            </a:r>
          </a:p>
        </p:txBody>
      </p:sp>
    </p:spTree>
    <p:extLst>
      <p:ext uri="{BB962C8B-B14F-4D97-AF65-F5344CB8AC3E}">
        <p14:creationId xmlns:p14="http://schemas.microsoft.com/office/powerpoint/2010/main" val="224900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১। প্রাথমিক চিকিৎসা কী তা বলতে পারবে। </a:t>
            </a:r>
          </a:p>
          <a:p>
            <a:pPr marL="0" indent="0">
              <a:buNone/>
            </a:pPr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২। প্রাথমিক চিকিৎসার ধাপগুলো বনর্না করতে পারবে। </a:t>
            </a:r>
          </a:p>
          <a:p>
            <a:pPr marL="0" indent="0">
              <a:buNone/>
            </a:pPr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৩। ড্রেসিং করার পদ্ধতিগুলো ব্যাখ্যা করতে পারবে। 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754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526" y="0"/>
            <a:ext cx="3800474" cy="2895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033" y="3028506"/>
            <a:ext cx="4038600" cy="34945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1639" y="806879"/>
            <a:ext cx="46588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First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  <a:p>
            <a:r>
              <a:rPr lang="bn-BD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4038600"/>
            <a:ext cx="419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Aid</a:t>
            </a:r>
          </a:p>
          <a:p>
            <a:r>
              <a:rPr lang="bn-BD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সাহায্য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057401" y="1066799"/>
            <a:ext cx="1143000" cy="38100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057400" y="4291157"/>
            <a:ext cx="1143002" cy="34463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1" name="Rectangle 10"/>
          <p:cNvSpPr/>
          <p:nvPr/>
        </p:nvSpPr>
        <p:spPr>
          <a:xfrm>
            <a:off x="5116033" y="228600"/>
            <a:ext cx="598968" cy="24384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781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  <p:bldP spid="7" grpId="1" animBg="1"/>
      <p:bldP spid="8" grpId="0" animBg="1"/>
      <p:bldP spid="8" grpId="1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43"/>
            <a:ext cx="9144000" cy="61491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5818299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প্রাথমিক চিকিৎসার স্রষ্টা -ডাক্তার ফ্রেডিক এজমার্ক</a:t>
            </a:r>
            <a:endParaRPr lang="en-US" sz="4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61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37" y="738187"/>
            <a:ext cx="4119563" cy="5381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738188"/>
            <a:ext cx="4191000" cy="53816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0018" y="-48975"/>
            <a:ext cx="96059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খেলাধুলায় দূর্ঘটনা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078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2537"/>
            <a:ext cx="9144000" cy="56054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7707" y="322119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সড়ক দূর্ঘটন 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656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</TotalTime>
  <Words>273</Words>
  <Application>Microsoft Office PowerPoint</Application>
  <PresentationFormat>On-screen Show (4:3)</PresentationFormat>
  <Paragraphs>70</Paragraphs>
  <Slides>25</Slides>
  <Notes>1</Notes>
  <HiddenSlides>1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NikoshBAN</vt:lpstr>
      <vt:lpstr>Vrinda</vt:lpstr>
      <vt:lpstr>Office Theme</vt:lpstr>
      <vt:lpstr>Packager Shell Object</vt:lpstr>
      <vt:lpstr>PowerPoint Presentation</vt:lpstr>
      <vt:lpstr>পরিচিতি</vt:lpstr>
      <vt:lpstr>PowerPoint Presentation</vt:lpstr>
      <vt:lpstr>আজকের পাঠ</vt:lpstr>
      <vt:lpstr>শিখনফল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একক কাজ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মূল্যায়ণ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 PC</dc:creator>
  <cp:lastModifiedBy>Md Soriful</cp:lastModifiedBy>
  <cp:revision>136</cp:revision>
  <dcterms:created xsi:type="dcterms:W3CDTF">2016-04-30T11:13:42Z</dcterms:created>
  <dcterms:modified xsi:type="dcterms:W3CDTF">2020-11-02T15:56:53Z</dcterms:modified>
</cp:coreProperties>
</file>