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84" r:id="rId3"/>
    <p:sldId id="286" r:id="rId4"/>
    <p:sldId id="287" r:id="rId5"/>
    <p:sldId id="288" r:id="rId6"/>
    <p:sldId id="306" r:id="rId7"/>
    <p:sldId id="307" r:id="rId8"/>
    <p:sldId id="305" r:id="rId9"/>
    <p:sldId id="308" r:id="rId10"/>
    <p:sldId id="304" r:id="rId11"/>
    <p:sldId id="309" r:id="rId12"/>
    <p:sldId id="289" r:id="rId13"/>
    <p:sldId id="318" r:id="rId14"/>
    <p:sldId id="291" r:id="rId15"/>
    <p:sldId id="312" r:id="rId16"/>
    <p:sldId id="310" r:id="rId17"/>
    <p:sldId id="311" r:id="rId18"/>
    <p:sldId id="315" r:id="rId19"/>
    <p:sldId id="317" r:id="rId20"/>
    <p:sldId id="292" r:id="rId21"/>
    <p:sldId id="294" r:id="rId22"/>
    <p:sldId id="313" r:id="rId23"/>
    <p:sldId id="320" r:id="rId24"/>
    <p:sldId id="295" r:id="rId25"/>
    <p:sldId id="296" r:id="rId26"/>
    <p:sldId id="297" r:id="rId27"/>
    <p:sldId id="299" r:id="rId28"/>
    <p:sldId id="303" r:id="rId29"/>
    <p:sldId id="300" r:id="rId30"/>
    <p:sldId id="301" r:id="rId31"/>
    <p:sldId id="319" r:id="rId32"/>
    <p:sldId id="282" r:id="rId33"/>
  </p:sldIdLst>
  <p:sldSz cx="12161838" cy="7772400"/>
  <p:notesSz cx="6858000" cy="9144000"/>
  <p:defaultTextStyle>
    <a:defPPr>
      <a:defRPr lang="en-US"/>
    </a:defPPr>
    <a:lvl1pPr marL="0" algn="l" defTabSz="993324" rtl="0" eaLnBrk="1" latinLnBrk="0" hangingPunct="1">
      <a:defRPr sz="2000" kern="1200">
        <a:solidFill>
          <a:schemeClr val="tx1"/>
        </a:solidFill>
        <a:latin typeface="+mn-lt"/>
        <a:ea typeface="+mn-ea"/>
        <a:cs typeface="+mn-cs"/>
      </a:defRPr>
    </a:lvl1pPr>
    <a:lvl2pPr marL="496662" algn="l" defTabSz="993324" rtl="0" eaLnBrk="1" latinLnBrk="0" hangingPunct="1">
      <a:defRPr sz="2000" kern="1200">
        <a:solidFill>
          <a:schemeClr val="tx1"/>
        </a:solidFill>
        <a:latin typeface="+mn-lt"/>
        <a:ea typeface="+mn-ea"/>
        <a:cs typeface="+mn-cs"/>
      </a:defRPr>
    </a:lvl2pPr>
    <a:lvl3pPr marL="993324" algn="l" defTabSz="993324" rtl="0" eaLnBrk="1" latinLnBrk="0" hangingPunct="1">
      <a:defRPr sz="2000" kern="1200">
        <a:solidFill>
          <a:schemeClr val="tx1"/>
        </a:solidFill>
        <a:latin typeface="+mn-lt"/>
        <a:ea typeface="+mn-ea"/>
        <a:cs typeface="+mn-cs"/>
      </a:defRPr>
    </a:lvl3pPr>
    <a:lvl4pPr marL="1489985" algn="l" defTabSz="993324" rtl="0" eaLnBrk="1" latinLnBrk="0" hangingPunct="1">
      <a:defRPr sz="2000" kern="1200">
        <a:solidFill>
          <a:schemeClr val="tx1"/>
        </a:solidFill>
        <a:latin typeface="+mn-lt"/>
        <a:ea typeface="+mn-ea"/>
        <a:cs typeface="+mn-cs"/>
      </a:defRPr>
    </a:lvl4pPr>
    <a:lvl5pPr marL="1986647" algn="l" defTabSz="993324" rtl="0" eaLnBrk="1" latinLnBrk="0" hangingPunct="1">
      <a:defRPr sz="2000" kern="1200">
        <a:solidFill>
          <a:schemeClr val="tx1"/>
        </a:solidFill>
        <a:latin typeface="+mn-lt"/>
        <a:ea typeface="+mn-ea"/>
        <a:cs typeface="+mn-cs"/>
      </a:defRPr>
    </a:lvl5pPr>
    <a:lvl6pPr marL="2483309" algn="l" defTabSz="993324" rtl="0" eaLnBrk="1" latinLnBrk="0" hangingPunct="1">
      <a:defRPr sz="2000" kern="1200">
        <a:solidFill>
          <a:schemeClr val="tx1"/>
        </a:solidFill>
        <a:latin typeface="+mn-lt"/>
        <a:ea typeface="+mn-ea"/>
        <a:cs typeface="+mn-cs"/>
      </a:defRPr>
    </a:lvl6pPr>
    <a:lvl7pPr marL="2979971" algn="l" defTabSz="993324" rtl="0" eaLnBrk="1" latinLnBrk="0" hangingPunct="1">
      <a:defRPr sz="2000" kern="1200">
        <a:solidFill>
          <a:schemeClr val="tx1"/>
        </a:solidFill>
        <a:latin typeface="+mn-lt"/>
        <a:ea typeface="+mn-ea"/>
        <a:cs typeface="+mn-cs"/>
      </a:defRPr>
    </a:lvl7pPr>
    <a:lvl8pPr marL="3476632" algn="l" defTabSz="993324" rtl="0" eaLnBrk="1" latinLnBrk="0" hangingPunct="1">
      <a:defRPr sz="2000" kern="1200">
        <a:solidFill>
          <a:schemeClr val="tx1"/>
        </a:solidFill>
        <a:latin typeface="+mn-lt"/>
        <a:ea typeface="+mn-ea"/>
        <a:cs typeface="+mn-cs"/>
      </a:defRPr>
    </a:lvl8pPr>
    <a:lvl9pPr marL="3973294" algn="l" defTabSz="993324"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3172"/>
    <a:srgbClr val="DC30C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08" autoAdjust="0"/>
    <p:restoredTop sz="94660"/>
  </p:normalViewPr>
  <p:slideViewPr>
    <p:cSldViewPr>
      <p:cViewPr>
        <p:scale>
          <a:sx n="75" d="100"/>
          <a:sy n="75" d="100"/>
        </p:scale>
        <p:origin x="-456" y="1794"/>
      </p:cViewPr>
      <p:guideLst>
        <p:guide orient="horz" pos="2448"/>
        <p:guide pos="3831"/>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2139" y="2414485"/>
            <a:ext cx="10337562" cy="1666028"/>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4276" y="4404360"/>
            <a:ext cx="8513288" cy="1986280"/>
          </a:xfrm>
        </p:spPr>
        <p:txBody>
          <a:bodyPr/>
          <a:lstStyle>
            <a:lvl1pPr marL="0" indent="0" algn="ctr">
              <a:buNone/>
              <a:defRPr>
                <a:solidFill>
                  <a:schemeClr val="tx1">
                    <a:tint val="75000"/>
                  </a:schemeClr>
                </a:solidFill>
              </a:defRPr>
            </a:lvl1pPr>
            <a:lvl2pPr marL="496662" indent="0" algn="ctr">
              <a:buNone/>
              <a:defRPr>
                <a:solidFill>
                  <a:schemeClr val="tx1">
                    <a:tint val="75000"/>
                  </a:schemeClr>
                </a:solidFill>
              </a:defRPr>
            </a:lvl2pPr>
            <a:lvl3pPr marL="993324" indent="0" algn="ctr">
              <a:buNone/>
              <a:defRPr>
                <a:solidFill>
                  <a:schemeClr val="tx1">
                    <a:tint val="75000"/>
                  </a:schemeClr>
                </a:solidFill>
              </a:defRPr>
            </a:lvl3pPr>
            <a:lvl4pPr marL="1489985" indent="0" algn="ctr">
              <a:buNone/>
              <a:defRPr>
                <a:solidFill>
                  <a:schemeClr val="tx1">
                    <a:tint val="75000"/>
                  </a:schemeClr>
                </a:solidFill>
              </a:defRPr>
            </a:lvl4pPr>
            <a:lvl5pPr marL="1986647" indent="0" algn="ctr">
              <a:buNone/>
              <a:defRPr>
                <a:solidFill>
                  <a:schemeClr val="tx1">
                    <a:tint val="75000"/>
                  </a:schemeClr>
                </a:solidFill>
              </a:defRPr>
            </a:lvl5pPr>
            <a:lvl6pPr marL="2483309" indent="0" algn="ctr">
              <a:buNone/>
              <a:defRPr>
                <a:solidFill>
                  <a:schemeClr val="tx1">
                    <a:tint val="75000"/>
                  </a:schemeClr>
                </a:solidFill>
              </a:defRPr>
            </a:lvl6pPr>
            <a:lvl7pPr marL="2979971" indent="0" algn="ctr">
              <a:buNone/>
              <a:defRPr>
                <a:solidFill>
                  <a:schemeClr val="tx1">
                    <a:tint val="75000"/>
                  </a:schemeClr>
                </a:solidFill>
              </a:defRPr>
            </a:lvl7pPr>
            <a:lvl8pPr marL="3476632" indent="0" algn="ctr">
              <a:buNone/>
              <a:defRPr>
                <a:solidFill>
                  <a:schemeClr val="tx1">
                    <a:tint val="75000"/>
                  </a:schemeClr>
                </a:solidFill>
              </a:defRPr>
            </a:lvl8pPr>
            <a:lvl9pPr marL="397329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479B8D-C1AA-41CE-AF80-AB3A5893AEAA}"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AA3C7-7677-4599-928A-138DC6B1B6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479B8D-C1AA-41CE-AF80-AB3A5893AEAA}"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AA3C7-7677-4599-928A-138DC6B1B6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7332" y="311257"/>
            <a:ext cx="2736414" cy="66317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8093" y="311257"/>
            <a:ext cx="8006543" cy="6631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479B8D-C1AA-41CE-AF80-AB3A5893AEAA}"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AA3C7-7677-4599-928A-138DC6B1B6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479B8D-C1AA-41CE-AF80-AB3A5893AEAA}"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AA3C7-7677-4599-928A-138DC6B1B6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701" y="4994487"/>
            <a:ext cx="10337562" cy="1543685"/>
          </a:xfrm>
        </p:spPr>
        <p:txBody>
          <a:bodyPr anchor="t"/>
          <a:lstStyle>
            <a:lvl1pPr algn="l">
              <a:defRPr sz="4300" b="1" cap="all"/>
            </a:lvl1pPr>
          </a:lstStyle>
          <a:p>
            <a:r>
              <a:rPr lang="en-US" smtClean="0"/>
              <a:t>Click to edit Master title style</a:t>
            </a:r>
            <a:endParaRPr lang="en-US"/>
          </a:p>
        </p:txBody>
      </p:sp>
      <p:sp>
        <p:nvSpPr>
          <p:cNvPr id="3" name="Text Placeholder 2"/>
          <p:cNvSpPr>
            <a:spLocks noGrp="1"/>
          </p:cNvSpPr>
          <p:nvPr>
            <p:ph type="body" idx="1"/>
          </p:nvPr>
        </p:nvSpPr>
        <p:spPr>
          <a:xfrm>
            <a:off x="960701" y="3294278"/>
            <a:ext cx="10337562" cy="1700212"/>
          </a:xfrm>
        </p:spPr>
        <p:txBody>
          <a:bodyPr anchor="b"/>
          <a:lstStyle>
            <a:lvl1pPr marL="0" indent="0">
              <a:buNone/>
              <a:defRPr sz="2200">
                <a:solidFill>
                  <a:schemeClr val="tx1">
                    <a:tint val="75000"/>
                  </a:schemeClr>
                </a:solidFill>
              </a:defRPr>
            </a:lvl1pPr>
            <a:lvl2pPr marL="496662" indent="0">
              <a:buNone/>
              <a:defRPr sz="2000">
                <a:solidFill>
                  <a:schemeClr val="tx1">
                    <a:tint val="75000"/>
                  </a:schemeClr>
                </a:solidFill>
              </a:defRPr>
            </a:lvl2pPr>
            <a:lvl3pPr marL="993324" indent="0">
              <a:buNone/>
              <a:defRPr sz="1700">
                <a:solidFill>
                  <a:schemeClr val="tx1">
                    <a:tint val="75000"/>
                  </a:schemeClr>
                </a:solidFill>
              </a:defRPr>
            </a:lvl3pPr>
            <a:lvl4pPr marL="1489985" indent="0">
              <a:buNone/>
              <a:defRPr sz="1500">
                <a:solidFill>
                  <a:schemeClr val="tx1">
                    <a:tint val="75000"/>
                  </a:schemeClr>
                </a:solidFill>
              </a:defRPr>
            </a:lvl4pPr>
            <a:lvl5pPr marL="1986647" indent="0">
              <a:buNone/>
              <a:defRPr sz="1500">
                <a:solidFill>
                  <a:schemeClr val="tx1">
                    <a:tint val="75000"/>
                  </a:schemeClr>
                </a:solidFill>
              </a:defRPr>
            </a:lvl5pPr>
            <a:lvl6pPr marL="2483309" indent="0">
              <a:buNone/>
              <a:defRPr sz="1500">
                <a:solidFill>
                  <a:schemeClr val="tx1">
                    <a:tint val="75000"/>
                  </a:schemeClr>
                </a:solidFill>
              </a:defRPr>
            </a:lvl6pPr>
            <a:lvl7pPr marL="2979971" indent="0">
              <a:buNone/>
              <a:defRPr sz="1500">
                <a:solidFill>
                  <a:schemeClr val="tx1">
                    <a:tint val="75000"/>
                  </a:schemeClr>
                </a:solidFill>
              </a:defRPr>
            </a:lvl7pPr>
            <a:lvl8pPr marL="3476632" indent="0">
              <a:buNone/>
              <a:defRPr sz="1500">
                <a:solidFill>
                  <a:schemeClr val="tx1">
                    <a:tint val="75000"/>
                  </a:schemeClr>
                </a:solidFill>
              </a:defRPr>
            </a:lvl8pPr>
            <a:lvl9pPr marL="3973294"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479B8D-C1AA-41CE-AF80-AB3A5893AEAA}"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AA3C7-7677-4599-928A-138DC6B1B6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8095" y="1813562"/>
            <a:ext cx="5371477" cy="512942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2269" y="1813562"/>
            <a:ext cx="5371477" cy="512942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479B8D-C1AA-41CE-AF80-AB3A5893AEAA}"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AA3C7-7677-4599-928A-138DC6B1B6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8094" y="1739796"/>
            <a:ext cx="5373591" cy="725064"/>
          </a:xfrm>
        </p:spPr>
        <p:txBody>
          <a:bodyPr anchor="b"/>
          <a:lstStyle>
            <a:lvl1pPr marL="0" indent="0">
              <a:buNone/>
              <a:defRPr sz="2600" b="1"/>
            </a:lvl1pPr>
            <a:lvl2pPr marL="496662" indent="0">
              <a:buNone/>
              <a:defRPr sz="2200" b="1"/>
            </a:lvl2pPr>
            <a:lvl3pPr marL="993324" indent="0">
              <a:buNone/>
              <a:defRPr sz="2000" b="1"/>
            </a:lvl3pPr>
            <a:lvl4pPr marL="1489985" indent="0">
              <a:buNone/>
              <a:defRPr sz="1700" b="1"/>
            </a:lvl4pPr>
            <a:lvl5pPr marL="1986647" indent="0">
              <a:buNone/>
              <a:defRPr sz="1700" b="1"/>
            </a:lvl5pPr>
            <a:lvl6pPr marL="2483309" indent="0">
              <a:buNone/>
              <a:defRPr sz="1700" b="1"/>
            </a:lvl6pPr>
            <a:lvl7pPr marL="2979971" indent="0">
              <a:buNone/>
              <a:defRPr sz="1700" b="1"/>
            </a:lvl7pPr>
            <a:lvl8pPr marL="3476632" indent="0">
              <a:buNone/>
              <a:defRPr sz="1700" b="1"/>
            </a:lvl8pPr>
            <a:lvl9pPr marL="3973294"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608094" y="2464859"/>
            <a:ext cx="5373591" cy="4478126"/>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8046" y="1739796"/>
            <a:ext cx="5375702" cy="725064"/>
          </a:xfrm>
        </p:spPr>
        <p:txBody>
          <a:bodyPr anchor="b"/>
          <a:lstStyle>
            <a:lvl1pPr marL="0" indent="0">
              <a:buNone/>
              <a:defRPr sz="2600" b="1"/>
            </a:lvl1pPr>
            <a:lvl2pPr marL="496662" indent="0">
              <a:buNone/>
              <a:defRPr sz="2200" b="1"/>
            </a:lvl2pPr>
            <a:lvl3pPr marL="993324" indent="0">
              <a:buNone/>
              <a:defRPr sz="2000" b="1"/>
            </a:lvl3pPr>
            <a:lvl4pPr marL="1489985" indent="0">
              <a:buNone/>
              <a:defRPr sz="1700" b="1"/>
            </a:lvl4pPr>
            <a:lvl5pPr marL="1986647" indent="0">
              <a:buNone/>
              <a:defRPr sz="1700" b="1"/>
            </a:lvl5pPr>
            <a:lvl6pPr marL="2483309" indent="0">
              <a:buNone/>
              <a:defRPr sz="1700" b="1"/>
            </a:lvl6pPr>
            <a:lvl7pPr marL="2979971" indent="0">
              <a:buNone/>
              <a:defRPr sz="1700" b="1"/>
            </a:lvl7pPr>
            <a:lvl8pPr marL="3476632" indent="0">
              <a:buNone/>
              <a:defRPr sz="1700" b="1"/>
            </a:lvl8pPr>
            <a:lvl9pPr marL="3973294"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6178046" y="2464859"/>
            <a:ext cx="5375702" cy="4478126"/>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479B8D-C1AA-41CE-AF80-AB3A5893AEAA}" type="datetimeFigureOut">
              <a:rPr lang="en-US" smtClean="0"/>
              <a:pPr/>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9AA3C7-7677-4599-928A-138DC6B1B6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479B8D-C1AA-41CE-AF80-AB3A5893AEAA}" type="datetimeFigureOut">
              <a:rPr lang="en-US" smtClean="0"/>
              <a:pPr/>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9AA3C7-7677-4599-928A-138DC6B1B6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479B8D-C1AA-41CE-AF80-AB3A5893AEAA}" type="datetimeFigureOut">
              <a:rPr lang="en-US" smtClean="0"/>
              <a:pPr/>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9AA3C7-7677-4599-928A-138DC6B1B6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094" y="309457"/>
            <a:ext cx="4001161"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4754942" y="309458"/>
            <a:ext cx="6798806" cy="6633528"/>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8094" y="1626448"/>
            <a:ext cx="4001161" cy="5316538"/>
          </a:xfrm>
        </p:spPr>
        <p:txBody>
          <a:bodyPr/>
          <a:lstStyle>
            <a:lvl1pPr marL="0" indent="0">
              <a:buNone/>
              <a:defRPr sz="1500"/>
            </a:lvl1pPr>
            <a:lvl2pPr marL="496662" indent="0">
              <a:buNone/>
              <a:defRPr sz="1300"/>
            </a:lvl2pPr>
            <a:lvl3pPr marL="993324" indent="0">
              <a:buNone/>
              <a:defRPr sz="1100"/>
            </a:lvl3pPr>
            <a:lvl4pPr marL="1489985" indent="0">
              <a:buNone/>
              <a:defRPr sz="900"/>
            </a:lvl4pPr>
            <a:lvl5pPr marL="1986647" indent="0">
              <a:buNone/>
              <a:defRPr sz="900"/>
            </a:lvl5pPr>
            <a:lvl6pPr marL="2483309" indent="0">
              <a:buNone/>
              <a:defRPr sz="900"/>
            </a:lvl6pPr>
            <a:lvl7pPr marL="2979971" indent="0">
              <a:buNone/>
              <a:defRPr sz="900"/>
            </a:lvl7pPr>
            <a:lvl8pPr marL="3476632" indent="0">
              <a:buNone/>
              <a:defRPr sz="900"/>
            </a:lvl8pPr>
            <a:lvl9pPr marL="3973294"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479B8D-C1AA-41CE-AF80-AB3A5893AEAA}"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AA3C7-7677-4599-928A-138DC6B1B6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3807" y="5440680"/>
            <a:ext cx="7297103"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2383807" y="694479"/>
            <a:ext cx="7297103" cy="4663440"/>
          </a:xfrm>
        </p:spPr>
        <p:txBody>
          <a:bodyPr/>
          <a:lstStyle>
            <a:lvl1pPr marL="0" indent="0">
              <a:buNone/>
              <a:defRPr sz="3500"/>
            </a:lvl1pPr>
            <a:lvl2pPr marL="496662" indent="0">
              <a:buNone/>
              <a:defRPr sz="3000"/>
            </a:lvl2pPr>
            <a:lvl3pPr marL="993324" indent="0">
              <a:buNone/>
              <a:defRPr sz="2600"/>
            </a:lvl3pPr>
            <a:lvl4pPr marL="1489985" indent="0">
              <a:buNone/>
              <a:defRPr sz="2200"/>
            </a:lvl4pPr>
            <a:lvl5pPr marL="1986647" indent="0">
              <a:buNone/>
              <a:defRPr sz="2200"/>
            </a:lvl5pPr>
            <a:lvl6pPr marL="2483309" indent="0">
              <a:buNone/>
              <a:defRPr sz="2200"/>
            </a:lvl6pPr>
            <a:lvl7pPr marL="2979971" indent="0">
              <a:buNone/>
              <a:defRPr sz="2200"/>
            </a:lvl7pPr>
            <a:lvl8pPr marL="3476632" indent="0">
              <a:buNone/>
              <a:defRPr sz="2200"/>
            </a:lvl8pPr>
            <a:lvl9pPr marL="3973294" indent="0">
              <a:buNone/>
              <a:defRPr sz="2200"/>
            </a:lvl9pPr>
          </a:lstStyle>
          <a:p>
            <a:endParaRPr lang="en-US"/>
          </a:p>
        </p:txBody>
      </p:sp>
      <p:sp>
        <p:nvSpPr>
          <p:cNvPr id="4" name="Text Placeholder 3"/>
          <p:cNvSpPr>
            <a:spLocks noGrp="1"/>
          </p:cNvSpPr>
          <p:nvPr>
            <p:ph type="body" sz="half" idx="2"/>
          </p:nvPr>
        </p:nvSpPr>
        <p:spPr>
          <a:xfrm>
            <a:off x="2383807" y="6082985"/>
            <a:ext cx="7297103" cy="912177"/>
          </a:xfrm>
        </p:spPr>
        <p:txBody>
          <a:bodyPr/>
          <a:lstStyle>
            <a:lvl1pPr marL="0" indent="0">
              <a:buNone/>
              <a:defRPr sz="1500"/>
            </a:lvl1pPr>
            <a:lvl2pPr marL="496662" indent="0">
              <a:buNone/>
              <a:defRPr sz="1300"/>
            </a:lvl2pPr>
            <a:lvl3pPr marL="993324" indent="0">
              <a:buNone/>
              <a:defRPr sz="1100"/>
            </a:lvl3pPr>
            <a:lvl4pPr marL="1489985" indent="0">
              <a:buNone/>
              <a:defRPr sz="900"/>
            </a:lvl4pPr>
            <a:lvl5pPr marL="1986647" indent="0">
              <a:buNone/>
              <a:defRPr sz="900"/>
            </a:lvl5pPr>
            <a:lvl6pPr marL="2483309" indent="0">
              <a:buNone/>
              <a:defRPr sz="900"/>
            </a:lvl6pPr>
            <a:lvl7pPr marL="2979971" indent="0">
              <a:buNone/>
              <a:defRPr sz="900"/>
            </a:lvl7pPr>
            <a:lvl8pPr marL="3476632" indent="0">
              <a:buNone/>
              <a:defRPr sz="900"/>
            </a:lvl8pPr>
            <a:lvl9pPr marL="3973294"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479B8D-C1AA-41CE-AF80-AB3A5893AEAA}"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AA3C7-7677-4599-928A-138DC6B1B66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092" y="311256"/>
            <a:ext cx="10945655" cy="1295400"/>
          </a:xfrm>
          <a:prstGeom prst="rect">
            <a:avLst/>
          </a:prstGeom>
        </p:spPr>
        <p:txBody>
          <a:bodyPr vert="horz" lIns="99332" tIns="49667" rIns="99332" bIns="4966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8092" y="1813562"/>
            <a:ext cx="10945655" cy="5129425"/>
          </a:xfrm>
          <a:prstGeom prst="rect">
            <a:avLst/>
          </a:prstGeom>
        </p:spPr>
        <p:txBody>
          <a:bodyPr vert="horz" lIns="99332" tIns="49667" rIns="99332" bIns="4966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8092" y="7203864"/>
            <a:ext cx="2837762" cy="413808"/>
          </a:xfrm>
          <a:prstGeom prst="rect">
            <a:avLst/>
          </a:prstGeom>
        </p:spPr>
        <p:txBody>
          <a:bodyPr vert="horz" lIns="99332" tIns="49667" rIns="99332" bIns="49667" rtlCol="0" anchor="ctr"/>
          <a:lstStyle>
            <a:lvl1pPr algn="l">
              <a:defRPr sz="1300">
                <a:solidFill>
                  <a:schemeClr val="tx1">
                    <a:tint val="75000"/>
                  </a:schemeClr>
                </a:solidFill>
              </a:defRPr>
            </a:lvl1pPr>
          </a:lstStyle>
          <a:p>
            <a:fld id="{EA479B8D-C1AA-41CE-AF80-AB3A5893AEAA}" type="datetimeFigureOut">
              <a:rPr lang="en-US" smtClean="0"/>
              <a:pPr/>
              <a:t>11/2/2020</a:t>
            </a:fld>
            <a:endParaRPr lang="en-US"/>
          </a:p>
        </p:txBody>
      </p:sp>
      <p:sp>
        <p:nvSpPr>
          <p:cNvPr id="5" name="Footer Placeholder 4"/>
          <p:cNvSpPr>
            <a:spLocks noGrp="1"/>
          </p:cNvSpPr>
          <p:nvPr>
            <p:ph type="ftr" sz="quarter" idx="3"/>
          </p:nvPr>
        </p:nvSpPr>
        <p:spPr>
          <a:xfrm>
            <a:off x="4155295" y="7203864"/>
            <a:ext cx="3851249" cy="413808"/>
          </a:xfrm>
          <a:prstGeom prst="rect">
            <a:avLst/>
          </a:prstGeom>
        </p:spPr>
        <p:txBody>
          <a:bodyPr vert="horz" lIns="99332" tIns="49667" rIns="99332" bIns="49667"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15984" y="7203864"/>
            <a:ext cx="2837762" cy="413808"/>
          </a:xfrm>
          <a:prstGeom prst="rect">
            <a:avLst/>
          </a:prstGeom>
        </p:spPr>
        <p:txBody>
          <a:bodyPr vert="horz" lIns="99332" tIns="49667" rIns="99332" bIns="49667" rtlCol="0" anchor="ctr"/>
          <a:lstStyle>
            <a:lvl1pPr algn="r">
              <a:defRPr sz="1300">
                <a:solidFill>
                  <a:schemeClr val="tx1">
                    <a:tint val="75000"/>
                  </a:schemeClr>
                </a:solidFill>
              </a:defRPr>
            </a:lvl1pPr>
          </a:lstStyle>
          <a:p>
            <a:fld id="{9B9AA3C7-7677-4599-928A-138DC6B1B6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3324" rtl="0" eaLnBrk="1" latinLnBrk="0" hangingPunct="1">
        <a:spcBef>
          <a:spcPct val="0"/>
        </a:spcBef>
        <a:buNone/>
        <a:defRPr sz="4800" kern="1200">
          <a:solidFill>
            <a:schemeClr val="tx1"/>
          </a:solidFill>
          <a:latin typeface="+mj-lt"/>
          <a:ea typeface="+mj-ea"/>
          <a:cs typeface="+mj-cs"/>
        </a:defRPr>
      </a:lvl1pPr>
    </p:titleStyle>
    <p:bodyStyle>
      <a:lvl1pPr marL="372496" indent="-372496" algn="l" defTabSz="993324"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7075" indent="-310413" algn="l" defTabSz="993324"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1654" indent="-248331" algn="l" defTabSz="993324"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38316" indent="-248331" algn="l" defTabSz="9933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34978" indent="-248331" algn="l" defTabSz="9933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1640" indent="-248331" algn="l" defTabSz="9933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28301" indent="-248331" algn="l" defTabSz="9933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24963" indent="-248331" algn="l" defTabSz="9933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21625" indent="-248331" algn="l" defTabSz="9933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993324" rtl="0" eaLnBrk="1" latinLnBrk="0" hangingPunct="1">
        <a:defRPr sz="2000" kern="1200">
          <a:solidFill>
            <a:schemeClr val="tx1"/>
          </a:solidFill>
          <a:latin typeface="+mn-lt"/>
          <a:ea typeface="+mn-ea"/>
          <a:cs typeface="+mn-cs"/>
        </a:defRPr>
      </a:lvl1pPr>
      <a:lvl2pPr marL="496662" algn="l" defTabSz="993324" rtl="0" eaLnBrk="1" latinLnBrk="0" hangingPunct="1">
        <a:defRPr sz="2000" kern="1200">
          <a:solidFill>
            <a:schemeClr val="tx1"/>
          </a:solidFill>
          <a:latin typeface="+mn-lt"/>
          <a:ea typeface="+mn-ea"/>
          <a:cs typeface="+mn-cs"/>
        </a:defRPr>
      </a:lvl2pPr>
      <a:lvl3pPr marL="993324" algn="l" defTabSz="993324" rtl="0" eaLnBrk="1" latinLnBrk="0" hangingPunct="1">
        <a:defRPr sz="2000" kern="1200">
          <a:solidFill>
            <a:schemeClr val="tx1"/>
          </a:solidFill>
          <a:latin typeface="+mn-lt"/>
          <a:ea typeface="+mn-ea"/>
          <a:cs typeface="+mn-cs"/>
        </a:defRPr>
      </a:lvl3pPr>
      <a:lvl4pPr marL="1489985" algn="l" defTabSz="993324" rtl="0" eaLnBrk="1" latinLnBrk="0" hangingPunct="1">
        <a:defRPr sz="2000" kern="1200">
          <a:solidFill>
            <a:schemeClr val="tx1"/>
          </a:solidFill>
          <a:latin typeface="+mn-lt"/>
          <a:ea typeface="+mn-ea"/>
          <a:cs typeface="+mn-cs"/>
        </a:defRPr>
      </a:lvl4pPr>
      <a:lvl5pPr marL="1986647" algn="l" defTabSz="993324" rtl="0" eaLnBrk="1" latinLnBrk="0" hangingPunct="1">
        <a:defRPr sz="2000" kern="1200">
          <a:solidFill>
            <a:schemeClr val="tx1"/>
          </a:solidFill>
          <a:latin typeface="+mn-lt"/>
          <a:ea typeface="+mn-ea"/>
          <a:cs typeface="+mn-cs"/>
        </a:defRPr>
      </a:lvl5pPr>
      <a:lvl6pPr marL="2483309" algn="l" defTabSz="993324" rtl="0" eaLnBrk="1" latinLnBrk="0" hangingPunct="1">
        <a:defRPr sz="2000" kern="1200">
          <a:solidFill>
            <a:schemeClr val="tx1"/>
          </a:solidFill>
          <a:latin typeface="+mn-lt"/>
          <a:ea typeface="+mn-ea"/>
          <a:cs typeface="+mn-cs"/>
        </a:defRPr>
      </a:lvl6pPr>
      <a:lvl7pPr marL="2979971" algn="l" defTabSz="993324" rtl="0" eaLnBrk="1" latinLnBrk="0" hangingPunct="1">
        <a:defRPr sz="2000" kern="1200">
          <a:solidFill>
            <a:schemeClr val="tx1"/>
          </a:solidFill>
          <a:latin typeface="+mn-lt"/>
          <a:ea typeface="+mn-ea"/>
          <a:cs typeface="+mn-cs"/>
        </a:defRPr>
      </a:lvl7pPr>
      <a:lvl8pPr marL="3476632" algn="l" defTabSz="993324" rtl="0" eaLnBrk="1" latinLnBrk="0" hangingPunct="1">
        <a:defRPr sz="2000" kern="1200">
          <a:solidFill>
            <a:schemeClr val="tx1"/>
          </a:solidFill>
          <a:latin typeface="+mn-lt"/>
          <a:ea typeface="+mn-ea"/>
          <a:cs typeface="+mn-cs"/>
        </a:defRPr>
      </a:lvl8pPr>
      <a:lvl9pPr marL="3973294" algn="l" defTabSz="9933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bn.wikipedia.org/wiki/%E0%A6%87%E0%A6%B0%E0%A6%BE%E0%A6%95" TargetMode="External"/><Relationship Id="rId2" Type="http://schemas.openxmlformats.org/officeDocument/2006/relationships/hyperlink" Target="https://bn.wikipedia.org/wiki/%E0%A6%87%E0%A6%82%E0%A6%B0%E0%A7%87%E0%A6%9C%E0%A6%BF_%E0%A6%AD%E0%A6%BE%E0%A6%B7%E0%A6%BE" TargetMode="External"/><Relationship Id="rId1" Type="http://schemas.openxmlformats.org/officeDocument/2006/relationships/slideLayout" Target="../slideLayouts/slideLayout7.xml"/><Relationship Id="rId5" Type="http://schemas.openxmlformats.org/officeDocument/2006/relationships/hyperlink" Target="https://bn.wikipedia.org/wiki/%E0%A6%A8%E0%A7%87%E0%A6%AC%E0%A7%81%E0%A6%9A%E0%A6%BE%E0%A6%A6%E0%A6%A8%E0%A7%87%E0%A6%9C%E0%A6%BE%E0%A6%B0" TargetMode="External"/><Relationship Id="rId4" Type="http://schemas.openxmlformats.org/officeDocument/2006/relationships/hyperlink" Target="https://bn.wikipedia.org/wiki/%E0%A6%87%E0%A6%89%E0%A6%AB%E0%A7%8D%E0%A6%B0%E0%A7%87%E0%A6%9F%E0%A6%BF%E0%A6%B8"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bn.wikipedia.org/w/index.php?title=%E0%A6%A8%E0%A7%87%E0%A6%AC%E0%A7%8B%E0%A6%A8%E0%A6%BF%E0%A6%A1%E0%A6%BE%E0%A6%B8&amp;action=edit&amp;redlink=1" TargetMode="External"/><Relationship Id="rId2" Type="http://schemas.openxmlformats.org/officeDocument/2006/relationships/hyperlink" Target="https://bn.wikipedia.org/wiki/%E0%A6%B8%E0%A6%BE%E0%A6%87%E0%A6%B0%E0%A6%BE%E0%A6%B8" TargetMode="External"/><Relationship Id="rId1" Type="http://schemas.openxmlformats.org/officeDocument/2006/relationships/slideLayout" Target="../slideLayouts/slideLayout7.xml"/><Relationship Id="rId4" Type="http://schemas.openxmlformats.org/officeDocument/2006/relationships/hyperlink" Target="https://bn.wikipedia.org/w/index.php?title=%E0%A6%AA%E0%A6%BE%E0%A6%B0%E0%A6%B8%E0%A6%BF%E0%A6%AF%E0%A6%BC%E0%A6%BE%E0%A6%A8&amp;action=edit&amp;redlink=1"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facebook.com/hashtag/%E0%A6%AA%E0%A7%83%E0%A6%A5%E0%A6%BF%E0%A6%AC%E0%A7%80%E0%A6%A4%E0%A7%87?source=feed_text&amp;epa=HASHTAG" TargetMode="External"/><Relationship Id="rId2" Type="http://schemas.openxmlformats.org/officeDocument/2006/relationships/hyperlink" Target="https://www.facebook.com/hashtag/%E0%A6%B8%E0%A6%BF%E0%A6%B0%E0%A6%BF%E0%A7%9F%E0%A6%BE%E0%A6%B0?source=feed_text&amp;epa=HASHTAG" TargetMode="External"/><Relationship Id="rId1" Type="http://schemas.openxmlformats.org/officeDocument/2006/relationships/slideLayout" Target="../slideLayouts/slideLayout7.xml"/><Relationship Id="rId4" Type="http://schemas.openxmlformats.org/officeDocument/2006/relationships/hyperlink" Target="https://www.facebook.com/hashtag/%E0%A6%95%E0%A6%BF%E0%A6%89%E0%A6%A8%E0%A6%BF%E0%A6%AB%E0%A6%B0%E0%A7%8D%E0%A6%AE?source=feed_text&amp;epa=HASHTAG"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bn.wikipedia.org/w/index.php?title=%E0%A6%87%E0%A6%AB%E0%A7%8D%E0%A6%B0%E0%A7%87%E0%A6%9F%E0%A6%BF%E0%A6%B8&amp;action=edit&amp;redlink=1"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B_IMG_1563922152090.jpg"/>
          <p:cNvPicPr>
            <a:picLocks noChangeAspect="1"/>
          </p:cNvPicPr>
          <p:nvPr/>
        </p:nvPicPr>
        <p:blipFill>
          <a:blip r:embed="rId2"/>
          <a:stretch>
            <a:fillRect/>
          </a:stretch>
        </p:blipFill>
        <p:spPr>
          <a:xfrm>
            <a:off x="3032919" y="0"/>
            <a:ext cx="5569744" cy="7772400"/>
          </a:xfrm>
          <a:prstGeom prst="rect">
            <a:avLst/>
          </a:prstGeom>
        </p:spPr>
      </p:pic>
      <p:sp>
        <p:nvSpPr>
          <p:cNvPr id="8" name="Rectangle 7"/>
          <p:cNvSpPr/>
          <p:nvPr/>
        </p:nvSpPr>
        <p:spPr>
          <a:xfrm>
            <a:off x="1" y="0"/>
            <a:ext cx="12161837" cy="777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376319" y="7254240"/>
            <a:ext cx="1066800" cy="51816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9719" y="1036320"/>
            <a:ext cx="11582400" cy="64633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wrap="square" rtlCol="0">
            <a:spAutoFit/>
          </a:bodyPr>
          <a:lstStyle/>
          <a:p>
            <a:pPr algn="ctr"/>
            <a:r>
              <a:rPr lang="bn-IN" sz="3600" dirty="0" smtClean="0">
                <a:latin typeface="NikoshBAN" pitchFamily="2" charset="0"/>
                <a:cs typeface="NikoshBAN" pitchFamily="2" charset="0"/>
              </a:rPr>
              <a:t>নব্য ব্যাবিলনীয় সাম্রাজ্য</a:t>
            </a:r>
            <a:endParaRPr lang="en-US" sz="3600" dirty="0"/>
          </a:p>
        </p:txBody>
      </p:sp>
      <p:sp>
        <p:nvSpPr>
          <p:cNvPr id="5" name="Rectangle 4"/>
          <p:cNvSpPr/>
          <p:nvPr/>
        </p:nvSpPr>
        <p:spPr>
          <a:xfrm>
            <a:off x="3642519" y="172720"/>
            <a:ext cx="3962400" cy="604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t>ব্যাবিলনীয় সভ্যতা</a:t>
            </a:r>
            <a:endParaRPr lang="en-US" dirty="0"/>
          </a:p>
        </p:txBody>
      </p:sp>
      <p:sp>
        <p:nvSpPr>
          <p:cNvPr id="6" name="Rectangle 5"/>
          <p:cNvSpPr/>
          <p:nvPr/>
        </p:nvSpPr>
        <p:spPr>
          <a:xfrm>
            <a:off x="670719" y="1899920"/>
            <a:ext cx="10744200" cy="319532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dirty="0" err="1" smtClean="0">
                <a:solidFill>
                  <a:schemeClr val="tx1"/>
                </a:solidFill>
                <a:latin typeface="TonnySushreeMJ" pitchFamily="2" charset="0"/>
                <a:cs typeface="TonnySushreeMJ" pitchFamily="2" charset="0"/>
              </a:rPr>
              <a:t>e¨vexjbxq</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mvgªvR</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nv</a:t>
            </a:r>
            <a:r>
              <a:rPr lang="en-US" sz="3600" dirty="0" smtClean="0">
                <a:solidFill>
                  <a:schemeClr val="tx1"/>
                </a:solidFill>
                <a:latin typeface="TonnySushreeMJ" pitchFamily="2" charset="0"/>
                <a:cs typeface="TonnySushreeMJ" pitchFamily="2" charset="0"/>
              </a:rPr>
              <a:t>¤^</a:t>
            </a:r>
            <a:r>
              <a:rPr lang="en-US" sz="3600" dirty="0" err="1" smtClean="0">
                <a:solidFill>
                  <a:schemeClr val="tx1"/>
                </a:solidFill>
                <a:latin typeface="TonnySushreeMJ" pitchFamily="2" charset="0"/>
                <a:cs typeface="TonnySushreeMJ" pitchFamily="2" charset="0"/>
              </a:rPr>
              <a:t>yivexi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g„Zz¨i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ci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e¨vwejbxq</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mvgªv‡R¨i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vqxZ</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nqwb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ekx</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w`b</a:t>
            </a:r>
            <a:r>
              <a:rPr lang="en-US" sz="3600" dirty="0" smtClean="0">
                <a:solidFill>
                  <a:schemeClr val="tx1"/>
                </a:solidFill>
                <a:latin typeface="TonnySushreeMJ" pitchFamily="2" charset="0"/>
                <a:cs typeface="TonnySushreeMJ" pitchFamily="2" charset="0"/>
              </a:rPr>
              <a:t>| G </a:t>
            </a:r>
            <a:r>
              <a:rPr lang="en-US" sz="3600" dirty="0" err="1" smtClean="0">
                <a:solidFill>
                  <a:schemeClr val="tx1"/>
                </a:solidFill>
                <a:latin typeface="TonnySushreeMJ" pitchFamily="2" charset="0"/>
                <a:cs typeface="TonnySushreeMJ" pitchFamily="2" charset="0"/>
              </a:rPr>
              <a:t>mgq</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my‡gixq</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AÂj</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Avevi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A‡bK</a:t>
            </a:r>
            <a:r>
              <a:rPr lang="en-US" sz="3600" dirty="0" smtClean="0">
                <a:solidFill>
                  <a:schemeClr val="tx1"/>
                </a:solidFill>
                <a:latin typeface="TonnySushreeMJ" pitchFamily="2" charset="0"/>
                <a:cs typeface="TonnySushreeMJ" pitchFamily="2" charset="0"/>
              </a:rPr>
              <a:t>¸‡</a:t>
            </a:r>
            <a:r>
              <a:rPr lang="en-US" sz="3600" dirty="0" err="1" smtClean="0">
                <a:solidFill>
                  <a:schemeClr val="tx1"/>
                </a:solidFill>
                <a:latin typeface="TonnySushreeMJ" pitchFamily="2" charset="0"/>
                <a:cs typeface="TonnySushreeMJ" pitchFamily="2" charset="0"/>
              </a:rPr>
              <a:t>jv</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ÿz</a:t>
            </a:r>
            <a:r>
              <a:rPr lang="en-US" sz="3600" dirty="0" smtClean="0">
                <a:solidFill>
                  <a:schemeClr val="tx1"/>
                </a:solidFill>
                <a:latin typeface="TonnySushreeMJ" pitchFamily="2" charset="0"/>
                <a:cs typeface="TonnySushreeMJ" pitchFamily="2" charset="0"/>
              </a:rPr>
              <a:t>`ª </a:t>
            </a:r>
            <a:r>
              <a:rPr lang="en-US" sz="3600" dirty="0" err="1" smtClean="0">
                <a:solidFill>
                  <a:schemeClr val="tx1"/>
                </a:solidFill>
                <a:latin typeface="TonnySushreeMJ" pitchFamily="2" charset="0"/>
                <a:cs typeface="TonnySushreeMJ" pitchFamily="2" charset="0"/>
              </a:rPr>
              <a:t>bMi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iv‡ó</a:t>
            </a:r>
            <a:r>
              <a:rPr lang="en-US" sz="3600" dirty="0" smtClean="0">
                <a:solidFill>
                  <a:schemeClr val="tx1"/>
                </a:solidFill>
                <a:latin typeface="TonnySushreeMJ" pitchFamily="2" charset="0"/>
                <a:cs typeface="TonnySushreeMJ" pitchFamily="2" charset="0"/>
              </a:rPr>
              <a:t>ª wef³ </a:t>
            </a:r>
            <a:r>
              <a:rPr lang="en-US" sz="3600" dirty="0" err="1" smtClean="0">
                <a:solidFill>
                  <a:schemeClr val="tx1"/>
                </a:solidFill>
                <a:latin typeface="TonnySushreeMJ" pitchFamily="2" charset="0"/>
                <a:cs typeface="TonnySushreeMJ" pitchFamily="2" charset="0"/>
              </a:rPr>
              <a:t>n‡q</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c‡o</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wbôzi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mvgwiK</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bxwZ</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cÖ‡qvM</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K‡i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g‡mvc‡Uwgqvq</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wekvj</a:t>
            </a:r>
            <a:r>
              <a:rPr lang="en-US" sz="3600" dirty="0" smtClean="0">
                <a:solidFill>
                  <a:schemeClr val="tx1"/>
                </a:solidFill>
                <a:latin typeface="TonnySushreeMJ" pitchFamily="2" charset="0"/>
                <a:cs typeface="TonnySushreeMJ" pitchFamily="2" charset="0"/>
              </a:rPr>
              <a:t> GK </a:t>
            </a:r>
            <a:r>
              <a:rPr lang="en-US" sz="3600" dirty="0" err="1" smtClean="0">
                <a:solidFill>
                  <a:schemeClr val="tx1"/>
                </a:solidFill>
                <a:latin typeface="TonnySushreeMJ" pitchFamily="2" charset="0"/>
                <a:cs typeface="TonnySushreeMJ" pitchFamily="2" charset="0"/>
              </a:rPr>
              <a:t>mvgªvR</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M‡o</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Zv‡j</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Zviv</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wL</a:t>
            </a:r>
            <a:r>
              <a:rPr lang="en-US" sz="3600" dirty="0" smtClean="0">
                <a:solidFill>
                  <a:schemeClr val="tx1"/>
                </a:solidFill>
                <a:latin typeface="TonnySushreeMJ" pitchFamily="2" charset="0"/>
                <a:cs typeface="TonnySushreeMJ" pitchFamily="2" charset="0"/>
              </a:rPr>
              <a:t>ª÷</a:t>
            </a:r>
            <a:r>
              <a:rPr lang="en-US" sz="3600" dirty="0" err="1" smtClean="0">
                <a:solidFill>
                  <a:schemeClr val="tx1"/>
                </a:solidFill>
                <a:latin typeface="TonnySushreeMJ" pitchFamily="2" charset="0"/>
                <a:cs typeface="TonnySushreeMJ" pitchFamily="2" charset="0"/>
              </a:rPr>
              <a:t>c~e</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PZz`©k</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kZ‡K</a:t>
            </a:r>
            <a:r>
              <a:rPr lang="en-US" sz="3600" dirty="0" smtClean="0">
                <a:solidFill>
                  <a:schemeClr val="tx1"/>
                </a:solidFill>
                <a:latin typeface="TonnySushreeMJ" pitchFamily="2" charset="0"/>
                <a:cs typeface="TonnySushreeMJ" pitchFamily="2" charset="0"/>
              </a:rPr>
              <a:t> G </a:t>
            </a:r>
            <a:r>
              <a:rPr lang="en-US" sz="3600" dirty="0" err="1" smtClean="0">
                <a:solidFill>
                  <a:schemeClr val="tx1"/>
                </a:solidFill>
                <a:latin typeface="TonnySushreeMJ" pitchFamily="2" charset="0"/>
                <a:cs typeface="TonnySushreeMJ" pitchFamily="2" charset="0"/>
              </a:rPr>
              <a:t>AÂ‡j</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DÌvb</a:t>
            </a:r>
            <a:r>
              <a:rPr lang="en-US" sz="3600" dirty="0" smtClean="0">
                <a:solidFill>
                  <a:schemeClr val="tx1"/>
                </a:solidFill>
                <a:latin typeface="TonnySushreeMJ" pitchFamily="2" charset="0"/>
                <a:cs typeface="TonnySushreeMJ" pitchFamily="2" charset="0"/>
              </a:rPr>
              <a:t> N‡U </a:t>
            </a:r>
            <a:r>
              <a:rPr lang="en-US" sz="3600" dirty="0" err="1" smtClean="0">
                <a:solidFill>
                  <a:schemeClr val="tx1"/>
                </a:solidFill>
                <a:latin typeface="TonnySushreeMJ" pitchFamily="2" charset="0"/>
                <a:cs typeface="TonnySushreeMJ" pitchFamily="2" charset="0"/>
              </a:rPr>
              <a:t>A¨vwmwiqvb‡`i</a:t>
            </a:r>
            <a:r>
              <a:rPr lang="en-US" sz="3600" dirty="0" smtClean="0">
                <a:solidFill>
                  <a:schemeClr val="tx1"/>
                </a:solidFill>
                <a:latin typeface="TonnySushreeMJ" pitchFamily="2" charset="0"/>
                <a:cs typeface="TonnySushreeMJ" pitchFamily="2" charset="0"/>
              </a:rPr>
              <a:t>| </a:t>
            </a:r>
            <a:r>
              <a:rPr lang="bn-IN" sz="3600" dirty="0" smtClean="0">
                <a:solidFill>
                  <a:schemeClr val="tx1"/>
                </a:solidFill>
                <a:latin typeface="TonnySushreeMJ" pitchFamily="2" charset="0"/>
                <a:cs typeface="TonnySushreeMJ" pitchFamily="2" charset="0"/>
              </a:rPr>
              <a:t> </a:t>
            </a:r>
            <a:endParaRPr lang="en-US" sz="36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8319" y="1295400"/>
            <a:ext cx="11353800" cy="1569660"/>
          </a:xfrm>
          <a:prstGeom prst="rect">
            <a:avLst/>
          </a:prstGeom>
          <a:solidFill>
            <a:schemeClr val="accent2">
              <a:lumMod val="20000"/>
              <a:lumOff val="80000"/>
            </a:schemeClr>
          </a:solidFill>
        </p:spPr>
        <p:txBody>
          <a:bodyPr wrap="square">
            <a:spAutoFit/>
          </a:bodyPr>
          <a:lstStyle/>
          <a:p>
            <a:pPr algn="just"/>
            <a:r>
              <a:rPr lang="en-US" sz="3200" dirty="0" smtClean="0">
                <a:latin typeface="TonnySushreeMJ" pitchFamily="2" charset="0"/>
                <a:cs typeface="TonnySushreeMJ" pitchFamily="2" charset="0"/>
              </a:rPr>
              <a:t>be¨ </a:t>
            </a:r>
            <a:r>
              <a:rPr lang="en-US" sz="3200" dirty="0" err="1" smtClean="0">
                <a:latin typeface="TonnySushreeMJ" pitchFamily="2" charset="0"/>
                <a:cs typeface="TonnySushreeMJ" pitchFamily="2" charset="0"/>
              </a:rPr>
              <a:t>wL</a:t>
            </a:r>
            <a:r>
              <a:rPr lang="en-US" sz="3200" dirty="0" smtClean="0">
                <a:latin typeface="TonnySushreeMJ" pitchFamily="2" charset="0"/>
                <a:cs typeface="TonnySushreeMJ" pitchFamily="2" charset="0"/>
              </a:rPr>
              <a:t>ª÷</a:t>
            </a:r>
            <a:r>
              <a:rPr lang="en-US" sz="3200" dirty="0" err="1" smtClean="0">
                <a:latin typeface="TonnySushreeMJ" pitchFamily="2" charset="0"/>
                <a:cs typeface="TonnySushreeMJ" pitchFamily="2" charset="0"/>
              </a:rPr>
              <a:t>c~e</a:t>
            </a:r>
            <a:r>
              <a:rPr lang="en-US" sz="3200" dirty="0" smtClean="0">
                <a:latin typeface="TonnySushreeMJ" pitchFamily="2" charset="0"/>
                <a:cs typeface="TonnySushreeMJ" pitchFamily="2" charset="0"/>
              </a:rPr>
              <a:t>© </a:t>
            </a:r>
            <a:r>
              <a:rPr lang="en-US" sz="3200" dirty="0" err="1" smtClean="0">
                <a:latin typeface="TonnySushreeMJ" pitchFamily="2" charset="0"/>
                <a:cs typeface="TonnySushreeMJ" pitchFamily="2" charset="0"/>
              </a:rPr>
              <a:t>mßg</a:t>
            </a:r>
            <a:r>
              <a:rPr lang="en-US" sz="3200" dirty="0" smtClean="0">
                <a:latin typeface="TonnySushreeMJ" pitchFamily="2" charset="0"/>
                <a:cs typeface="TonnySushreeMJ" pitchFamily="2" charset="0"/>
              </a:rPr>
              <a:t> </a:t>
            </a:r>
            <a:r>
              <a:rPr lang="en-US" sz="3200" dirty="0" err="1" smtClean="0">
                <a:latin typeface="TonnySushreeMJ" pitchFamily="2" charset="0"/>
                <a:cs typeface="TonnySushreeMJ" pitchFamily="2" charset="0"/>
              </a:rPr>
              <a:t>kZ‡K</a:t>
            </a:r>
            <a:r>
              <a:rPr lang="en-US" sz="3200" dirty="0" smtClean="0">
                <a:latin typeface="TonnySushreeMJ" pitchFamily="2" charset="0"/>
                <a:cs typeface="TonnySushreeMJ" pitchFamily="2" charset="0"/>
              </a:rPr>
              <a:t> </a:t>
            </a:r>
            <a:r>
              <a:rPr lang="en-US" sz="3200" dirty="0" err="1" smtClean="0">
                <a:latin typeface="TonnySushreeMJ" pitchFamily="2" charset="0"/>
                <a:cs typeface="TonnySushreeMJ" pitchFamily="2" charset="0"/>
              </a:rPr>
              <a:t>A¨vwmwiqvb‡`i</a:t>
            </a:r>
            <a:r>
              <a:rPr lang="en-US" sz="3200" dirty="0" smtClean="0">
                <a:latin typeface="TonnySushreeMJ" pitchFamily="2" charset="0"/>
                <a:cs typeface="TonnySushreeMJ" pitchFamily="2" charset="0"/>
              </a:rPr>
              <a:t> </a:t>
            </a:r>
            <a:r>
              <a:rPr lang="en-US" sz="3200" dirty="0" err="1" smtClean="0">
                <a:latin typeface="TonnySushreeMJ" pitchFamily="2" charset="0"/>
                <a:cs typeface="TonnySushreeMJ" pitchFamily="2" charset="0"/>
              </a:rPr>
              <a:t>civwRZ</a:t>
            </a:r>
            <a:r>
              <a:rPr lang="en-US" sz="3200" dirty="0" smtClean="0">
                <a:latin typeface="TonnySushreeMJ" pitchFamily="2" charset="0"/>
                <a:cs typeface="TonnySushreeMJ" pitchFamily="2" charset="0"/>
              </a:rPr>
              <a:t> </a:t>
            </a:r>
            <a:r>
              <a:rPr lang="en-US" sz="3200" dirty="0" err="1" smtClean="0">
                <a:latin typeface="TonnySushreeMJ" pitchFamily="2" charset="0"/>
                <a:cs typeface="TonnySushreeMJ" pitchFamily="2" charset="0"/>
              </a:rPr>
              <a:t>K‡i</a:t>
            </a:r>
            <a:r>
              <a:rPr lang="en-US" sz="3200" dirty="0" smtClean="0">
                <a:latin typeface="TonnySushreeMJ" pitchFamily="2" charset="0"/>
                <a:cs typeface="TonnySushreeMJ" pitchFamily="2" charset="0"/>
              </a:rPr>
              <a:t> </a:t>
            </a:r>
            <a:r>
              <a:rPr lang="en-US" sz="3200" dirty="0" err="1" smtClean="0">
                <a:latin typeface="TonnySushreeMJ" pitchFamily="2" charset="0"/>
                <a:cs typeface="TonnySushreeMJ" pitchFamily="2" charset="0"/>
              </a:rPr>
              <a:t>mvgšÍivRv</a:t>
            </a:r>
            <a:r>
              <a:rPr lang="en-US" sz="3200" dirty="0" smtClean="0">
                <a:latin typeface="TonnySushreeMJ" pitchFamily="2" charset="0"/>
                <a:cs typeface="TonnySushreeMJ" pitchFamily="2" charset="0"/>
              </a:rPr>
              <a:t> †</a:t>
            </a:r>
            <a:r>
              <a:rPr lang="en-US" sz="3200" dirty="0" err="1" smtClean="0">
                <a:latin typeface="TonnySushreeMJ" pitchFamily="2" charset="0"/>
                <a:cs typeface="TonnySushreeMJ" pitchFamily="2" charset="0"/>
              </a:rPr>
              <a:t>beyPuv`‡bRvi</a:t>
            </a:r>
            <a:r>
              <a:rPr lang="en-US" sz="3200" dirty="0" smtClean="0">
                <a:latin typeface="TonnySushreeMJ" pitchFamily="2" charset="0"/>
                <a:cs typeface="TonnySushreeMJ" pitchFamily="2" charset="0"/>
              </a:rPr>
              <a:t> </a:t>
            </a:r>
            <a:r>
              <a:rPr lang="en-US" sz="3200" dirty="0" err="1" smtClean="0">
                <a:latin typeface="TonnySushreeMJ" pitchFamily="2" charset="0"/>
                <a:cs typeface="TonnySushreeMJ" pitchFamily="2" charset="0"/>
              </a:rPr>
              <a:t>e¨vwejb‡K</a:t>
            </a:r>
            <a:r>
              <a:rPr lang="en-US" sz="3200" dirty="0" smtClean="0">
                <a:latin typeface="TonnySushreeMJ" pitchFamily="2" charset="0"/>
                <a:cs typeface="TonnySushreeMJ" pitchFamily="2" charset="0"/>
              </a:rPr>
              <a:t> †K›`ª </a:t>
            </a:r>
            <a:r>
              <a:rPr lang="en-US" sz="3200" dirty="0" err="1" smtClean="0">
                <a:latin typeface="TonnySushreeMJ" pitchFamily="2" charset="0"/>
                <a:cs typeface="TonnySushreeMJ" pitchFamily="2" charset="0"/>
              </a:rPr>
              <a:t>K‡i</a:t>
            </a:r>
            <a:r>
              <a:rPr lang="en-US" sz="3200" dirty="0" smtClean="0">
                <a:latin typeface="TonnySushreeMJ" pitchFamily="2" charset="0"/>
                <a:cs typeface="TonnySushreeMJ" pitchFamily="2" charset="0"/>
              </a:rPr>
              <a:t> </a:t>
            </a:r>
            <a:r>
              <a:rPr lang="en-US" sz="3200" dirty="0" err="1" smtClean="0">
                <a:latin typeface="TonnySushreeMJ" pitchFamily="2" charset="0"/>
                <a:cs typeface="TonnySushreeMJ" pitchFamily="2" charset="0"/>
              </a:rPr>
              <a:t>bZzb</a:t>
            </a:r>
            <a:r>
              <a:rPr lang="en-US" sz="3200" dirty="0" smtClean="0">
                <a:latin typeface="TonnySushreeMJ" pitchFamily="2" charset="0"/>
                <a:cs typeface="TonnySushreeMJ" pitchFamily="2" charset="0"/>
              </a:rPr>
              <a:t> </a:t>
            </a:r>
            <a:r>
              <a:rPr lang="en-US" sz="3200" dirty="0" err="1" smtClean="0">
                <a:latin typeface="TonnySushreeMJ" pitchFamily="2" charset="0"/>
                <a:cs typeface="TonnySushreeMJ" pitchFamily="2" charset="0"/>
              </a:rPr>
              <a:t>GKwU</a:t>
            </a:r>
            <a:r>
              <a:rPr lang="en-US" sz="3200" dirty="0" smtClean="0">
                <a:latin typeface="TonnySushreeMJ" pitchFamily="2" charset="0"/>
                <a:cs typeface="TonnySushreeMJ" pitchFamily="2" charset="0"/>
              </a:rPr>
              <a:t> </a:t>
            </a:r>
            <a:r>
              <a:rPr lang="en-US" sz="3200" dirty="0" err="1" smtClean="0">
                <a:latin typeface="TonnySushreeMJ" pitchFamily="2" charset="0"/>
                <a:cs typeface="TonnySushreeMJ" pitchFamily="2" charset="0"/>
              </a:rPr>
              <a:t>mvgªvR</a:t>
            </a:r>
            <a:r>
              <a:rPr lang="en-US" sz="3200" dirty="0" smtClean="0">
                <a:latin typeface="TonnySushreeMJ" pitchFamily="2" charset="0"/>
                <a:cs typeface="TonnySushreeMJ" pitchFamily="2" charset="0"/>
              </a:rPr>
              <a:t>¨ </a:t>
            </a:r>
            <a:r>
              <a:rPr lang="en-US" sz="3200" dirty="0" err="1" smtClean="0">
                <a:latin typeface="TonnySushreeMJ" pitchFamily="2" charset="0"/>
                <a:cs typeface="TonnySushreeMJ" pitchFamily="2" charset="0"/>
              </a:rPr>
              <a:t>cÖwZôv</a:t>
            </a:r>
            <a:r>
              <a:rPr lang="en-US" sz="3200" dirty="0" smtClean="0">
                <a:latin typeface="TonnySushreeMJ" pitchFamily="2" charset="0"/>
                <a:cs typeface="TonnySushreeMJ" pitchFamily="2" charset="0"/>
              </a:rPr>
              <a:t> </a:t>
            </a:r>
            <a:r>
              <a:rPr lang="en-US" sz="3200" dirty="0" err="1" smtClean="0">
                <a:latin typeface="TonnySushreeMJ" pitchFamily="2" charset="0"/>
                <a:cs typeface="TonnySushreeMJ" pitchFamily="2" charset="0"/>
              </a:rPr>
              <a:t>K‡ib</a:t>
            </a:r>
            <a:r>
              <a:rPr lang="en-US" sz="3200" dirty="0" smtClean="0">
                <a:latin typeface="TonnySushreeMJ" pitchFamily="2" charset="0"/>
                <a:cs typeface="TonnySushreeMJ" pitchFamily="2" charset="0"/>
              </a:rPr>
              <a:t>| GB </a:t>
            </a:r>
            <a:r>
              <a:rPr lang="en-US" sz="3200" dirty="0" err="1" smtClean="0">
                <a:latin typeface="TonnySushreeMJ" pitchFamily="2" charset="0"/>
                <a:cs typeface="TonnySushreeMJ" pitchFamily="2" charset="0"/>
              </a:rPr>
              <a:t>mvgªvR</a:t>
            </a:r>
            <a:r>
              <a:rPr lang="en-US" sz="3200" dirty="0" smtClean="0">
                <a:latin typeface="TonnySushreeMJ" pitchFamily="2" charset="0"/>
                <a:cs typeface="TonnySushreeMJ" pitchFamily="2" charset="0"/>
              </a:rPr>
              <a:t>¨ </a:t>
            </a:r>
            <a:r>
              <a:rPr lang="en-US" sz="3200" dirty="0" err="1" smtClean="0">
                <a:latin typeface="TonnySushreeMJ" pitchFamily="2" charset="0"/>
                <a:cs typeface="TonnySushreeMJ" pitchFamily="2" charset="0"/>
              </a:rPr>
              <a:t>Ôbe</a:t>
            </a:r>
            <a:r>
              <a:rPr lang="en-US" sz="3200" dirty="0" smtClean="0">
                <a:latin typeface="TonnySushreeMJ" pitchFamily="2" charset="0"/>
                <a:cs typeface="TonnySushreeMJ" pitchFamily="2" charset="0"/>
              </a:rPr>
              <a:t>¨ </a:t>
            </a:r>
            <a:r>
              <a:rPr lang="en-US" sz="3200" dirty="0" err="1" smtClean="0">
                <a:latin typeface="TonnySushreeMJ" pitchFamily="2" charset="0"/>
                <a:cs typeface="TonnySushreeMJ" pitchFamily="2" charset="0"/>
              </a:rPr>
              <a:t>e¨vwejbxqÕ</a:t>
            </a:r>
            <a:r>
              <a:rPr lang="en-US" sz="3200" dirty="0" smtClean="0">
                <a:latin typeface="TonnySushreeMJ" pitchFamily="2" charset="0"/>
                <a:cs typeface="TonnySushreeMJ" pitchFamily="2" charset="0"/>
              </a:rPr>
              <a:t> </a:t>
            </a:r>
            <a:r>
              <a:rPr lang="en-US" sz="3200" dirty="0" err="1" smtClean="0">
                <a:latin typeface="TonnySushreeMJ" pitchFamily="2" charset="0"/>
                <a:cs typeface="TonnySushreeMJ" pitchFamily="2" charset="0"/>
              </a:rPr>
              <a:t>mvgªvR</a:t>
            </a:r>
            <a:r>
              <a:rPr lang="en-US" sz="3200" dirty="0" smtClean="0">
                <a:latin typeface="TonnySushreeMJ" pitchFamily="2" charset="0"/>
                <a:cs typeface="TonnySushreeMJ" pitchFamily="2" charset="0"/>
              </a:rPr>
              <a:t>¨ </a:t>
            </a:r>
            <a:r>
              <a:rPr lang="en-US" sz="3200" dirty="0" err="1" smtClean="0">
                <a:latin typeface="TonnySushreeMJ" pitchFamily="2" charset="0"/>
                <a:cs typeface="TonnySushreeMJ" pitchFamily="2" charset="0"/>
              </a:rPr>
              <a:t>bv‡g</a:t>
            </a:r>
            <a:r>
              <a:rPr lang="en-US" sz="3200" dirty="0" smtClean="0">
                <a:latin typeface="TonnySushreeMJ" pitchFamily="2" charset="0"/>
                <a:cs typeface="TonnySushreeMJ" pitchFamily="2" charset="0"/>
              </a:rPr>
              <a:t> </a:t>
            </a:r>
            <a:r>
              <a:rPr lang="en-US" sz="3200" dirty="0" err="1" smtClean="0">
                <a:latin typeface="TonnySushreeMJ" pitchFamily="2" charset="0"/>
                <a:cs typeface="TonnySushreeMJ" pitchFamily="2" charset="0"/>
              </a:rPr>
              <a:t>cwiwPZ</a:t>
            </a:r>
            <a:r>
              <a:rPr lang="en-US" sz="3200" dirty="0" smtClean="0">
                <a:latin typeface="TonnySushreeMJ" pitchFamily="2" charset="0"/>
                <a:cs typeface="TonnySushreeMJ" pitchFamily="2" charset="0"/>
              </a:rPr>
              <a:t>| </a:t>
            </a:r>
            <a:endParaRPr lang="bn-IN" sz="3200" dirty="0" smtClean="0">
              <a:latin typeface="TonnySushreeMJ" pitchFamily="2" charset="0"/>
              <a:cs typeface="TonnySushreeMJ" pitchFamily="2" charset="0"/>
            </a:endParaRPr>
          </a:p>
        </p:txBody>
      </p:sp>
      <p:sp>
        <p:nvSpPr>
          <p:cNvPr id="5" name="TextBox 4"/>
          <p:cNvSpPr txBox="1"/>
          <p:nvPr/>
        </p:nvSpPr>
        <p:spPr>
          <a:xfrm>
            <a:off x="365919" y="259081"/>
            <a:ext cx="11582400" cy="64633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wrap="square" rtlCol="0">
            <a:spAutoFit/>
          </a:bodyPr>
          <a:lstStyle/>
          <a:p>
            <a:pPr algn="ctr"/>
            <a:r>
              <a:rPr lang="bn-IN" sz="3600" dirty="0" smtClean="0">
                <a:latin typeface="NikoshBAN" pitchFamily="2" charset="0"/>
                <a:cs typeface="NikoshBAN" pitchFamily="2" charset="0"/>
              </a:rPr>
              <a:t>নব্য ব্যাবিলনীয় সাম্রাজ্য</a:t>
            </a:r>
            <a:endParaRPr lang="en-US" sz="3600" dirty="0"/>
          </a:p>
        </p:txBody>
      </p:sp>
      <p:sp>
        <p:nvSpPr>
          <p:cNvPr id="6" name="Rectangle 5"/>
          <p:cNvSpPr/>
          <p:nvPr/>
        </p:nvSpPr>
        <p:spPr>
          <a:xfrm>
            <a:off x="670719" y="3713480"/>
            <a:ext cx="11049000" cy="354076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dirty="0" smtClean="0">
                <a:solidFill>
                  <a:schemeClr val="tx1"/>
                </a:solidFill>
                <a:latin typeface="TonnySushreeMJ" pitchFamily="2" charset="0"/>
                <a:cs typeface="TonnySushreeMJ" pitchFamily="2" charset="0"/>
              </a:rPr>
              <a:t>GB </a:t>
            </a:r>
            <a:r>
              <a:rPr lang="en-US" sz="3600" dirty="0" err="1" smtClean="0">
                <a:solidFill>
                  <a:schemeClr val="tx1"/>
                </a:solidFill>
                <a:latin typeface="TonnySushreeMJ" pitchFamily="2" charset="0"/>
                <a:cs typeface="TonnySushreeMJ" pitchFamily="2" charset="0"/>
              </a:rPr>
              <a:t>mvgªv‡R¨i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kªô</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b„cwZ</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wQ‡jb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beyPuv`‡bRvi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RiæRv‡jg</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weRqx</a:t>
            </a:r>
            <a:r>
              <a:rPr lang="en-US" sz="3600" dirty="0" smtClean="0">
                <a:solidFill>
                  <a:schemeClr val="tx1"/>
                </a:solidFill>
                <a:latin typeface="TonnySushreeMJ" pitchFamily="2" charset="0"/>
                <a:cs typeface="TonnySushreeMJ" pitchFamily="2" charset="0"/>
              </a:rPr>
              <a:t> G </a:t>
            </a:r>
            <a:r>
              <a:rPr lang="en-US" sz="3600" dirty="0" err="1" smtClean="0">
                <a:solidFill>
                  <a:schemeClr val="tx1"/>
                </a:solidFill>
                <a:latin typeface="TonnySushreeMJ" pitchFamily="2" charset="0"/>
                <a:cs typeface="TonnySushreeMJ" pitchFamily="2" charset="0"/>
              </a:rPr>
              <a:t>ivRv</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ivYxi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mšÍzwó</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weav‡bi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Rb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bMi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qv‡ji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Dc‡i</a:t>
            </a:r>
            <a:r>
              <a:rPr lang="en-US" sz="3600" dirty="0" smtClean="0">
                <a:solidFill>
                  <a:schemeClr val="tx1"/>
                </a:solidFill>
                <a:latin typeface="TonnySushreeMJ" pitchFamily="2" charset="0"/>
                <a:cs typeface="TonnySushreeMJ" pitchFamily="2" charset="0"/>
              </a:rPr>
              <a:t> GK </a:t>
            </a:r>
            <a:r>
              <a:rPr lang="en-US" sz="3600" dirty="0" err="1" smtClean="0">
                <a:solidFill>
                  <a:schemeClr val="tx1"/>
                </a:solidFill>
                <a:latin typeface="TonnySushreeMJ" pitchFamily="2" charset="0"/>
                <a:cs typeface="TonnySushreeMJ" pitchFamily="2" charset="0"/>
              </a:rPr>
              <a:t>g‡bvig</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D`¨vb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wbg©vY</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K‡ib</a:t>
            </a:r>
            <a:r>
              <a:rPr lang="en-US" sz="3600" dirty="0" smtClean="0">
                <a:solidFill>
                  <a:schemeClr val="tx1"/>
                </a:solidFill>
                <a:latin typeface="TonnySushreeMJ" pitchFamily="2" charset="0"/>
                <a:cs typeface="TonnySushreeMJ" pitchFamily="2" charset="0"/>
              </a:rPr>
              <a:t>| G </a:t>
            </a:r>
            <a:r>
              <a:rPr lang="en-US" sz="3600" dirty="0" err="1" smtClean="0">
                <a:solidFill>
                  <a:schemeClr val="tx1"/>
                </a:solidFill>
                <a:latin typeface="TonnySushreeMJ" pitchFamily="2" charset="0"/>
                <a:cs typeface="TonnySushreeMJ" pitchFamily="2" charset="0"/>
              </a:rPr>
              <a:t>D`¨vbB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wek¦L¨vZ</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Ôe¨vwej‡bi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k~b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D`¨vbÕ</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ev</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ÔSzjšÍ</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D`¨vbÕ</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bv‡g</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cwiwPZ</a:t>
            </a:r>
            <a:r>
              <a:rPr lang="en-US" sz="3600" dirty="0" smtClean="0">
                <a:solidFill>
                  <a:schemeClr val="tx1"/>
                </a:solidFill>
                <a:latin typeface="TonnySushreeMJ" pitchFamily="2" charset="0"/>
                <a:cs typeface="TonnySushreeMJ" pitchFamily="2" charset="0"/>
              </a:rPr>
              <a:t>| </a:t>
            </a:r>
            <a:endParaRPr lang="bn-IN" sz="3600" dirty="0" smtClean="0">
              <a:solidFill>
                <a:schemeClr val="tx1"/>
              </a:solidFill>
              <a:latin typeface="TonnySushreeMJ" pitchFamily="2" charset="0"/>
              <a:cs typeface="TonnySushreeMJ" pitchFamily="2" charset="0"/>
            </a:endParaRPr>
          </a:p>
          <a:p>
            <a:pPr algn="just"/>
            <a:r>
              <a:rPr lang="en-US" sz="3600" dirty="0" err="1" smtClean="0">
                <a:solidFill>
                  <a:schemeClr val="tx1"/>
                </a:solidFill>
                <a:latin typeface="TonnySushreeMJ" pitchFamily="2" charset="0"/>
                <a:cs typeface="TonnySushreeMJ" pitchFamily="2" charset="0"/>
              </a:rPr>
              <a:t>c„w_exi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mß</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Avð‡h©i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Ab¨Zg</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wn‡m‡e</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cwiwPZ</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Ôe¨vwej‡bi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k~b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D`¨vbÕ</a:t>
            </a:r>
            <a:r>
              <a:rPr lang="en-US" sz="3600" dirty="0" smtClean="0">
                <a:solidFill>
                  <a:schemeClr val="tx1"/>
                </a:solidFill>
                <a:latin typeface="TonnySushreeMJ" pitchFamily="2" charset="0"/>
                <a:cs typeface="TonnySushreeMJ" pitchFamily="2" charset="0"/>
              </a:rPr>
              <a:t>| </a:t>
            </a:r>
            <a:endParaRPr lang="en-US" sz="3600" dirty="0">
              <a:solidFill>
                <a:schemeClr val="tx1"/>
              </a:solidFill>
              <a:latin typeface="TonnySushreeMJ" pitchFamily="2" charset="0"/>
              <a:cs typeface="TonnySushreeMJ" pitchFamily="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upload.wikimedia.org/wikipedia/commons/a/ae/Hanging_Gardens_of_Babylon.jpg"/>
          <p:cNvPicPr>
            <a:picLocks noChangeAspect="1" noChangeArrowheads="1"/>
          </p:cNvPicPr>
          <p:nvPr/>
        </p:nvPicPr>
        <p:blipFill>
          <a:blip r:embed="rId2"/>
          <a:srcRect/>
          <a:stretch>
            <a:fillRect/>
          </a:stretch>
        </p:blipFill>
        <p:spPr bwMode="auto">
          <a:xfrm>
            <a:off x="746919" y="431800"/>
            <a:ext cx="9982200" cy="6697250"/>
          </a:xfrm>
          <a:prstGeom prst="rect">
            <a:avLst/>
          </a:prstGeom>
          <a:noFill/>
        </p:spPr>
      </p:pic>
      <p:sp>
        <p:nvSpPr>
          <p:cNvPr id="4" name="Rectangle 3"/>
          <p:cNvSpPr/>
          <p:nvPr/>
        </p:nvSpPr>
        <p:spPr>
          <a:xfrm>
            <a:off x="670719" y="949960"/>
            <a:ext cx="4343400" cy="518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rPr>
              <a:t>ব্যাবিলনের শূন্য উদ্যান </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919" y="694558"/>
            <a:ext cx="11430000" cy="5693866"/>
          </a:xfrm>
          <a:prstGeom prst="rect">
            <a:avLst/>
          </a:prstGeom>
        </p:spPr>
        <p:txBody>
          <a:bodyPr wrap="square">
            <a:spAutoFit/>
          </a:bodyPr>
          <a:lstStyle/>
          <a:p>
            <a:pPr algn="just"/>
            <a:r>
              <a:rPr lang="bn-IN" sz="2800" b="1" dirty="0" smtClean="0"/>
              <a:t>ব্যাবিলনের শূন্য উদ্যান</a:t>
            </a:r>
            <a:r>
              <a:rPr lang="bn-IN" sz="2800" dirty="0" smtClean="0"/>
              <a:t> বা </a:t>
            </a:r>
            <a:r>
              <a:rPr lang="bn-IN" sz="2800" b="1" dirty="0" smtClean="0"/>
              <a:t>ঝুলন্ত বাগান</a:t>
            </a:r>
            <a:r>
              <a:rPr lang="bn-IN" sz="2800" dirty="0" smtClean="0"/>
              <a:t> (</a:t>
            </a:r>
            <a:r>
              <a:rPr lang="bn-IN" sz="2800" dirty="0" smtClean="0">
                <a:hlinkClick r:id="rId2" tooltip="ইংরেজি ভাষা"/>
              </a:rPr>
              <a:t>ইংরেজি</a:t>
            </a:r>
            <a:r>
              <a:rPr lang="bn-IN" sz="2800" dirty="0" smtClean="0"/>
              <a:t>: </a:t>
            </a:r>
            <a:r>
              <a:rPr lang="en-US" sz="2800" dirty="0" smtClean="0"/>
              <a:t>Hanging Gardens of Babylon) </a:t>
            </a:r>
            <a:r>
              <a:rPr lang="bn-IN" sz="2800" dirty="0" smtClean="0">
                <a:hlinkClick r:id="rId3" tooltip="ইরাক"/>
              </a:rPr>
              <a:t>ইরাকের</a:t>
            </a:r>
            <a:r>
              <a:rPr lang="bn-IN" sz="2800" dirty="0" smtClean="0"/>
              <a:t> </a:t>
            </a:r>
            <a:r>
              <a:rPr lang="bn-IN" sz="2800" dirty="0" smtClean="0">
                <a:hlinkClick r:id="rId4" tooltip="ইউফ্রেটিস"/>
              </a:rPr>
              <a:t>ইউফ্রেটিস</a:t>
            </a:r>
            <a:r>
              <a:rPr lang="bn-IN" sz="2800" dirty="0" smtClean="0"/>
              <a:t> নদীর তীরে খ্রিস্টপূর্ব ৬০০ অব্দে নির্মিত হয়। সম্রাট </a:t>
            </a:r>
            <a:r>
              <a:rPr lang="bn-IN" sz="2800" dirty="0" smtClean="0">
                <a:hlinkClick r:id="rId5" tooltip="নেবুচাদনেজার"/>
              </a:rPr>
              <a:t>নেবুচাদনেজার</a:t>
            </a:r>
            <a:r>
              <a:rPr lang="bn-IN" sz="2800" dirty="0" smtClean="0"/>
              <a:t> সম্রাজ্ঞীর প্রেরণায় এটি নির্মাণ করেন। প্রথমে নির্মাণ করা হয় বিশাল এক ভিত, যার আয়তন ছিল ৮০০ বর্গফুট। ভিতটিকে স্থাপন করা হয় তৎকালীন সম্রাটের খাস উপাসনালয়ের সুবিস্তৃত ছাদে। ভিত্তি স্থাপন করার পর মাটি থেকে এর উচ্চতা দাড়িয়েছিল ৮০ ফুট। এই ভিত্তির উপরেই নির্মিত হয়েছিল বিশ্বের সর্ববৃহৎ এবং বিস্ময়কর পুস্পবাগ। ৪০০০ শ্রমিক রাতদিন পরিশ্রম করে তৈরি করেছিল এই বাগান। বাগান পরিচর্যার কাজে নিয়োজিত ছিল ১০৫০ জন মালী। ৫ থেকে ৬ হাজার প্রকার ফুলের চারা রোপণ করা হয়েছিল এই ঝুলন্ত বাগানে। ৮০ ফুট উচুতে অবস্থিত বাগানের সুউচ্চ ধাপগুলোতে নদী থেকে পানি উঠানো হত মোটা পেচানো নলে সাহায্যে। ৫১৪ খ্রিস্টাব্দে পার্শ্ববর্তী পারস্য রাজ্যের সাথে এক ভয়াবহ রক্তক্ষয়ী যুদ্ধে এই সুন্দর উদ্যানটি সম্পূর্ণরূপে ধ্বংস হয়ে যায়</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37919" y="345441"/>
            <a:ext cx="2433680" cy="646331"/>
          </a:xfrm>
          <a:prstGeom prst="rect">
            <a:avLst/>
          </a:prstGeom>
          <a:solidFill>
            <a:schemeClr val="accent1"/>
          </a:solidFill>
          <a:scene3d>
            <a:camera prst="orthographicFront"/>
            <a:lightRig rig="threePt" dir="t"/>
          </a:scene3d>
          <a:sp3d prstMaterial="legacyWireframe"/>
        </p:spPr>
        <p:txBody>
          <a:bodyPr wrap="none">
            <a:spAutoFit/>
          </a:bodyPr>
          <a:lstStyle/>
          <a:p>
            <a:r>
              <a:rPr lang="bn-IN" sz="3600" dirty="0" smtClean="0">
                <a:latin typeface="NikoshBAN" pitchFamily="2" charset="0"/>
                <a:cs typeface="NikoshBAN" pitchFamily="2" charset="0"/>
              </a:rPr>
              <a:t>হাম্মুরাবী আইন।</a:t>
            </a:r>
            <a:endParaRPr lang="en-US" sz="3600" dirty="0"/>
          </a:p>
        </p:txBody>
      </p:sp>
      <p:sp>
        <p:nvSpPr>
          <p:cNvPr id="4" name="Flowchart: Process 3"/>
          <p:cNvSpPr/>
          <p:nvPr/>
        </p:nvSpPr>
        <p:spPr>
          <a:xfrm>
            <a:off x="289719" y="1295400"/>
            <a:ext cx="11734800" cy="2590800"/>
          </a:xfrm>
          <a:prstGeom prst="flowChartProcess">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dirty="0" smtClean="0">
                <a:solidFill>
                  <a:schemeClr val="tx1"/>
                </a:solidFill>
                <a:latin typeface="TonnySushreeMJ" pitchFamily="2" charset="0"/>
                <a:cs typeface="TonnySushreeMJ" pitchFamily="2" charset="0"/>
              </a:rPr>
              <a:t>e¨vwejbxq </a:t>
            </a:r>
            <a:r>
              <a:rPr lang="en-US" sz="3600" dirty="0" err="1" smtClean="0">
                <a:solidFill>
                  <a:schemeClr val="tx1"/>
                </a:solidFill>
                <a:latin typeface="TonnySushreeMJ" pitchFamily="2" charset="0"/>
                <a:cs typeface="TonnySushreeMJ" pitchFamily="2" charset="0"/>
              </a:rPr>
              <a:t>mf¨Zvi</a:t>
            </a:r>
            <a:r>
              <a:rPr lang="en-US" sz="3600" dirty="0" smtClean="0">
                <a:solidFill>
                  <a:schemeClr val="tx1"/>
                </a:solidFill>
                <a:latin typeface="TonnySushreeMJ" pitchFamily="2" charset="0"/>
                <a:cs typeface="TonnySushreeMJ" pitchFamily="2" charset="0"/>
              </a:rPr>
              <a:t> ˆ</a:t>
            </a:r>
            <a:r>
              <a:rPr lang="en-US" sz="3600" dirty="0" err="1" smtClean="0">
                <a:solidFill>
                  <a:schemeClr val="tx1"/>
                </a:solidFill>
                <a:latin typeface="TonnySushreeMJ" pitchFamily="2" charset="0"/>
                <a:cs typeface="TonnySushreeMJ" pitchFamily="2" charset="0"/>
              </a:rPr>
              <a:t>ewkó</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g~jZt</a:t>
            </a:r>
            <a:r>
              <a:rPr lang="en-US" sz="3600" dirty="0" smtClean="0">
                <a:solidFill>
                  <a:schemeClr val="tx1"/>
                </a:solidFill>
                <a:latin typeface="TonnySushreeMJ" pitchFamily="2" charset="0"/>
                <a:cs typeface="TonnySushreeMJ" pitchFamily="2" charset="0"/>
              </a:rPr>
              <a:t> e¨vwejbxq </a:t>
            </a:r>
            <a:r>
              <a:rPr lang="en-US" sz="3600" dirty="0" err="1" smtClean="0">
                <a:solidFill>
                  <a:schemeClr val="tx1"/>
                </a:solidFill>
                <a:latin typeface="TonnySushreeMJ" pitchFamily="2" charset="0"/>
                <a:cs typeface="TonnySushreeMJ" pitchFamily="2" charset="0"/>
              </a:rPr>
              <a:t>mf¨Zv</a:t>
            </a:r>
            <a:r>
              <a:rPr lang="en-US" sz="3600" dirty="0" smtClean="0">
                <a:solidFill>
                  <a:schemeClr val="tx1"/>
                </a:solidFill>
                <a:latin typeface="TonnySushreeMJ" pitchFamily="2" charset="0"/>
                <a:cs typeface="TonnySushreeMJ" pitchFamily="2" charset="0"/>
              </a:rPr>
              <a:t> Pig </a:t>
            </a:r>
            <a:r>
              <a:rPr lang="en-US" sz="3600" dirty="0" err="1" smtClean="0">
                <a:solidFill>
                  <a:schemeClr val="tx1"/>
                </a:solidFill>
                <a:latin typeface="TonnySushreeMJ" pitchFamily="2" charset="0"/>
                <a:cs typeface="TonnySushreeMJ" pitchFamily="2" charset="0"/>
              </a:rPr>
              <a:t>L¨vwZ</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AR©b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K‡i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weL¨vZ</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mgªvU</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nv</a:t>
            </a:r>
            <a:r>
              <a:rPr lang="en-US" sz="3600" dirty="0" smtClean="0">
                <a:solidFill>
                  <a:schemeClr val="tx1"/>
                </a:solidFill>
                <a:latin typeface="TonnySushreeMJ" pitchFamily="2" charset="0"/>
                <a:cs typeface="TonnySushreeMJ" pitchFamily="2" charset="0"/>
              </a:rPr>
              <a:t>¤§</a:t>
            </a:r>
            <a:r>
              <a:rPr lang="en-US" sz="3600" dirty="0" err="1" smtClean="0">
                <a:solidFill>
                  <a:schemeClr val="tx1"/>
                </a:solidFill>
                <a:latin typeface="TonnySushreeMJ" pitchFamily="2" charset="0"/>
                <a:cs typeface="TonnySushreeMJ" pitchFamily="2" charset="0"/>
              </a:rPr>
              <a:t>yivexi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kvmbvg‡j</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e¨vwej‡b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emwZ¯’vcbKvix</a:t>
            </a:r>
            <a:r>
              <a:rPr lang="en-US" sz="3600" dirty="0" smtClean="0">
                <a:solidFill>
                  <a:schemeClr val="tx1"/>
                </a:solidFill>
                <a:latin typeface="TonnySushreeMJ" pitchFamily="2" charset="0"/>
                <a:cs typeface="TonnySushreeMJ" pitchFamily="2" charset="0"/>
              </a:rPr>
              <a:t> G¨‡</a:t>
            </a:r>
            <a:r>
              <a:rPr lang="en-US" sz="3600" dirty="0" err="1" smtClean="0">
                <a:solidFill>
                  <a:schemeClr val="tx1"/>
                </a:solidFill>
                <a:latin typeface="TonnySushreeMJ" pitchFamily="2" charset="0"/>
                <a:cs typeface="TonnySushreeMJ" pitchFamily="2" charset="0"/>
              </a:rPr>
              <a:t>gvivBU‡`i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wbR</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mf¨Zv</a:t>
            </a:r>
            <a:r>
              <a:rPr lang="en-US" sz="3600" dirty="0" smtClean="0">
                <a:solidFill>
                  <a:schemeClr val="tx1"/>
                </a:solidFill>
                <a:latin typeface="TonnySushreeMJ" pitchFamily="2" charset="0"/>
                <a:cs typeface="TonnySushreeMJ" pitchFamily="2" charset="0"/>
              </a:rPr>
              <a:t> ms¯‹…</a:t>
            </a:r>
            <a:r>
              <a:rPr lang="en-US" sz="3600" dirty="0" err="1" smtClean="0">
                <a:solidFill>
                  <a:schemeClr val="tx1"/>
                </a:solidFill>
                <a:latin typeface="TonnySushreeMJ" pitchFamily="2" charset="0"/>
                <a:cs typeface="TonnySushreeMJ" pitchFamily="2" charset="0"/>
              </a:rPr>
              <a:t>wZ</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Zgb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DbœZ</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wQj</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bv</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e¨vwej‡b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ivR</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vcb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K‡i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Zviv</a:t>
            </a:r>
            <a:r>
              <a:rPr lang="en-US" sz="3600" dirty="0" smtClean="0">
                <a:solidFill>
                  <a:schemeClr val="tx1"/>
                </a:solidFill>
                <a:latin typeface="TonnySushreeMJ" pitchFamily="2" charset="0"/>
                <a:cs typeface="TonnySushreeMJ" pitchFamily="2" charset="0"/>
              </a:rPr>
              <a:t> c~‡</a:t>
            </a:r>
            <a:r>
              <a:rPr lang="en-US" sz="3600" dirty="0" err="1" smtClean="0">
                <a:solidFill>
                  <a:schemeClr val="tx1"/>
                </a:solidFill>
                <a:latin typeface="TonnySushreeMJ" pitchFamily="2" charset="0"/>
                <a:cs typeface="TonnySushreeMJ" pitchFamily="2" charset="0"/>
              </a:rPr>
              <a:t>e©i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my‡gixq</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mf¨Zvi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mewKQyB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MÖnY</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K‡i</a:t>
            </a:r>
            <a:r>
              <a:rPr lang="en-US" sz="3600" dirty="0" smtClean="0">
                <a:solidFill>
                  <a:schemeClr val="tx1"/>
                </a:solidFill>
                <a:latin typeface="TonnySushreeMJ" pitchFamily="2" charset="0"/>
                <a:cs typeface="TonnySushreeMJ" pitchFamily="2" charset="0"/>
              </a:rPr>
              <a:t>|</a:t>
            </a:r>
            <a:endParaRPr lang="en-US" sz="3600" dirty="0">
              <a:solidFill>
                <a:schemeClr val="tx1"/>
              </a:solidFill>
              <a:latin typeface="TonnySushreeMJ" pitchFamily="2" charset="0"/>
              <a:cs typeface="TonnySushreeMJ" pitchFamily="2" charset="0"/>
            </a:endParaRPr>
          </a:p>
        </p:txBody>
      </p:sp>
      <p:sp>
        <p:nvSpPr>
          <p:cNvPr id="6" name="Flowchart: Process 5"/>
          <p:cNvSpPr/>
          <p:nvPr/>
        </p:nvSpPr>
        <p:spPr>
          <a:xfrm>
            <a:off x="442119" y="4490720"/>
            <a:ext cx="11506200" cy="2590800"/>
          </a:xfrm>
          <a:prstGeom prst="flowChart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dirty="0" err="1" smtClean="0">
                <a:solidFill>
                  <a:srgbClr val="FF0000"/>
                </a:solidFill>
                <a:latin typeface="TonnySushreeMJ" pitchFamily="2" charset="0"/>
                <a:cs typeface="TonnySushreeMJ" pitchFamily="2" charset="0"/>
              </a:rPr>
              <a:t>ivRv</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nv</a:t>
            </a:r>
            <a:r>
              <a:rPr lang="en-US" sz="3600" dirty="0" smtClean="0">
                <a:solidFill>
                  <a:srgbClr val="FF0000"/>
                </a:solidFill>
                <a:latin typeface="TonnySushreeMJ" pitchFamily="2" charset="0"/>
                <a:cs typeface="TonnySushreeMJ" pitchFamily="2" charset="0"/>
              </a:rPr>
              <a:t>¤§</a:t>
            </a:r>
            <a:r>
              <a:rPr lang="en-US" sz="3600" dirty="0" err="1" smtClean="0">
                <a:solidFill>
                  <a:srgbClr val="FF0000"/>
                </a:solidFill>
                <a:latin typeface="TonnySushreeMJ" pitchFamily="2" charset="0"/>
                <a:cs typeface="TonnySushreeMJ" pitchFamily="2" charset="0"/>
              </a:rPr>
              <a:t>yivex</a:t>
            </a:r>
            <a:r>
              <a:rPr lang="en-US" sz="3600" dirty="0" smtClean="0">
                <a:solidFill>
                  <a:srgbClr val="FF0000"/>
                </a:solidFill>
                <a:latin typeface="TonnySushreeMJ" pitchFamily="2" charset="0"/>
                <a:cs typeface="TonnySushreeMJ" pitchFamily="2" charset="0"/>
              </a:rPr>
              <a:t> I e¨vwejbxq </a:t>
            </a:r>
            <a:r>
              <a:rPr lang="en-US" sz="3600" dirty="0" err="1" smtClean="0">
                <a:solidFill>
                  <a:srgbClr val="FF0000"/>
                </a:solidFill>
                <a:latin typeface="TonnySushreeMJ" pitchFamily="2" charset="0"/>
                <a:cs typeface="TonnySushreeMJ" pitchFamily="2" charset="0"/>
              </a:rPr>
              <a:t>mvgªvR</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ivRv</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nv</a:t>
            </a:r>
            <a:r>
              <a:rPr lang="en-US" sz="3600" dirty="0" smtClean="0">
                <a:solidFill>
                  <a:srgbClr val="FF0000"/>
                </a:solidFill>
                <a:latin typeface="TonnySushreeMJ" pitchFamily="2" charset="0"/>
                <a:cs typeface="TonnySushreeMJ" pitchFamily="2" charset="0"/>
              </a:rPr>
              <a:t>¤§</a:t>
            </a:r>
            <a:r>
              <a:rPr lang="en-US" sz="3600" dirty="0" err="1" smtClean="0">
                <a:solidFill>
                  <a:srgbClr val="FF0000"/>
                </a:solidFill>
                <a:latin typeface="TonnySushreeMJ" pitchFamily="2" charset="0"/>
                <a:cs typeface="TonnySushreeMJ" pitchFamily="2" charset="0"/>
              </a:rPr>
              <a:t>yivex</a:t>
            </a:r>
            <a:r>
              <a:rPr lang="en-US" sz="3600" dirty="0" smtClean="0">
                <a:solidFill>
                  <a:srgbClr val="FF0000"/>
                </a:solidFill>
                <a:latin typeface="TonnySushreeMJ" pitchFamily="2" charset="0"/>
                <a:cs typeface="TonnySushreeMJ" pitchFamily="2" charset="0"/>
              </a:rPr>
              <a:t> (1792-1750 </a:t>
            </a:r>
            <a:r>
              <a:rPr lang="en-US" sz="3600" dirty="0" err="1" smtClean="0">
                <a:solidFill>
                  <a:srgbClr val="FF0000"/>
                </a:solidFill>
                <a:latin typeface="TonnySushreeMJ" pitchFamily="2" charset="0"/>
                <a:cs typeface="TonnySushreeMJ" pitchFamily="2" charset="0"/>
              </a:rPr>
              <a:t>wL</a:t>
            </a:r>
            <a:r>
              <a:rPr lang="en-US" sz="3600" dirty="0" smtClean="0">
                <a:solidFill>
                  <a:srgbClr val="FF0000"/>
                </a:solidFill>
                <a:latin typeface="TonnySushreeMJ" pitchFamily="2" charset="0"/>
                <a:cs typeface="TonnySushreeMJ" pitchFamily="2" charset="0"/>
              </a:rPr>
              <a:t>ª÷</a:t>
            </a:r>
            <a:r>
              <a:rPr lang="en-US" sz="3600" dirty="0" err="1" smtClean="0">
                <a:solidFill>
                  <a:srgbClr val="FF0000"/>
                </a:solidFill>
                <a:latin typeface="TonnySushreeMJ" pitchFamily="2" charset="0"/>
                <a:cs typeface="TonnySushreeMJ" pitchFamily="2" charset="0"/>
              </a:rPr>
              <a:t>c~e©vã</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wQ‡jb</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G¨v‡gvivBU</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RvwZi</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weL¨vZ</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bZv</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Zuvi</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Avg‡j</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e¨vwejb</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bZzb</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mf¨Zvq</a:t>
            </a:r>
            <a:r>
              <a:rPr lang="en-US" sz="3600" dirty="0" smtClean="0">
                <a:solidFill>
                  <a:srgbClr val="FF0000"/>
                </a:solidFill>
                <a:latin typeface="TonnySushreeMJ" pitchFamily="2" charset="0"/>
                <a:cs typeface="TonnySushreeMJ" pitchFamily="2" charset="0"/>
              </a:rPr>
              <a:t> D™¢</a:t>
            </a:r>
            <a:r>
              <a:rPr lang="en-US" sz="3600" dirty="0" err="1" smtClean="0">
                <a:solidFill>
                  <a:srgbClr val="FF0000"/>
                </a:solidFill>
                <a:latin typeface="TonnySushreeMJ" pitchFamily="2" charset="0"/>
                <a:cs typeface="TonnySushreeMJ" pitchFamily="2" charset="0"/>
              </a:rPr>
              <a:t>vwmZ</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nq</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wZwb</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hy</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R‡qi</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gva</a:t>
            </a:r>
            <a:r>
              <a:rPr lang="en-US" sz="3600" dirty="0" smtClean="0">
                <a:solidFill>
                  <a:srgbClr val="FF0000"/>
                </a:solidFill>
                <a:latin typeface="TonnySushreeMJ" pitchFamily="2" charset="0"/>
                <a:cs typeface="TonnySushreeMJ" pitchFamily="2" charset="0"/>
              </a:rPr>
              <a:t>¨‡g GK </a:t>
            </a:r>
            <a:r>
              <a:rPr lang="en-US" sz="3600" dirty="0" err="1" smtClean="0">
                <a:solidFill>
                  <a:srgbClr val="FF0000"/>
                </a:solidFill>
                <a:latin typeface="TonnySushreeMJ" pitchFamily="2" charset="0"/>
                <a:cs typeface="TonnySushreeMJ" pitchFamily="2" charset="0"/>
              </a:rPr>
              <a:t>wekvj</a:t>
            </a:r>
            <a:r>
              <a:rPr lang="en-US" sz="3600" dirty="0" smtClean="0">
                <a:solidFill>
                  <a:srgbClr val="FF0000"/>
                </a:solidFill>
                <a:latin typeface="TonnySushreeMJ" pitchFamily="2" charset="0"/>
                <a:cs typeface="TonnySushreeMJ" pitchFamily="2" charset="0"/>
              </a:rPr>
              <a:t> kw³kvjx </a:t>
            </a:r>
            <a:r>
              <a:rPr lang="en-US" sz="3600" dirty="0" err="1" smtClean="0">
                <a:solidFill>
                  <a:srgbClr val="FF0000"/>
                </a:solidFill>
                <a:latin typeface="TonnySushreeMJ" pitchFamily="2" charset="0"/>
                <a:cs typeface="TonnySushreeMJ" pitchFamily="2" charset="0"/>
              </a:rPr>
              <a:t>ivR</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M‡o</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Zv‡jb</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Ges</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BD‡d«wUm</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DcZ¨Kvq</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e¨vwej‡b</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K›`ªxq</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ivR</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vcb</a:t>
            </a:r>
            <a:r>
              <a:rPr lang="en-US" sz="3600" dirty="0" smtClean="0">
                <a:solidFill>
                  <a:srgbClr val="FF0000"/>
                </a:solidFill>
                <a:latin typeface="TonnySushreeMJ" pitchFamily="2" charset="0"/>
                <a:cs typeface="TonnySushreeMJ" pitchFamily="2" charset="0"/>
              </a:rPr>
              <a:t> </a:t>
            </a:r>
            <a:r>
              <a:rPr lang="en-US" sz="3600" dirty="0" err="1" smtClean="0">
                <a:solidFill>
                  <a:srgbClr val="FF0000"/>
                </a:solidFill>
                <a:latin typeface="TonnySushreeMJ" pitchFamily="2" charset="0"/>
                <a:cs typeface="TonnySushreeMJ" pitchFamily="2" charset="0"/>
              </a:rPr>
              <a:t>K‡ib</a:t>
            </a:r>
            <a:r>
              <a:rPr lang="en-US" sz="3600" dirty="0" smtClean="0">
                <a:solidFill>
                  <a:srgbClr val="FF0000"/>
                </a:solidFill>
                <a:latin typeface="TonnySushreeMJ" pitchFamily="2" charset="0"/>
                <a:cs typeface="TonnySushreeMJ" pitchFamily="2" charset="0"/>
              </a:rPr>
              <a:t> | </a:t>
            </a:r>
            <a:endParaRPr lang="en-US" sz="3600" dirty="0">
              <a:solidFill>
                <a:srgbClr val="FF0000"/>
              </a:solidFill>
              <a:latin typeface="TonnySushreeMJ" pitchFamily="2" charset="0"/>
              <a:cs typeface="TonnySushreeMJ" pitchFamily="2"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289719" y="1209040"/>
            <a:ext cx="11582400" cy="50088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4000" dirty="0" err="1" smtClean="0">
                <a:solidFill>
                  <a:schemeClr val="tx1"/>
                </a:solidFill>
                <a:latin typeface="TonnySushreeMJ" pitchFamily="2" charset="0"/>
                <a:cs typeface="TonnySushreeMJ" pitchFamily="2" charset="0"/>
              </a:rPr>
              <a:t>ivRv</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nv</a:t>
            </a:r>
            <a:r>
              <a:rPr lang="en-US" sz="4000" dirty="0" smtClean="0">
                <a:solidFill>
                  <a:schemeClr val="tx1"/>
                </a:solidFill>
                <a:latin typeface="TonnySushreeMJ" pitchFamily="2" charset="0"/>
                <a:cs typeface="TonnySushreeMJ" pitchFamily="2" charset="0"/>
              </a:rPr>
              <a:t>¤§</a:t>
            </a:r>
            <a:r>
              <a:rPr lang="en-US" sz="4000" dirty="0" err="1" smtClean="0">
                <a:solidFill>
                  <a:schemeClr val="tx1"/>
                </a:solidFill>
                <a:latin typeface="TonnySushreeMJ" pitchFamily="2" charset="0"/>
                <a:cs typeface="TonnySushreeMJ" pitchFamily="2" charset="0"/>
              </a:rPr>
              <a:t>yivex</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xq</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mvgªv‡R¨i</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wbivcËv</a:t>
            </a:r>
            <a:r>
              <a:rPr lang="en-US" sz="4000" dirty="0" smtClean="0">
                <a:solidFill>
                  <a:schemeClr val="tx1"/>
                </a:solidFill>
                <a:latin typeface="TonnySushreeMJ" pitchFamily="2" charset="0"/>
                <a:cs typeface="TonnySushreeMJ" pitchFamily="2" charset="0"/>
              </a:rPr>
              <a:t> I </a:t>
            </a:r>
            <a:r>
              <a:rPr lang="en-US" sz="4000" dirty="0" err="1" smtClean="0">
                <a:solidFill>
                  <a:schemeClr val="tx1"/>
                </a:solidFill>
                <a:latin typeface="TonnySushreeMJ" pitchFamily="2" charset="0"/>
                <a:cs typeface="TonnySushreeMJ" pitchFamily="2" charset="0"/>
              </a:rPr>
              <a:t>msnwZ</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iÿv</a:t>
            </a:r>
            <a:r>
              <a:rPr lang="en-US" sz="4000" dirty="0" smtClean="0">
                <a:solidFill>
                  <a:schemeClr val="tx1"/>
                </a:solidFill>
                <a:latin typeface="TonnySushreeMJ" pitchFamily="2" charset="0"/>
                <a:cs typeface="TonnySushreeMJ" pitchFamily="2" charset="0"/>
              </a:rPr>
              <a:t>‡_© </a:t>
            </a:r>
            <a:r>
              <a:rPr lang="en-US" sz="4000" dirty="0" err="1" smtClean="0">
                <a:solidFill>
                  <a:schemeClr val="tx1"/>
                </a:solidFill>
                <a:latin typeface="TonnySushreeMJ" pitchFamily="2" charset="0"/>
                <a:cs typeface="TonnySushreeMJ" pitchFamily="2" charset="0"/>
              </a:rPr>
              <a:t>cÖPwjZ</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vbxq</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bxwZ</a:t>
            </a:r>
            <a:r>
              <a:rPr lang="en-US" sz="4000" dirty="0" smtClean="0">
                <a:solidFill>
                  <a:schemeClr val="tx1"/>
                </a:solidFill>
                <a:latin typeface="TonnySushreeMJ" pitchFamily="2" charset="0"/>
                <a:cs typeface="TonnySushreeMJ" pitchFamily="2" charset="0"/>
              </a:rPr>
              <a:t> I </a:t>
            </a:r>
            <a:r>
              <a:rPr lang="en-US" sz="4000" dirty="0" err="1" smtClean="0">
                <a:solidFill>
                  <a:schemeClr val="tx1"/>
                </a:solidFill>
                <a:latin typeface="TonnySushreeMJ" pitchFamily="2" charset="0"/>
                <a:cs typeface="TonnySushreeMJ" pitchFamily="2" charset="0"/>
              </a:rPr>
              <a:t>AvBb</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Kvbyb</a:t>
            </a:r>
            <a:r>
              <a:rPr lang="en-US" sz="4000" dirty="0" smtClean="0">
                <a:solidFill>
                  <a:schemeClr val="tx1"/>
                </a:solidFill>
                <a:latin typeface="TonnySushreeMJ" pitchFamily="2" charset="0"/>
                <a:cs typeface="TonnySushreeMJ" pitchFamily="2" charset="0"/>
              </a:rPr>
              <a:t> ms¯‹vi </a:t>
            </a:r>
            <a:r>
              <a:rPr lang="en-US" sz="4000" dirty="0" err="1" smtClean="0">
                <a:solidFill>
                  <a:schemeClr val="tx1"/>
                </a:solidFill>
                <a:latin typeface="TonnySushreeMJ" pitchFamily="2" charset="0"/>
                <a:cs typeface="TonnySushreeMJ" pitchFamily="2" charset="0"/>
              </a:rPr>
              <a:t>K‡i</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GKwU</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me©Rb</a:t>
            </a:r>
            <a:r>
              <a:rPr lang="en-US" sz="4000" dirty="0" smtClean="0">
                <a:solidFill>
                  <a:schemeClr val="tx1"/>
                </a:solidFill>
                <a:latin typeface="TonnySushreeMJ" pitchFamily="2" charset="0"/>
                <a:cs typeface="TonnySushreeMJ" pitchFamily="2" charset="0"/>
              </a:rPr>
              <a:t>¯^</a:t>
            </a:r>
            <a:r>
              <a:rPr lang="en-US" sz="4000" dirty="0" err="1" smtClean="0">
                <a:solidFill>
                  <a:schemeClr val="tx1"/>
                </a:solidFill>
                <a:latin typeface="TonnySushreeMJ" pitchFamily="2" charset="0"/>
                <a:cs typeface="TonnySushreeMJ" pitchFamily="2" charset="0"/>
              </a:rPr>
              <a:t>xK</a:t>
            </a:r>
            <a:r>
              <a:rPr lang="en-US" sz="4000" dirty="0" smtClean="0">
                <a:solidFill>
                  <a:schemeClr val="tx1"/>
                </a:solidFill>
                <a:latin typeface="TonnySushreeMJ" pitchFamily="2" charset="0"/>
                <a:cs typeface="TonnySushreeMJ" pitchFamily="2" charset="0"/>
              </a:rPr>
              <a:t>…Z </a:t>
            </a:r>
            <a:r>
              <a:rPr lang="en-US" sz="4000" dirty="0" err="1" smtClean="0">
                <a:solidFill>
                  <a:schemeClr val="tx1"/>
                </a:solidFill>
                <a:latin typeface="TonnySushreeMJ" pitchFamily="2" charset="0"/>
                <a:cs typeface="TonnySushreeMJ" pitchFamily="2" charset="0"/>
              </a:rPr>
              <a:t>wewae</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AvBb</a:t>
            </a:r>
            <a:r>
              <a:rPr lang="en-US" sz="4000" dirty="0" smtClean="0">
                <a:solidFill>
                  <a:schemeClr val="tx1"/>
                </a:solidFill>
                <a:latin typeface="TonnySushreeMJ" pitchFamily="2" charset="0"/>
                <a:cs typeface="TonnySushreeMJ" pitchFamily="2" charset="0"/>
              </a:rPr>
              <a:t> ˆ</a:t>
            </a:r>
            <a:r>
              <a:rPr lang="en-US" sz="4000" dirty="0" err="1" smtClean="0">
                <a:solidFill>
                  <a:schemeClr val="tx1"/>
                </a:solidFill>
                <a:latin typeface="TonnySushreeMJ" pitchFamily="2" charset="0"/>
                <a:cs typeface="TonnySushreeMJ" pitchFamily="2" charset="0"/>
              </a:rPr>
              <a:t>Zix</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K‡ib</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BwZnv‡m</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Zv</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nv</a:t>
            </a:r>
            <a:r>
              <a:rPr lang="en-US" sz="4000" dirty="0" smtClean="0">
                <a:solidFill>
                  <a:schemeClr val="tx1"/>
                </a:solidFill>
                <a:latin typeface="TonnySushreeMJ" pitchFamily="2" charset="0"/>
                <a:cs typeface="TonnySushreeMJ" pitchFamily="2" charset="0"/>
              </a:rPr>
              <a:t>¤§</a:t>
            </a:r>
            <a:r>
              <a:rPr lang="en-US" sz="4000" dirty="0" err="1" smtClean="0">
                <a:solidFill>
                  <a:schemeClr val="tx1"/>
                </a:solidFill>
                <a:latin typeface="TonnySushreeMJ" pitchFamily="2" charset="0"/>
                <a:cs typeface="TonnySushreeMJ" pitchFamily="2" charset="0"/>
              </a:rPr>
              <a:t>yivexi</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ÔAvBb</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mswnZvÕ</a:t>
            </a:r>
            <a:r>
              <a:rPr lang="en-US" sz="4000" dirty="0" smtClean="0">
                <a:solidFill>
                  <a:schemeClr val="tx1"/>
                </a:solidFill>
                <a:latin typeface="TonnySushreeMJ" pitchFamily="2" charset="0"/>
                <a:cs typeface="TonnySushreeMJ" pitchFamily="2" charset="0"/>
              </a:rPr>
              <a:t> (</a:t>
            </a:r>
            <a:r>
              <a:rPr lang="en-US" sz="4000" dirty="0" smtClean="0">
                <a:solidFill>
                  <a:schemeClr val="tx1"/>
                </a:solidFill>
                <a:latin typeface="Traditional Arabic" pitchFamily="18" charset="-78"/>
                <a:cs typeface="Traditional Arabic" pitchFamily="18" charset="-78"/>
              </a:rPr>
              <a:t>Code of Hammurabi</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e‡j</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L¨vZ</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Z‡e</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nv</a:t>
            </a:r>
            <a:r>
              <a:rPr lang="en-US" sz="4000" dirty="0" smtClean="0">
                <a:solidFill>
                  <a:schemeClr val="tx1"/>
                </a:solidFill>
                <a:latin typeface="TonnySushreeMJ" pitchFamily="2" charset="0"/>
                <a:cs typeface="TonnySushreeMJ" pitchFamily="2" charset="0"/>
              </a:rPr>
              <a:t>¤§</a:t>
            </a:r>
            <a:r>
              <a:rPr lang="en-US" sz="4000" dirty="0" err="1" smtClean="0">
                <a:solidFill>
                  <a:schemeClr val="tx1"/>
                </a:solidFill>
                <a:latin typeface="TonnySushreeMJ" pitchFamily="2" charset="0"/>
                <a:cs typeface="TonnySushreeMJ" pitchFamily="2" charset="0"/>
              </a:rPr>
              <a:t>yivexi</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cÖYxZ</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AvBb</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my‡gixq</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ivRv</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WzwOi</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AvBb</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Øviv</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A‡bKvs‡k</a:t>
            </a:r>
            <a:r>
              <a:rPr lang="en-US" sz="4000" dirty="0" smtClean="0">
                <a:solidFill>
                  <a:schemeClr val="tx1"/>
                </a:solidFill>
                <a:latin typeface="TonnySushreeMJ" pitchFamily="2" charset="0"/>
                <a:cs typeface="TonnySushreeMJ" pitchFamily="2" charset="0"/>
              </a:rPr>
              <a:t> </a:t>
            </a:r>
            <a:r>
              <a:rPr lang="en-US" sz="4000" dirty="0" err="1" smtClean="0">
                <a:solidFill>
                  <a:schemeClr val="tx1"/>
                </a:solidFill>
                <a:latin typeface="TonnySushreeMJ" pitchFamily="2" charset="0"/>
                <a:cs typeface="TonnySushreeMJ" pitchFamily="2" charset="0"/>
              </a:rPr>
              <a:t>cÖfvevwb¦Z</a:t>
            </a:r>
            <a:r>
              <a:rPr lang="en-US" sz="4000" dirty="0" smtClean="0">
                <a:solidFill>
                  <a:schemeClr val="tx1"/>
                </a:solidFill>
                <a:latin typeface="TonnySushreeMJ" pitchFamily="2" charset="0"/>
                <a:cs typeface="TonnySushreeMJ" pitchFamily="2" charset="0"/>
              </a:rPr>
              <a:t>|</a:t>
            </a:r>
            <a:endParaRPr lang="en-US" sz="4000" dirty="0">
              <a:solidFill>
                <a:schemeClr val="tx1"/>
              </a:solidFill>
              <a:latin typeface="TonnySushreeMJ" pitchFamily="2" charset="0"/>
              <a:cs typeface="TonnySushreeMJ" pitchFamily="2" charset="0"/>
            </a:endParaRPr>
          </a:p>
        </p:txBody>
      </p:sp>
      <p:sp>
        <p:nvSpPr>
          <p:cNvPr id="3" name="Rectangle 2"/>
          <p:cNvSpPr/>
          <p:nvPr/>
        </p:nvSpPr>
        <p:spPr>
          <a:xfrm>
            <a:off x="4937919" y="345441"/>
            <a:ext cx="2433680" cy="646331"/>
          </a:xfrm>
          <a:prstGeom prst="rect">
            <a:avLst/>
          </a:prstGeom>
          <a:solidFill>
            <a:schemeClr val="accent1"/>
          </a:solidFill>
          <a:scene3d>
            <a:camera prst="orthographicFront"/>
            <a:lightRig rig="threePt" dir="t"/>
          </a:scene3d>
          <a:sp3d prstMaterial="legacyWireframe"/>
        </p:spPr>
        <p:txBody>
          <a:bodyPr wrap="none">
            <a:spAutoFit/>
          </a:bodyPr>
          <a:lstStyle/>
          <a:p>
            <a:r>
              <a:rPr lang="bn-IN" sz="3600" dirty="0" smtClean="0">
                <a:latin typeface="NikoshBAN" pitchFamily="2" charset="0"/>
                <a:cs typeface="NikoshBAN" pitchFamily="2" charset="0"/>
              </a:rPr>
              <a:t>হাম্মুরাবী আইন।</a:t>
            </a:r>
            <a:endParaRPr lang="en-US"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2119" y="431800"/>
            <a:ext cx="11277600" cy="17272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dirty="0" err="1" smtClean="0">
                <a:solidFill>
                  <a:schemeClr val="tx1"/>
                </a:solidFill>
                <a:latin typeface="TonnySushreeMJ" pitchFamily="2" charset="0"/>
                <a:cs typeface="TonnySushreeMJ" pitchFamily="2" charset="0"/>
              </a:rPr>
              <a:t>nv</a:t>
            </a:r>
            <a:r>
              <a:rPr lang="en-US" sz="3600" dirty="0" smtClean="0">
                <a:solidFill>
                  <a:schemeClr val="tx1"/>
                </a:solidFill>
                <a:latin typeface="TonnySushreeMJ" pitchFamily="2" charset="0"/>
                <a:cs typeface="TonnySushreeMJ" pitchFamily="2" charset="0"/>
              </a:rPr>
              <a:t>¤§</a:t>
            </a:r>
            <a:r>
              <a:rPr lang="en-US" sz="3600" dirty="0" err="1" smtClean="0">
                <a:solidFill>
                  <a:schemeClr val="tx1"/>
                </a:solidFill>
                <a:latin typeface="TonnySushreeMJ" pitchFamily="2" charset="0"/>
                <a:cs typeface="TonnySushreeMJ" pitchFamily="2" charset="0"/>
              </a:rPr>
              <a:t>yivexi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ÔAvBb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mswnZvÕ</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wQj</a:t>
            </a:r>
            <a:r>
              <a:rPr lang="en-US" sz="3600" dirty="0" smtClean="0">
                <a:solidFill>
                  <a:schemeClr val="tx1"/>
                </a:solidFill>
                <a:latin typeface="TonnySushreeMJ" pitchFamily="2" charset="0"/>
                <a:cs typeface="TonnySushreeMJ" pitchFamily="2" charset="0"/>
              </a:rPr>
              <a:t> RMZ </a:t>
            </a:r>
            <a:r>
              <a:rPr lang="en-US" sz="3600" dirty="0" err="1" smtClean="0">
                <a:solidFill>
                  <a:schemeClr val="tx1"/>
                </a:solidFill>
                <a:latin typeface="TonnySushreeMJ" pitchFamily="2" charset="0"/>
                <a:cs typeface="TonnySushreeMJ" pitchFamily="2" charset="0"/>
              </a:rPr>
              <a:t>weL¨vZ</a:t>
            </a:r>
            <a:r>
              <a:rPr lang="en-US" sz="3600" dirty="0" smtClean="0">
                <a:solidFill>
                  <a:schemeClr val="tx1"/>
                </a:solidFill>
                <a:latin typeface="TonnySushreeMJ" pitchFamily="2" charset="0"/>
                <a:cs typeface="TonnySushreeMJ" pitchFamily="2" charset="0"/>
              </a:rPr>
              <a:t>|</a:t>
            </a:r>
            <a:r>
              <a:rPr lang="bn-IN" sz="2800" dirty="0" smtClean="0">
                <a:latin typeface="TonnySushreeMJ" pitchFamily="2" charset="0"/>
                <a:cs typeface="TonnySushreeMJ" pitchFamily="2" charset="0"/>
              </a:rPr>
              <a:t> </a:t>
            </a:r>
            <a:r>
              <a:rPr lang="bn-IN" sz="2800" dirty="0" smtClean="0">
                <a:solidFill>
                  <a:schemeClr val="tx1"/>
                </a:solidFill>
                <a:latin typeface="TonnySushreeMJ" pitchFamily="2" charset="0"/>
                <a:cs typeface="TonnySushreeMJ" pitchFamily="2" charset="0"/>
              </a:rPr>
              <a:t>বি</a:t>
            </a:r>
            <a:r>
              <a:rPr lang="en-US" sz="3600" dirty="0" err="1" smtClean="0">
                <a:solidFill>
                  <a:schemeClr val="tx1"/>
                </a:solidFill>
                <a:latin typeface="TonnySushreeMJ" pitchFamily="2" charset="0"/>
                <a:cs typeface="TonnySushreeMJ" pitchFamily="2" charset="0"/>
              </a:rPr>
              <a:t>avbgvjv</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Lvw`Z</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K‡i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ivRv</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nv</a:t>
            </a:r>
            <a:r>
              <a:rPr lang="en-US" sz="3600" dirty="0" smtClean="0">
                <a:solidFill>
                  <a:schemeClr val="tx1"/>
                </a:solidFill>
                <a:latin typeface="TonnySushreeMJ" pitchFamily="2" charset="0"/>
                <a:cs typeface="TonnySushreeMJ" pitchFamily="2" charset="0"/>
              </a:rPr>
              <a:t>¤§</a:t>
            </a:r>
            <a:r>
              <a:rPr lang="en-US" sz="3600" dirty="0" err="1" smtClean="0">
                <a:solidFill>
                  <a:schemeClr val="tx1"/>
                </a:solidFill>
                <a:latin typeface="TonnySushreeMJ" pitchFamily="2" charset="0"/>
                <a:cs typeface="TonnySushreeMJ" pitchFamily="2" charset="0"/>
              </a:rPr>
              <a:t>yivex</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wewfbœ</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gw›`‡i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vcb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K‡iwQ‡jb</a:t>
            </a:r>
            <a:r>
              <a:rPr lang="en-US" sz="3600" dirty="0" smtClean="0">
                <a:solidFill>
                  <a:schemeClr val="tx1"/>
                </a:solidFill>
                <a:latin typeface="TonnySushreeMJ" pitchFamily="2" charset="0"/>
                <a:cs typeface="TonnySushreeMJ" pitchFamily="2" charset="0"/>
              </a:rPr>
              <a:t>|</a:t>
            </a:r>
            <a:endParaRPr lang="en-US" sz="3600" dirty="0">
              <a:solidFill>
                <a:schemeClr val="tx1"/>
              </a:solidFill>
            </a:endParaRPr>
          </a:p>
        </p:txBody>
      </p:sp>
      <p:sp>
        <p:nvSpPr>
          <p:cNvPr id="4" name="Flowchart: Process 3"/>
          <p:cNvSpPr/>
          <p:nvPr/>
        </p:nvSpPr>
        <p:spPr>
          <a:xfrm>
            <a:off x="289719" y="4058920"/>
            <a:ext cx="11201400" cy="155448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dirty="0" err="1" smtClean="0">
                <a:latin typeface="TonnySushreeMJ" pitchFamily="2" charset="0"/>
                <a:cs typeface="TonnySushreeMJ" pitchFamily="2" charset="0"/>
              </a:rPr>
              <a:t>ivR‰bwZK</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Aciva</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cvwievwiK</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weevn</a:t>
            </a:r>
            <a:r>
              <a:rPr lang="en-US" sz="3600" dirty="0" smtClean="0">
                <a:latin typeface="TonnySushreeMJ" pitchFamily="2" charset="0"/>
                <a:cs typeface="TonnySushreeMJ" pitchFamily="2" charset="0"/>
              </a:rPr>
              <a:t>, µq-weµ‡</a:t>
            </a:r>
            <a:r>
              <a:rPr lang="en-US" sz="3600" dirty="0" err="1" smtClean="0">
                <a:latin typeface="TonnySushreeMJ" pitchFamily="2" charset="0"/>
                <a:cs typeface="TonnySushreeMJ" pitchFamily="2" charset="0"/>
              </a:rPr>
              <a:t>qi</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wbqgvejx</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e¨emv</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evwYR</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BZ¨vw</a:t>
            </a:r>
            <a:r>
              <a:rPr lang="en-US" sz="3600" dirty="0" smtClean="0">
                <a:latin typeface="TonnySushreeMJ" pitchFamily="2" charset="0"/>
                <a:cs typeface="TonnySushreeMJ" pitchFamily="2" charset="0"/>
              </a:rPr>
              <a:t>`-GB </a:t>
            </a:r>
            <a:r>
              <a:rPr lang="en-US" sz="3600" dirty="0" err="1" smtClean="0">
                <a:latin typeface="TonnySushreeMJ" pitchFamily="2" charset="0"/>
                <a:cs typeface="TonnySushreeMJ" pitchFamily="2" charset="0"/>
              </a:rPr>
              <a:t>AvB‡bi</a:t>
            </a:r>
            <a:r>
              <a:rPr lang="en-US" sz="3600" dirty="0" smtClean="0">
                <a:latin typeface="TonnySushreeMJ" pitchFamily="2" charset="0"/>
                <a:cs typeface="TonnySushreeMJ" pitchFamily="2" charset="0"/>
              </a:rPr>
              <a:t> AšÍf©y³ </a:t>
            </a:r>
            <a:r>
              <a:rPr lang="en-US" sz="3600" dirty="0" err="1" smtClean="0">
                <a:latin typeface="TonnySushreeMJ" pitchFamily="2" charset="0"/>
                <a:cs typeface="TonnySushreeMJ" pitchFamily="2" charset="0"/>
              </a:rPr>
              <a:t>wQj</a:t>
            </a:r>
            <a:r>
              <a:rPr lang="en-US" sz="3600" dirty="0" smtClean="0">
                <a:latin typeface="TonnySushreeMJ" pitchFamily="2" charset="0"/>
                <a:cs typeface="TonnySushreeMJ" pitchFamily="2" charset="0"/>
              </a:rPr>
              <a:t>|</a:t>
            </a:r>
            <a:endParaRPr lang="en-US" sz="3600" dirty="0">
              <a:latin typeface="TonnySushreeMJ" pitchFamily="2" charset="0"/>
              <a:cs typeface="TonnySushreeMJ" pitchFamily="2" charset="0"/>
            </a:endParaRPr>
          </a:p>
        </p:txBody>
      </p:sp>
      <p:sp>
        <p:nvSpPr>
          <p:cNvPr id="5" name="Rectangle 4"/>
          <p:cNvSpPr/>
          <p:nvPr/>
        </p:nvSpPr>
        <p:spPr>
          <a:xfrm>
            <a:off x="442119" y="2590800"/>
            <a:ext cx="11125200" cy="120904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dirty="0" err="1" smtClean="0">
                <a:solidFill>
                  <a:schemeClr val="tx1"/>
                </a:solidFill>
                <a:latin typeface="TonnySushreeMJ" pitchFamily="2" charset="0"/>
                <a:cs typeface="TonnySushreeMJ" pitchFamily="2" charset="0"/>
              </a:rPr>
              <a:t>eZ©gv‡b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d«v‡Ýi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c¨vwim</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hv`yN‡i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jy¨fi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hv`yNi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msiwÿZ</a:t>
            </a:r>
            <a:r>
              <a:rPr lang="en-US" sz="3600" dirty="0" smtClean="0">
                <a:solidFill>
                  <a:schemeClr val="tx1"/>
                </a:solidFill>
                <a:latin typeface="TonnySushreeMJ" pitchFamily="2" charset="0"/>
                <a:cs typeface="TonnySushreeMJ" pitchFamily="2" charset="0"/>
              </a:rPr>
              <a:t> GB ¯Í‡¤¢ me©‡</a:t>
            </a:r>
            <a:r>
              <a:rPr lang="en-US" sz="3600" dirty="0" err="1" smtClean="0">
                <a:solidFill>
                  <a:schemeClr val="tx1"/>
                </a:solidFill>
                <a:latin typeface="TonnySushreeMJ" pitchFamily="2" charset="0"/>
                <a:cs typeface="TonnySushreeMJ" pitchFamily="2" charset="0"/>
              </a:rPr>
              <a:t>gvU</a:t>
            </a:r>
            <a:r>
              <a:rPr lang="en-US" sz="3600" dirty="0" smtClean="0">
                <a:solidFill>
                  <a:schemeClr val="tx1"/>
                </a:solidFill>
                <a:latin typeface="TonnySushreeMJ" pitchFamily="2" charset="0"/>
                <a:cs typeface="TonnySushreeMJ" pitchFamily="2" charset="0"/>
              </a:rPr>
              <a:t> 282wU </a:t>
            </a:r>
            <a:r>
              <a:rPr lang="en-US" sz="3600" dirty="0" err="1" smtClean="0">
                <a:solidFill>
                  <a:schemeClr val="tx1"/>
                </a:solidFill>
                <a:latin typeface="TonnySushreeMJ" pitchFamily="2" charset="0"/>
                <a:cs typeface="TonnySushreeMJ" pitchFamily="2" charset="0"/>
              </a:rPr>
              <a:t>wewa</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DrKxY</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i‡q‡Q</a:t>
            </a:r>
            <a:r>
              <a:rPr lang="en-US" dirty="0" smtClean="0">
                <a:latin typeface="TonnySushreeMJ" pitchFamily="2" charset="0"/>
                <a:cs typeface="TonnySushreeMJ" pitchFamily="2" charset="0"/>
              </a:rPr>
              <a:t>|</a:t>
            </a:r>
            <a:endParaRPr lang="en-US" dirty="0"/>
          </a:p>
        </p:txBody>
      </p:sp>
      <p:sp>
        <p:nvSpPr>
          <p:cNvPr id="6" name="Rectangle 5"/>
          <p:cNvSpPr/>
          <p:nvPr/>
        </p:nvSpPr>
        <p:spPr>
          <a:xfrm>
            <a:off x="289719" y="5958840"/>
            <a:ext cx="11353800" cy="1295400"/>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dirty="0" err="1" smtClean="0">
                <a:latin typeface="TonnySushreeMJ" pitchFamily="2" charset="0"/>
                <a:cs typeface="TonnySushreeMJ" pitchFamily="2" charset="0"/>
              </a:rPr>
              <a:t>nv</a:t>
            </a:r>
            <a:r>
              <a:rPr lang="en-US" sz="3600" dirty="0" smtClean="0">
                <a:latin typeface="TonnySushreeMJ" pitchFamily="2" charset="0"/>
                <a:cs typeface="TonnySushreeMJ" pitchFamily="2" charset="0"/>
              </a:rPr>
              <a:t>¤§</a:t>
            </a:r>
            <a:r>
              <a:rPr lang="en-US" sz="3600" dirty="0" err="1" smtClean="0">
                <a:latin typeface="TonnySushreeMJ" pitchFamily="2" charset="0"/>
                <a:cs typeface="TonnySushreeMJ" pitchFamily="2" charset="0"/>
              </a:rPr>
              <a:t>yivexi</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cÖYxZ</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AvBb</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cieZx©Kv‡j</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ivgvb</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AvBb</a:t>
            </a:r>
            <a:r>
              <a:rPr lang="en-US" sz="3600" dirty="0" smtClean="0">
                <a:latin typeface="TonnySushreeMJ" pitchFamily="2" charset="0"/>
                <a:cs typeface="TonnySushreeMJ" pitchFamily="2" charset="0"/>
              </a:rPr>
              <a:t> </a:t>
            </a:r>
            <a:r>
              <a:rPr lang="en-US" sz="3600" dirty="0" smtClean="0">
                <a:latin typeface="NikoshBAN" pitchFamily="2" charset="0"/>
                <a:cs typeface="NikoshBAN" pitchFamily="2" charset="0"/>
              </a:rPr>
              <a:t>(Roman Law) </a:t>
            </a:r>
            <a:r>
              <a:rPr lang="en-US" sz="3600" dirty="0" err="1" smtClean="0">
                <a:latin typeface="TonnySushreeMJ" pitchFamily="2" charset="0"/>
                <a:cs typeface="TonnySushreeMJ" pitchFamily="2" charset="0"/>
              </a:rPr>
              <a:t>Ges</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cvðv‡Zi</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AvBb-Kvbyb‡K</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cÖfvevwš^Z</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K‡i</a:t>
            </a:r>
            <a:r>
              <a:rPr lang="en-US" sz="3600" dirty="0" smtClean="0">
                <a:latin typeface="TonnySushreeMJ" pitchFamily="2" charset="0"/>
                <a:cs typeface="TonnySushreeMJ" pitchFamily="2" charset="0"/>
              </a:rPr>
              <a:t>| </a:t>
            </a:r>
            <a:endParaRPr lang="en-US"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85519" y="172721"/>
            <a:ext cx="2433680" cy="646331"/>
          </a:xfrm>
          <a:prstGeom prst="rect">
            <a:avLst/>
          </a:prstGeom>
          <a:blipFill>
            <a:blip r:embed="rId2"/>
            <a:tile tx="0" ty="0" sx="100000" sy="100000" flip="none" algn="tl"/>
          </a:blipFill>
          <a:ln>
            <a:solidFill>
              <a:schemeClr val="bg1"/>
            </a:solidFill>
          </a:ln>
          <a:scene3d>
            <a:camera prst="orthographicFront"/>
            <a:lightRig rig="threePt" dir="t"/>
          </a:scene3d>
          <a:sp3d prstMaterial="legacyWireframe"/>
        </p:spPr>
        <p:txBody>
          <a:bodyPr wrap="square">
            <a:spAutoFit/>
          </a:bodyPr>
          <a:lstStyle/>
          <a:p>
            <a:r>
              <a:rPr lang="bn-IN" sz="3600" dirty="0" smtClean="0">
                <a:latin typeface="NikoshBAN" pitchFamily="2" charset="0"/>
                <a:cs typeface="NikoshBAN" pitchFamily="2" charset="0"/>
              </a:rPr>
              <a:t>হাম্মুরাবী আইন।</a:t>
            </a:r>
            <a:endParaRPr lang="en-US" sz="3600" dirty="0"/>
          </a:p>
        </p:txBody>
      </p:sp>
      <p:sp>
        <p:nvSpPr>
          <p:cNvPr id="5" name="Rectangle 4"/>
          <p:cNvSpPr/>
          <p:nvPr/>
        </p:nvSpPr>
        <p:spPr>
          <a:xfrm>
            <a:off x="427039" y="1899920"/>
            <a:ext cx="11445081" cy="189992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4000" dirty="0" err="1" smtClean="0">
                <a:solidFill>
                  <a:srgbClr val="FF0000"/>
                </a:solidFill>
                <a:latin typeface="TonnySushreeMJ" pitchFamily="2" charset="0"/>
                <a:cs typeface="TonnySushreeMJ" pitchFamily="2" charset="0"/>
              </a:rPr>
              <a:t>nv</a:t>
            </a:r>
            <a:r>
              <a:rPr lang="en-US" sz="4000" dirty="0" smtClean="0">
                <a:solidFill>
                  <a:srgbClr val="FF0000"/>
                </a:solidFill>
                <a:latin typeface="TonnySushreeMJ" pitchFamily="2" charset="0"/>
                <a:cs typeface="TonnySushreeMJ" pitchFamily="2" charset="0"/>
              </a:rPr>
              <a:t>¤§</a:t>
            </a:r>
            <a:r>
              <a:rPr lang="en-US" sz="4000" dirty="0" err="1" smtClean="0">
                <a:solidFill>
                  <a:srgbClr val="FF0000"/>
                </a:solidFill>
                <a:latin typeface="TonnySushreeMJ" pitchFamily="2" charset="0"/>
                <a:cs typeface="TonnySushreeMJ" pitchFamily="2" charset="0"/>
              </a:rPr>
              <a:t>yivex</a:t>
            </a:r>
            <a:r>
              <a:rPr lang="en-US" sz="4000" dirty="0" smtClean="0">
                <a:solidFill>
                  <a:srgbClr val="FF0000"/>
                </a:solidFill>
                <a:latin typeface="TonnySushreeMJ" pitchFamily="2" charset="0"/>
                <a:cs typeface="TonnySushreeMJ" pitchFamily="2" charset="0"/>
              </a:rPr>
              <a:t> </a:t>
            </a:r>
            <a:r>
              <a:rPr lang="en-US" sz="4000" dirty="0" err="1" smtClean="0">
                <a:solidFill>
                  <a:srgbClr val="FF0000"/>
                </a:solidFill>
                <a:latin typeface="TonnySushreeMJ" pitchFamily="2" charset="0"/>
                <a:cs typeface="TonnySushreeMJ" pitchFamily="2" charset="0"/>
              </a:rPr>
              <a:t>AvBb</a:t>
            </a:r>
            <a:r>
              <a:rPr lang="en-US" sz="4000" dirty="0" smtClean="0">
                <a:solidFill>
                  <a:srgbClr val="FF0000"/>
                </a:solidFill>
                <a:latin typeface="TonnySushreeMJ" pitchFamily="2" charset="0"/>
                <a:cs typeface="TonnySushreeMJ" pitchFamily="2" charset="0"/>
              </a:rPr>
              <a:t> </a:t>
            </a:r>
            <a:r>
              <a:rPr lang="en-US" sz="4000" dirty="0" err="1" smtClean="0">
                <a:solidFill>
                  <a:srgbClr val="FF0000"/>
                </a:solidFill>
                <a:latin typeface="TonnySushreeMJ" pitchFamily="2" charset="0"/>
                <a:cs typeface="TonnySushreeMJ" pitchFamily="2" charset="0"/>
              </a:rPr>
              <a:t>nv</a:t>
            </a:r>
            <a:r>
              <a:rPr lang="en-US" sz="4000" dirty="0" smtClean="0">
                <a:solidFill>
                  <a:srgbClr val="FF0000"/>
                </a:solidFill>
                <a:latin typeface="TonnySushreeMJ" pitchFamily="2" charset="0"/>
                <a:cs typeface="TonnySushreeMJ" pitchFamily="2" charset="0"/>
              </a:rPr>
              <a:t>¤^</a:t>
            </a:r>
            <a:r>
              <a:rPr lang="en-US" sz="4000" dirty="0" err="1" smtClean="0">
                <a:solidFill>
                  <a:srgbClr val="FF0000"/>
                </a:solidFill>
                <a:latin typeface="TonnySushreeMJ" pitchFamily="2" charset="0"/>
                <a:cs typeface="TonnySushreeMJ" pitchFamily="2" charset="0"/>
              </a:rPr>
              <a:t>yivexi</a:t>
            </a:r>
            <a:r>
              <a:rPr lang="en-US" sz="4000" dirty="0" smtClean="0">
                <a:solidFill>
                  <a:srgbClr val="FF0000"/>
                </a:solidFill>
                <a:latin typeface="TonnySushreeMJ" pitchFamily="2" charset="0"/>
                <a:cs typeface="TonnySushreeMJ" pitchFamily="2" charset="0"/>
              </a:rPr>
              <a:t> </a:t>
            </a:r>
            <a:r>
              <a:rPr lang="en-US" sz="4000" dirty="0" err="1" smtClean="0">
                <a:solidFill>
                  <a:srgbClr val="FF0000"/>
                </a:solidFill>
                <a:latin typeface="TonnySushreeMJ" pitchFamily="2" charset="0"/>
                <a:cs typeface="TonnySushreeMJ" pitchFamily="2" charset="0"/>
              </a:rPr>
              <a:t>Kvbyb</a:t>
            </a:r>
            <a:r>
              <a:rPr lang="en-US" sz="4000" dirty="0" smtClean="0">
                <a:solidFill>
                  <a:srgbClr val="FF0000"/>
                </a:solidFill>
                <a:latin typeface="TonnySushreeMJ" pitchFamily="2" charset="0"/>
                <a:cs typeface="TonnySushreeMJ" pitchFamily="2" charset="0"/>
              </a:rPr>
              <a:t> </a:t>
            </a:r>
            <a:r>
              <a:rPr lang="en-US" sz="4000" dirty="0" err="1" smtClean="0">
                <a:solidFill>
                  <a:srgbClr val="FF0000"/>
                </a:solidFill>
                <a:latin typeface="TonnySushreeMJ" pitchFamily="2" charset="0"/>
                <a:cs typeface="TonnySushreeMJ" pitchFamily="2" charset="0"/>
              </a:rPr>
              <a:t>Abymv‡i</a:t>
            </a:r>
            <a:r>
              <a:rPr lang="en-US" sz="4000" dirty="0" smtClean="0">
                <a:solidFill>
                  <a:srgbClr val="FF0000"/>
                </a:solidFill>
                <a:latin typeface="TonnySushreeMJ" pitchFamily="2" charset="0"/>
                <a:cs typeface="TonnySushreeMJ" pitchFamily="2" charset="0"/>
              </a:rPr>
              <a:t> </a:t>
            </a:r>
            <a:r>
              <a:rPr lang="en-US" sz="4000" dirty="0" err="1" smtClean="0">
                <a:solidFill>
                  <a:srgbClr val="FF0000"/>
                </a:solidFill>
                <a:latin typeface="TonnySushreeMJ" pitchFamily="2" charset="0"/>
                <a:cs typeface="TonnySushreeMJ" pitchFamily="2" charset="0"/>
              </a:rPr>
              <a:t>LvRbv</a:t>
            </a:r>
            <a:r>
              <a:rPr lang="en-US" sz="4000" dirty="0" smtClean="0">
                <a:solidFill>
                  <a:srgbClr val="FF0000"/>
                </a:solidFill>
                <a:latin typeface="TonnySushreeMJ" pitchFamily="2" charset="0"/>
                <a:cs typeface="TonnySushreeMJ" pitchFamily="2" charset="0"/>
              </a:rPr>
              <a:t> </a:t>
            </a:r>
            <a:r>
              <a:rPr lang="en-US" sz="4000" dirty="0" err="1" smtClean="0">
                <a:solidFill>
                  <a:srgbClr val="FF0000"/>
                </a:solidFill>
                <a:latin typeface="TonnySushreeMJ" pitchFamily="2" charset="0"/>
                <a:cs typeface="TonnySushreeMJ" pitchFamily="2" charset="0"/>
              </a:rPr>
              <a:t>w`‡Z</a:t>
            </a:r>
            <a:r>
              <a:rPr lang="en-US" sz="4000" dirty="0" smtClean="0">
                <a:solidFill>
                  <a:srgbClr val="FF0000"/>
                </a:solidFill>
                <a:latin typeface="TonnySushreeMJ" pitchFamily="2" charset="0"/>
                <a:cs typeface="TonnySushreeMJ" pitchFamily="2" charset="0"/>
              </a:rPr>
              <a:t> </a:t>
            </a:r>
            <a:r>
              <a:rPr lang="en-US" sz="4000" dirty="0" err="1" smtClean="0">
                <a:solidFill>
                  <a:srgbClr val="FF0000"/>
                </a:solidFill>
                <a:latin typeface="TonnySushreeMJ" pitchFamily="2" charset="0"/>
                <a:cs typeface="TonnySushreeMJ" pitchFamily="2" charset="0"/>
              </a:rPr>
              <a:t>n‡Zv</a:t>
            </a:r>
            <a:r>
              <a:rPr lang="en-US" sz="4000" dirty="0" smtClean="0">
                <a:solidFill>
                  <a:srgbClr val="FF0000"/>
                </a:solidFill>
                <a:latin typeface="TonnySushreeMJ" pitchFamily="2" charset="0"/>
                <a:cs typeface="TonnySushreeMJ" pitchFamily="2" charset="0"/>
              </a:rPr>
              <a:t> </a:t>
            </a:r>
            <a:r>
              <a:rPr lang="en-US" sz="4000" dirty="0" err="1" smtClean="0">
                <a:solidFill>
                  <a:srgbClr val="FF0000"/>
                </a:solidFill>
                <a:latin typeface="TonnySushreeMJ" pitchFamily="2" charset="0"/>
                <a:cs typeface="TonnySushreeMJ" pitchFamily="2" charset="0"/>
              </a:rPr>
              <a:t>dm‡ji</a:t>
            </a:r>
            <a:r>
              <a:rPr lang="en-US" sz="4000" dirty="0" smtClean="0">
                <a:solidFill>
                  <a:srgbClr val="FF0000"/>
                </a:solidFill>
                <a:latin typeface="TonnySushreeMJ" pitchFamily="2" charset="0"/>
                <a:cs typeface="TonnySushreeMJ" pitchFamily="2" charset="0"/>
              </a:rPr>
              <a:t> GK Z…</a:t>
            </a:r>
            <a:r>
              <a:rPr lang="en-US" sz="4000" dirty="0" err="1" smtClean="0">
                <a:solidFill>
                  <a:srgbClr val="FF0000"/>
                </a:solidFill>
                <a:latin typeface="TonnySushreeMJ" pitchFamily="2" charset="0"/>
                <a:cs typeface="TonnySushreeMJ" pitchFamily="2" charset="0"/>
              </a:rPr>
              <a:t>Zxqvsk</a:t>
            </a:r>
            <a:r>
              <a:rPr lang="en-US" sz="4000" dirty="0" smtClean="0">
                <a:solidFill>
                  <a:srgbClr val="FF0000"/>
                </a:solidFill>
                <a:latin typeface="TonnySushreeMJ" pitchFamily="2" charset="0"/>
                <a:cs typeface="TonnySushreeMJ" pitchFamily="2" charset="0"/>
              </a:rPr>
              <a:t>; </a:t>
            </a:r>
            <a:r>
              <a:rPr lang="en-US" sz="4000" dirty="0" err="1" smtClean="0">
                <a:solidFill>
                  <a:srgbClr val="FF0000"/>
                </a:solidFill>
                <a:latin typeface="TonnySushreeMJ" pitchFamily="2" charset="0"/>
                <a:cs typeface="TonnySushreeMJ" pitchFamily="2" charset="0"/>
              </a:rPr>
              <a:t>d‡ji</a:t>
            </a:r>
            <a:r>
              <a:rPr lang="en-US" sz="4000" dirty="0" smtClean="0">
                <a:solidFill>
                  <a:srgbClr val="FF0000"/>
                </a:solidFill>
                <a:latin typeface="TonnySushreeMJ" pitchFamily="2" charset="0"/>
                <a:cs typeface="TonnySushreeMJ" pitchFamily="2" charset="0"/>
              </a:rPr>
              <a:t> </a:t>
            </a:r>
            <a:r>
              <a:rPr lang="en-US" sz="4000" dirty="0" err="1" smtClean="0">
                <a:solidFill>
                  <a:srgbClr val="FF0000"/>
                </a:solidFill>
                <a:latin typeface="TonnySushreeMJ" pitchFamily="2" charset="0"/>
                <a:cs typeface="TonnySushreeMJ" pitchFamily="2" charset="0"/>
              </a:rPr>
              <a:t>evMvb</a:t>
            </a:r>
            <a:r>
              <a:rPr lang="en-US" sz="4000" dirty="0" smtClean="0">
                <a:solidFill>
                  <a:srgbClr val="FF0000"/>
                </a:solidFill>
                <a:latin typeface="TonnySushreeMJ" pitchFamily="2" charset="0"/>
                <a:cs typeface="TonnySushreeMJ" pitchFamily="2" charset="0"/>
              </a:rPr>
              <a:t> </a:t>
            </a:r>
            <a:r>
              <a:rPr lang="en-US" sz="4000" dirty="0" err="1" smtClean="0">
                <a:solidFill>
                  <a:srgbClr val="FF0000"/>
                </a:solidFill>
                <a:latin typeface="TonnySushreeMJ" pitchFamily="2" charset="0"/>
                <a:cs typeface="TonnySushreeMJ" pitchFamily="2" charset="0"/>
              </a:rPr>
              <a:t>n‡j</a:t>
            </a:r>
            <a:r>
              <a:rPr lang="en-US" sz="4000" dirty="0" smtClean="0">
                <a:solidFill>
                  <a:srgbClr val="FF0000"/>
                </a:solidFill>
                <a:latin typeface="TonnySushreeMJ" pitchFamily="2" charset="0"/>
                <a:cs typeface="TonnySushreeMJ" pitchFamily="2" charset="0"/>
              </a:rPr>
              <a:t> </a:t>
            </a:r>
            <a:r>
              <a:rPr lang="en-US" sz="4000" dirty="0" err="1" smtClean="0">
                <a:solidFill>
                  <a:srgbClr val="FF0000"/>
                </a:solidFill>
                <a:latin typeface="TonnySushreeMJ" pitchFamily="2" charset="0"/>
                <a:cs typeface="TonnySushreeMJ" pitchFamily="2" charset="0"/>
              </a:rPr>
              <a:t>w`‡Z</a:t>
            </a:r>
            <a:r>
              <a:rPr lang="en-US" sz="4000" dirty="0" smtClean="0">
                <a:solidFill>
                  <a:srgbClr val="FF0000"/>
                </a:solidFill>
                <a:latin typeface="TonnySushreeMJ" pitchFamily="2" charset="0"/>
                <a:cs typeface="TonnySushreeMJ" pitchFamily="2" charset="0"/>
              </a:rPr>
              <a:t> </a:t>
            </a:r>
            <a:r>
              <a:rPr lang="en-US" sz="4000" dirty="0" err="1" smtClean="0">
                <a:solidFill>
                  <a:srgbClr val="FF0000"/>
                </a:solidFill>
                <a:latin typeface="TonnySushreeMJ" pitchFamily="2" charset="0"/>
                <a:cs typeface="TonnySushreeMJ" pitchFamily="2" charset="0"/>
              </a:rPr>
              <a:t>n‡Zv</a:t>
            </a:r>
            <a:r>
              <a:rPr lang="en-US" sz="4000" dirty="0" smtClean="0">
                <a:solidFill>
                  <a:srgbClr val="FF0000"/>
                </a:solidFill>
                <a:latin typeface="TonnySushreeMJ" pitchFamily="2" charset="0"/>
                <a:cs typeface="TonnySushreeMJ" pitchFamily="2" charset="0"/>
              </a:rPr>
              <a:t> `</a:t>
            </a:r>
            <a:r>
              <a:rPr lang="en-US" sz="4000" dirty="0" err="1" smtClean="0">
                <a:solidFill>
                  <a:srgbClr val="FF0000"/>
                </a:solidFill>
                <a:latin typeface="TonnySushreeMJ" pitchFamily="2" charset="0"/>
                <a:cs typeface="TonnySushreeMJ" pitchFamily="2" charset="0"/>
              </a:rPr>
              <a:t>yB</a:t>
            </a:r>
            <a:r>
              <a:rPr lang="en-US" sz="4000" dirty="0" smtClean="0">
                <a:solidFill>
                  <a:srgbClr val="FF0000"/>
                </a:solidFill>
                <a:latin typeface="TonnySushreeMJ" pitchFamily="2" charset="0"/>
                <a:cs typeface="TonnySushreeMJ" pitchFamily="2" charset="0"/>
              </a:rPr>
              <a:t>-Z…</a:t>
            </a:r>
            <a:r>
              <a:rPr lang="en-US" sz="4000" dirty="0" err="1" smtClean="0">
                <a:solidFill>
                  <a:srgbClr val="FF0000"/>
                </a:solidFill>
                <a:latin typeface="TonnySushreeMJ" pitchFamily="2" charset="0"/>
                <a:cs typeface="TonnySushreeMJ" pitchFamily="2" charset="0"/>
              </a:rPr>
              <a:t>Zxqvsk</a:t>
            </a:r>
            <a:r>
              <a:rPr lang="en-US" sz="4000" dirty="0" smtClean="0">
                <a:solidFill>
                  <a:srgbClr val="FF0000"/>
                </a:solidFill>
                <a:latin typeface="TonnySushreeMJ" pitchFamily="2" charset="0"/>
                <a:cs typeface="TonnySushreeMJ" pitchFamily="2" charset="0"/>
              </a:rPr>
              <a:t>| </a:t>
            </a:r>
            <a:endParaRPr lang="en-US" sz="4000" dirty="0">
              <a:solidFill>
                <a:srgbClr val="FF0000"/>
              </a:solidFill>
            </a:endParaRPr>
          </a:p>
        </p:txBody>
      </p:sp>
      <p:sp>
        <p:nvSpPr>
          <p:cNvPr id="6" name="Rectangle 5"/>
          <p:cNvSpPr/>
          <p:nvPr/>
        </p:nvSpPr>
        <p:spPr>
          <a:xfrm>
            <a:off x="365919" y="5267960"/>
            <a:ext cx="11506200" cy="1209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dirty="0" err="1" smtClean="0">
                <a:latin typeface="TonnySushreeMJ" pitchFamily="2" charset="0"/>
                <a:cs typeface="TonnySushreeMJ" pitchFamily="2" charset="0"/>
              </a:rPr>
              <a:t>LvRbv</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w`‡Z</a:t>
            </a:r>
            <a:r>
              <a:rPr lang="en-US" sz="3600" dirty="0" smtClean="0">
                <a:latin typeface="TonnySushreeMJ" pitchFamily="2" charset="0"/>
                <a:cs typeface="TonnySushreeMJ" pitchFamily="2" charset="0"/>
              </a:rPr>
              <a:t> †`ix </a:t>
            </a:r>
            <a:r>
              <a:rPr lang="en-US" sz="3600" dirty="0" err="1" smtClean="0">
                <a:latin typeface="TonnySushreeMJ" pitchFamily="2" charset="0"/>
                <a:cs typeface="TonnySushreeMJ" pitchFamily="2" charset="0"/>
              </a:rPr>
              <a:t>n‡j</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Ges</a:t>
            </a:r>
            <a:r>
              <a:rPr lang="en-US" sz="3600" dirty="0" smtClean="0">
                <a:latin typeface="TonnySushreeMJ" pitchFamily="2" charset="0"/>
                <a:cs typeface="TonnySushreeMJ" pitchFamily="2" charset="0"/>
              </a:rPr>
              <a:t> my` I </a:t>
            </a:r>
            <a:r>
              <a:rPr lang="en-US" sz="3600" dirty="0" err="1" smtClean="0">
                <a:latin typeface="TonnySushreeMJ" pitchFamily="2" charset="0"/>
                <a:cs typeface="TonnySushreeMJ" pitchFamily="2" charset="0"/>
              </a:rPr>
              <a:t>ÿwZc~iY</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cÖ`v‡b</a:t>
            </a:r>
            <a:r>
              <a:rPr lang="en-US" sz="3600" dirty="0" smtClean="0">
                <a:latin typeface="TonnySushreeMJ" pitchFamily="2" charset="0"/>
                <a:cs typeface="TonnySushreeMJ" pitchFamily="2" charset="0"/>
              </a:rPr>
              <a:t> e¨_© </a:t>
            </a:r>
            <a:r>
              <a:rPr lang="en-US" sz="3600" dirty="0" err="1" smtClean="0">
                <a:latin typeface="TonnySushreeMJ" pitchFamily="2" charset="0"/>
                <a:cs typeface="TonnySushreeMJ" pitchFamily="2" charset="0"/>
              </a:rPr>
              <a:t>n‡j</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Zv‡K</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vm</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evbv‡bv</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n‡Zv</a:t>
            </a:r>
            <a:r>
              <a:rPr lang="en-US" sz="3600" dirty="0" smtClean="0">
                <a:latin typeface="TonnySushreeMJ" pitchFamily="2" charset="0"/>
                <a:cs typeface="TonnySushreeMJ" pitchFamily="2" charset="0"/>
              </a:rPr>
              <a:t> |</a:t>
            </a:r>
            <a:endParaRPr lang="en-US"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8319" y="1122681"/>
            <a:ext cx="10439400" cy="5816977"/>
          </a:xfrm>
          <a:prstGeom prst="rect">
            <a:avLst/>
          </a:prstGeom>
          <a:noFill/>
        </p:spPr>
        <p:txBody>
          <a:bodyPr wrap="square" rtlCol="0">
            <a:spAutoFit/>
          </a:bodyPr>
          <a:lstStyle/>
          <a:p>
            <a:r>
              <a:rPr lang="bn-IN" sz="3200" dirty="0" smtClean="0">
                <a:latin typeface="NikoshBAN" pitchFamily="2" charset="0"/>
                <a:cs typeface="NikoshBAN" pitchFamily="2" charset="0"/>
              </a:rPr>
              <a:t>হাম্মুরাবি প্রনীত উল্লেখযোগ্য কিছু আইন হলো:</a:t>
            </a:r>
            <a:br>
              <a:rPr lang="bn-IN" sz="3200" dirty="0" smtClean="0">
                <a:latin typeface="NikoshBAN" pitchFamily="2" charset="0"/>
                <a:cs typeface="NikoshBAN" pitchFamily="2" charset="0"/>
              </a:rPr>
            </a:br>
            <a:r>
              <a:rPr lang="bn-IN" sz="3200" dirty="0" smtClean="0">
                <a:latin typeface="NikoshBAN" pitchFamily="2" charset="0"/>
                <a:cs typeface="NikoshBAN" pitchFamily="2" charset="0"/>
              </a:rPr>
              <a:t>1. ম্যজিক দেখানো(সর্বোচ্চ শাস্তি মৃত্যুদন্ড),</a:t>
            </a:r>
          </a:p>
          <a:p>
            <a:r>
              <a:rPr lang="bn-IN" sz="3200" dirty="0" smtClean="0">
                <a:latin typeface="NikoshBAN" pitchFamily="2" charset="0"/>
                <a:cs typeface="NikoshBAN" pitchFamily="2" charset="0"/>
              </a:rPr>
              <a:t>2.মিথ্যা স্বাক্ষ্যদান(সর্বোচ্চ শাস্তি মৃত্যুদন্ড),</a:t>
            </a:r>
          </a:p>
          <a:p>
            <a:r>
              <a:rPr lang="bn-IN" sz="3200" dirty="0" smtClean="0">
                <a:latin typeface="NikoshBAN" pitchFamily="2" charset="0"/>
                <a:cs typeface="NikoshBAN" pitchFamily="2" charset="0"/>
              </a:rPr>
              <a:t>3.পুড়ে যাওয়া বাড়ির মালামাল লুট(মৃত্যুদন্ড),</a:t>
            </a:r>
          </a:p>
          <a:p>
            <a:r>
              <a:rPr lang="bn-IN" sz="3200" dirty="0" smtClean="0">
                <a:latin typeface="NikoshBAN" pitchFamily="2" charset="0"/>
                <a:cs typeface="NikoshBAN" pitchFamily="2" charset="0"/>
              </a:rPr>
              <a:t>4.তালাক(স্বামী তার স্ত্রীকে তালাক দিলে খোরপোষ দিতে বাধ্য থাকতেন),</a:t>
            </a:r>
          </a:p>
          <a:p>
            <a:r>
              <a:rPr lang="bn-IN" sz="3200" dirty="0" smtClean="0">
                <a:latin typeface="NikoshBAN" pitchFamily="2" charset="0"/>
                <a:cs typeface="NikoshBAN" pitchFamily="2" charset="0"/>
              </a:rPr>
              <a:t>5.ক্রিতদাস(ক্রিতদাসির পেটে বচ্চা থাকলে বিক্রি নিষিদ্ধ),</a:t>
            </a:r>
          </a:p>
          <a:p>
            <a:r>
              <a:rPr lang="bn-IN" sz="3200" dirty="0" smtClean="0">
                <a:latin typeface="NikoshBAN" pitchFamily="2" charset="0"/>
                <a:cs typeface="NikoshBAN" pitchFamily="2" charset="0"/>
              </a:rPr>
              <a:t>6.বিধবার সম্পদের অধিকার,</a:t>
            </a:r>
          </a:p>
          <a:p>
            <a:r>
              <a:rPr lang="bn-IN" sz="3200" dirty="0" smtClean="0">
                <a:latin typeface="NikoshBAN" pitchFamily="2" charset="0"/>
                <a:cs typeface="NikoshBAN" pitchFamily="2" charset="0"/>
              </a:rPr>
              <a:t>7.নারি-পুরুষের বৈধ সম্পর্ক(যেমন নিজ কন্যা,পুত্রবধু,মায়ের সাথে অবৈধ সম্পর্ক স্থাপন করলে শাস্তি মৃত্যু দন্ড)।</a:t>
            </a:r>
          </a:p>
          <a:p>
            <a:r>
              <a:rPr lang="bn-IN" sz="3200" dirty="0" smtClean="0">
                <a:latin typeface="NikoshBAN" pitchFamily="2" charset="0"/>
                <a:cs typeface="NikoshBAN" pitchFamily="2" charset="0"/>
              </a:rPr>
              <a:t>8.কোন নিরপরাধ ও নিরিহ মানুষের সন্তান অপহরনের শাস্তি ছিল মৃত্যুদন্ড।এরকম আরও অনেক আইন ছিল।</a:t>
            </a:r>
            <a:r>
              <a:rPr lang="bn-IN" dirty="0" smtClean="0"/>
              <a:t/>
            </a:r>
            <a:br>
              <a:rPr lang="bn-IN" dirty="0" smtClean="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719" y="690880"/>
            <a:ext cx="11201400" cy="5509200"/>
          </a:xfrm>
          <a:prstGeom prst="rect">
            <a:avLst/>
          </a:prstGeom>
          <a:blipFill>
            <a:blip r:embed="rId2"/>
            <a:tile tx="0" ty="0" sx="100000" sy="100000" flip="none" algn="tl"/>
          </a:blipFill>
        </p:spPr>
        <p:txBody>
          <a:bodyPr wrap="square">
            <a:spAutoFit/>
          </a:bodyPr>
          <a:lstStyle/>
          <a:p>
            <a:r>
              <a:rPr lang="bn-IN" sz="3200" dirty="0" smtClean="0">
                <a:latin typeface="NikoshBAN" pitchFamily="2" charset="0"/>
                <a:cs typeface="NikoshBAN" pitchFamily="2" charset="0"/>
              </a:rPr>
              <a:t>এছাড়া সম্পদের হেফাজত,কৃষিকাজ,জমিবন্ধক,যৌথ ব্যবসা,ঋন,যৌতুক,উত্তরাধিকার,ভাড়ার হার,ডাক্তার ফি ইত্যাদি নানা বিষয়ে সুস্পষ্ট লিখিত আইন ছিল।কেউ এসমস্ত আইনের বরখেলাফ করলে আইন মোতাবেক শাস্তির ব্যবস্থা ছিল</a:t>
            </a:r>
            <a:br>
              <a:rPr lang="bn-IN" sz="3200" dirty="0" smtClean="0">
                <a:latin typeface="NikoshBAN" pitchFamily="2" charset="0"/>
                <a:cs typeface="NikoshBAN" pitchFamily="2" charset="0"/>
              </a:rPr>
            </a:br>
            <a:endParaRPr lang="bn-IN" sz="3200" dirty="0" smtClean="0">
              <a:latin typeface="NikoshBAN" pitchFamily="2" charset="0"/>
              <a:cs typeface="NikoshBAN" pitchFamily="2" charset="0"/>
            </a:endParaRPr>
          </a:p>
          <a:p>
            <a:r>
              <a:rPr lang="bn-IN" sz="3200" dirty="0" smtClean="0">
                <a:latin typeface="NikoshBAN" pitchFamily="2" charset="0"/>
                <a:cs typeface="NikoshBAN" pitchFamily="2" charset="0"/>
              </a:rPr>
              <a:t>সামাজিক ও পারিবারিক আইনগুলি তিনিই প্রথম প্রনয়ন করেন এবং এই আইনের ধারা প্রয়োগ করে শাস্তি প্রদান করা হত।তার সময়েই বিচারকরা সর্বপ্রথম বলতে শিখেন- “আমি আইনের অমুক ধারা মোতাবেক অপরাধির শাস্তি বিধান করলাম।” </a:t>
            </a:r>
            <a:br>
              <a:rPr lang="bn-IN" sz="3200" dirty="0" smtClean="0">
                <a:latin typeface="NikoshBAN" pitchFamily="2" charset="0"/>
                <a:cs typeface="NikoshBAN" pitchFamily="2" charset="0"/>
              </a:rPr>
            </a:br>
            <a:endParaRPr lang="bn-IN" sz="3200" dirty="0" smtClean="0">
              <a:latin typeface="NikoshBAN" pitchFamily="2" charset="0"/>
              <a:cs typeface="NikoshBAN" pitchFamily="2" charset="0"/>
            </a:endParaRPr>
          </a:p>
          <a:p>
            <a:r>
              <a:rPr lang="bn-IN" sz="3200" dirty="0" smtClean="0">
                <a:latin typeface="NikoshBAN" pitchFamily="2" charset="0"/>
                <a:cs typeface="NikoshBAN" pitchFamily="2" charset="0"/>
              </a:rPr>
              <a:t>হাম্মুরাবির প্রণীত আইন বহুদিন ধরে বহাল ছিল।তারপর সময়ের পরিক্রমায় বিভিন্নদেশ নিজ নিজ প্রয়োজনে আইনে সংযোজন,পরিবর্তন,পরিবর্ধন করে।হাম্মুরাবির পর পৃথিবীর আরেকটি উল্লেখযোগ্য আইন হলো রোমানদের প্রণীত আইন</a:t>
            </a:r>
            <a:r>
              <a:rPr lang="bn-IN" sz="3200" dirty="0" smtClean="0"/>
              <a:t>।</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603489" y="345440"/>
            <a:ext cx="11063949" cy="7081520"/>
            <a:chOff x="603488" y="304800"/>
            <a:chExt cx="11063949" cy="6248400"/>
          </a:xfrm>
        </p:grpSpPr>
        <p:sp>
          <p:nvSpPr>
            <p:cNvPr id="4" name="Rounded Rectangle 3"/>
            <p:cNvSpPr/>
            <p:nvPr/>
          </p:nvSpPr>
          <p:spPr>
            <a:xfrm>
              <a:off x="603488" y="304800"/>
              <a:ext cx="11063949" cy="62484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408139" y="685800"/>
              <a:ext cx="9253485" cy="1111483"/>
            </a:xfrm>
            <a:prstGeom prst="rect">
              <a:avLst/>
            </a:prstGeom>
            <a:solidFill>
              <a:srgbClr val="FFFF00"/>
            </a:solidFill>
          </p:spPr>
          <p:style>
            <a:lnRef idx="0">
              <a:schemeClr val="accent2"/>
            </a:lnRef>
            <a:fillRef idx="3">
              <a:schemeClr val="accent2"/>
            </a:fillRef>
            <a:effectRef idx="3">
              <a:schemeClr val="accent2"/>
            </a:effectRef>
            <a:fontRef idx="minor">
              <a:schemeClr val="lt1"/>
            </a:fontRef>
          </p:style>
          <p:txBody>
            <a:bodyPr wrap="square" lIns="104498" tIns="52249" rIns="104498" bIns="52249" rtlCol="0">
              <a:spAutoFit/>
            </a:bodyPr>
            <a:lstStyle/>
            <a:p>
              <a:pPr algn="ctr"/>
              <a:endParaRPr lang="en-US" sz="75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NikoshBAN" pitchFamily="2" charset="0"/>
                <a:cs typeface="NikoshBAN" pitchFamily="2" charset="0"/>
              </a:endParaRPr>
            </a:p>
          </p:txBody>
        </p:sp>
        <p:sp>
          <p:nvSpPr>
            <p:cNvPr id="6" name="TextBox 5"/>
            <p:cNvSpPr txBox="1"/>
            <p:nvPr/>
          </p:nvSpPr>
          <p:spPr>
            <a:xfrm>
              <a:off x="1432719" y="2057400"/>
              <a:ext cx="9228905" cy="649818"/>
            </a:xfrm>
            <a:prstGeom prst="rect">
              <a:avLst/>
            </a:prstGeom>
          </p:spPr>
          <p:style>
            <a:lnRef idx="0">
              <a:schemeClr val="accent2"/>
            </a:lnRef>
            <a:fillRef idx="3">
              <a:schemeClr val="accent2"/>
            </a:fillRef>
            <a:effectRef idx="3">
              <a:schemeClr val="accent2"/>
            </a:effectRef>
            <a:fontRef idx="minor">
              <a:schemeClr val="lt1"/>
            </a:fontRef>
          </p:style>
          <p:txBody>
            <a:bodyPr wrap="square" lIns="104498" tIns="52249" rIns="104498" bIns="52249" rtlCol="0">
              <a:spAutoFit/>
            </a:bodyPr>
            <a:lstStyle/>
            <a:p>
              <a:pPr algn="ctr"/>
              <a:r>
                <a:rPr lang="bn-IN" sz="4100" dirty="0" smtClean="0">
                  <a:latin typeface="NikoshBAN" pitchFamily="2" charset="0"/>
                  <a:cs typeface="NikoshBAN" pitchFamily="2" charset="0"/>
                </a:rPr>
                <a:t>মেহনাজ হোসেন মীম আদর্শ সরকারি কলেজ</a:t>
              </a:r>
            </a:p>
          </p:txBody>
        </p:sp>
        <p:sp>
          <p:nvSpPr>
            <p:cNvPr id="7" name="TextBox 6"/>
            <p:cNvSpPr txBox="1"/>
            <p:nvPr/>
          </p:nvSpPr>
          <p:spPr>
            <a:xfrm>
              <a:off x="1432719" y="2819400"/>
              <a:ext cx="9329486" cy="649818"/>
            </a:xfrm>
            <a:prstGeom prst="rect">
              <a:avLst/>
            </a:prstGeom>
            <a:solidFill>
              <a:srgbClr val="00B050"/>
            </a:solidFill>
          </p:spPr>
          <p:style>
            <a:lnRef idx="0">
              <a:schemeClr val="accent2"/>
            </a:lnRef>
            <a:fillRef idx="3">
              <a:schemeClr val="accent2"/>
            </a:fillRef>
            <a:effectRef idx="3">
              <a:schemeClr val="accent2"/>
            </a:effectRef>
            <a:fontRef idx="minor">
              <a:schemeClr val="lt1"/>
            </a:fontRef>
          </p:style>
          <p:txBody>
            <a:bodyPr wrap="square" lIns="104498" tIns="52249" rIns="104498" bIns="52249" rtlCol="0">
              <a:spAutoFit/>
            </a:bodyPr>
            <a:lstStyle/>
            <a:p>
              <a:pPr algn="ctr"/>
              <a:r>
                <a:rPr lang="bn-IN" sz="4100" dirty="0" smtClean="0">
                  <a:latin typeface="NikoshBAN" pitchFamily="2" charset="0"/>
                  <a:cs typeface="NikoshBAN" pitchFamily="2" charset="0"/>
                </a:rPr>
                <a:t>ইসলামের ইতিহাস  ও সংস্কৃতি </a:t>
              </a:r>
              <a:r>
                <a:rPr lang="en-US" sz="4100" dirty="0" smtClean="0">
                  <a:latin typeface="NikoshBAN" pitchFamily="2" charset="0"/>
                  <a:cs typeface="NikoshBAN" pitchFamily="2" charset="0"/>
                </a:rPr>
                <a:t>1ম</a:t>
              </a:r>
              <a:r>
                <a:rPr lang="bn-IN" sz="4100" dirty="0" smtClean="0">
                  <a:latin typeface="NikoshBAN" pitchFamily="2" charset="0"/>
                  <a:cs typeface="NikoshBAN" pitchFamily="2" charset="0"/>
                </a:rPr>
                <a:t> পত্র </a:t>
              </a:r>
              <a:endParaRPr lang="en-US" sz="4100" dirty="0">
                <a:latin typeface="NikoshBAN" pitchFamily="2" charset="0"/>
                <a:cs typeface="NikoshBAN" pitchFamily="2" charset="0"/>
              </a:endParaRPr>
            </a:p>
          </p:txBody>
        </p:sp>
        <p:sp>
          <p:nvSpPr>
            <p:cNvPr id="8" name="Rounded Rectangle 7"/>
            <p:cNvSpPr/>
            <p:nvPr/>
          </p:nvSpPr>
          <p:spPr>
            <a:xfrm>
              <a:off x="1609302" y="4953000"/>
              <a:ext cx="9253485" cy="1295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lIns="104498" tIns="52249" rIns="104498" bIns="52249" rtlCol="0" anchor="ctr"/>
            <a:lstStyle/>
            <a:p>
              <a:pPr algn="ctr"/>
              <a:r>
                <a:rPr lang="bn-IN" sz="4100" dirty="0" smtClean="0">
                  <a:latin typeface="NikoshBAN" pitchFamily="2" charset="0"/>
                  <a:cs typeface="NikoshBAN" pitchFamily="2" charset="0"/>
                </a:rPr>
                <a:t>তারিখ</a:t>
              </a:r>
              <a:r>
                <a:rPr lang="en-US" sz="4100" dirty="0" smtClean="0">
                  <a:solidFill>
                    <a:schemeClr val="bg1"/>
                  </a:solidFill>
                  <a:latin typeface="NikoshBAN" pitchFamily="2" charset="0"/>
                  <a:cs typeface="NikoshBAN" pitchFamily="2" charset="0"/>
                </a:rPr>
                <a:t>ঃ </a:t>
              </a:r>
              <a:r>
                <a:rPr lang="en-US" sz="4100" dirty="0" smtClean="0">
                  <a:solidFill>
                    <a:schemeClr val="bg1"/>
                  </a:solidFill>
                  <a:latin typeface="NikoshBAN" pitchFamily="2" charset="0"/>
                  <a:cs typeface="NikoshBAN" pitchFamily="2" charset="0"/>
                </a:rPr>
                <a:t>0</a:t>
              </a:r>
              <a:r>
                <a:rPr lang="bn-BD" sz="4100" dirty="0" smtClean="0">
                  <a:solidFill>
                    <a:schemeClr val="bg1"/>
                  </a:solidFill>
                  <a:latin typeface="NikoshBAN" pitchFamily="2" charset="0"/>
                  <a:cs typeface="NikoshBAN" pitchFamily="2" charset="0"/>
                </a:rPr>
                <a:t>2</a:t>
              </a:r>
              <a:r>
                <a:rPr lang="en-US" sz="4100" dirty="0" smtClean="0">
                  <a:solidFill>
                    <a:schemeClr val="bg1"/>
                  </a:solidFill>
                  <a:latin typeface="NikoshBAN" pitchFamily="2" charset="0"/>
                  <a:cs typeface="NikoshBAN" pitchFamily="2" charset="0"/>
                </a:rPr>
                <a:t>/</a:t>
              </a:r>
              <a:r>
                <a:rPr lang="bn-BD" sz="4100" dirty="0" smtClean="0">
                  <a:solidFill>
                    <a:schemeClr val="bg1"/>
                  </a:solidFill>
                  <a:latin typeface="NikoshBAN" pitchFamily="2" charset="0"/>
                  <a:cs typeface="NikoshBAN" pitchFamily="2" charset="0"/>
                </a:rPr>
                <a:t>11</a:t>
              </a:r>
              <a:r>
                <a:rPr lang="en-US" sz="4100" dirty="0" smtClean="0">
                  <a:solidFill>
                    <a:schemeClr val="bg1"/>
                  </a:solidFill>
                  <a:latin typeface="NikoshBAN" pitchFamily="2" charset="0"/>
                  <a:cs typeface="NikoshBAN" pitchFamily="2" charset="0"/>
                </a:rPr>
                <a:t>/২০</a:t>
              </a:r>
              <a:r>
                <a:rPr lang="bn-BD" sz="4100" dirty="0" smtClean="0">
                  <a:solidFill>
                    <a:schemeClr val="bg1"/>
                  </a:solidFill>
                  <a:latin typeface="NikoshBAN" pitchFamily="2" charset="0"/>
                  <a:cs typeface="NikoshBAN" pitchFamily="2" charset="0"/>
                </a:rPr>
                <a:t>20</a:t>
              </a:r>
              <a:r>
                <a:rPr lang="en-US" sz="4100" dirty="0" smtClean="0">
                  <a:solidFill>
                    <a:schemeClr val="bg1"/>
                  </a:solidFill>
                  <a:latin typeface="NikoshBAN" pitchFamily="2" charset="0"/>
                  <a:cs typeface="NikoshBAN" pitchFamily="2" charset="0"/>
                </a:rPr>
                <a:t> </a:t>
              </a:r>
              <a:endParaRPr lang="en-US" sz="4100" dirty="0">
                <a:latin typeface="NikoshBAN" pitchFamily="2" charset="0"/>
                <a:cs typeface="NikoshBAN" pitchFamily="2" charset="0"/>
              </a:endParaRPr>
            </a:p>
          </p:txBody>
        </p:sp>
        <p:sp>
          <p:nvSpPr>
            <p:cNvPr id="9" name="TextBox 8"/>
            <p:cNvSpPr txBox="1"/>
            <p:nvPr/>
          </p:nvSpPr>
          <p:spPr>
            <a:xfrm>
              <a:off x="3718719" y="3733800"/>
              <a:ext cx="3962400" cy="896173"/>
            </a:xfrm>
            <a:prstGeom prst="rect">
              <a:avLst/>
            </a:prstGeom>
            <a:solidFill>
              <a:srgbClr val="FFC000"/>
            </a:solidFill>
          </p:spPr>
          <p:txBody>
            <a:bodyPr wrap="square" rtlCol="0">
              <a:spAutoFit/>
            </a:bodyPr>
            <a:lstStyle/>
            <a:p>
              <a:pPr algn="ctr"/>
              <a:r>
                <a:rPr lang="en-US" sz="6000" dirty="0" err="1" smtClean="0">
                  <a:latin typeface="NikoshBAN" pitchFamily="2" charset="0"/>
                  <a:cs typeface="NikoshBAN" pitchFamily="2" charset="0"/>
                </a:rPr>
                <a:t>একাদ</a:t>
              </a:r>
              <a:r>
                <a:rPr lang="bn-IN" sz="6000" dirty="0" smtClean="0">
                  <a:latin typeface="NikoshBAN" pitchFamily="2" charset="0"/>
                  <a:cs typeface="NikoshBAN" pitchFamily="2" charset="0"/>
                </a:rPr>
                <a:t>শ শ্রেণি</a:t>
              </a:r>
              <a:r>
                <a:rPr lang="en-US" sz="6000" dirty="0" smtClean="0">
                  <a:latin typeface="NikoshBAN" pitchFamily="2" charset="0"/>
                  <a:cs typeface="NikoshBAN" pitchFamily="2" charset="0"/>
                </a:rPr>
                <a:t> </a:t>
              </a:r>
              <a:endParaRPr lang="en-US" sz="6000" dirty="0">
                <a:latin typeface="NikoshBAN" pitchFamily="2" charset="0"/>
                <a:cs typeface="NikoshBAN" pitchFamily="2" charset="0"/>
              </a:endParaRPr>
            </a:p>
          </p:txBody>
        </p:sp>
      </p:grpSp>
      <p:sp>
        <p:nvSpPr>
          <p:cNvPr id="10" name="Rectangle 9"/>
          <p:cNvSpPr/>
          <p:nvPr/>
        </p:nvSpPr>
        <p:spPr>
          <a:xfrm>
            <a:off x="3185319" y="863601"/>
            <a:ext cx="4572000" cy="1200329"/>
          </a:xfrm>
          <a:prstGeom prst="rect">
            <a:avLst/>
          </a:prstGeom>
        </p:spPr>
        <p:txBody>
          <a:bodyPr wrap="square">
            <a:spAutoFit/>
          </a:bodyPr>
          <a:lstStyle/>
          <a:p>
            <a:pPr algn="ctr"/>
            <a:r>
              <a:rPr lang="bn-IN" sz="7200" b="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স্বাগত</a:t>
            </a:r>
            <a:endParaRPr lang="en-US"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2119" y="1986281"/>
            <a:ext cx="11353800" cy="1200329"/>
          </a:xfrm>
          <a:prstGeom prst="rect">
            <a:avLst/>
          </a:prstGeom>
        </p:spPr>
        <p:txBody>
          <a:bodyPr wrap="square">
            <a:spAutoFit/>
          </a:bodyPr>
          <a:lstStyle/>
          <a:p>
            <a:pPr algn="just"/>
            <a:r>
              <a:rPr lang="en-US" sz="3600" dirty="0" smtClean="0">
                <a:latin typeface="TonnySushreeMJ" pitchFamily="2" charset="0"/>
                <a:cs typeface="TonnySushreeMJ" pitchFamily="2" charset="0"/>
              </a:rPr>
              <a:t>1901-02 </a:t>
            </a:r>
            <a:r>
              <a:rPr lang="en-US" sz="3600" dirty="0" err="1" smtClean="0">
                <a:latin typeface="TonnySushreeMJ" pitchFamily="2" charset="0"/>
                <a:cs typeface="TonnySushreeMJ" pitchFamily="2" charset="0"/>
              </a:rPr>
              <a:t>wLªóc~e©v‡ã</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mymv</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bvgK</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v‡b</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divwm</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cyivZË¡we</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Gg.wW</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giMvb</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GKwU</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wekvj</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wkjvL‡Ð</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cÖvPxb</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e¨vexjbxq‡`i</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GKwU</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wjwc</a:t>
            </a:r>
            <a:r>
              <a:rPr lang="en-US" sz="3600" dirty="0" smtClean="0">
                <a:latin typeface="TonnySushreeMJ" pitchFamily="2" charset="0"/>
                <a:cs typeface="TonnySushreeMJ" pitchFamily="2" charset="0"/>
              </a:rPr>
              <a:t> </a:t>
            </a:r>
            <a:r>
              <a:rPr lang="en-US" sz="3600" dirty="0" err="1" smtClean="0">
                <a:latin typeface="TonnySushreeMJ" pitchFamily="2" charset="0"/>
                <a:cs typeface="TonnySushreeMJ" pitchFamily="2" charset="0"/>
              </a:rPr>
              <a:t>Avwe</a:t>
            </a:r>
            <a:r>
              <a:rPr lang="en-US" sz="3600" dirty="0" smtClean="0">
                <a:latin typeface="TonnySushreeMJ" pitchFamily="2" charset="0"/>
                <a:cs typeface="TonnySushreeMJ" pitchFamily="2" charset="0"/>
              </a:rPr>
              <a:t>®‹vi </a:t>
            </a:r>
            <a:r>
              <a:rPr lang="en-US" sz="3600" dirty="0" err="1" smtClean="0">
                <a:latin typeface="TonnySushreeMJ" pitchFamily="2" charset="0"/>
                <a:cs typeface="TonnySushreeMJ" pitchFamily="2" charset="0"/>
              </a:rPr>
              <a:t>K‡ib</a:t>
            </a:r>
            <a:r>
              <a:rPr lang="en-US" sz="3600" dirty="0" smtClean="0">
                <a:latin typeface="TonnySushreeMJ" pitchFamily="2" charset="0"/>
                <a:cs typeface="TonnySushreeMJ" pitchFamily="2" charset="0"/>
              </a:rPr>
              <a:t>|</a:t>
            </a:r>
            <a:endParaRPr lang="en-US"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319" y="2787438"/>
            <a:ext cx="11277600" cy="2862322"/>
          </a:xfrm>
          <a:prstGeom prst="rect">
            <a:avLst/>
          </a:prstGeom>
          <a:blipFill>
            <a:blip r:embed="rId2"/>
            <a:tile tx="0" ty="0" sx="100000" sy="100000" flip="none" algn="tl"/>
          </a:blipFill>
        </p:spPr>
        <p:txBody>
          <a:bodyPr wrap="square">
            <a:spAutoFit/>
          </a:bodyPr>
          <a:lstStyle/>
          <a:p>
            <a:pPr algn="just"/>
            <a:r>
              <a:rPr lang="en-US" sz="3600" dirty="0" err="1" smtClean="0">
                <a:latin typeface="ArhialkhanMJ" pitchFamily="2" charset="0"/>
                <a:cs typeface="ArhialkhanMJ" pitchFamily="2" charset="0"/>
              </a:rPr>
              <a:t>ag</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wek¦vm</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e¨vwejbxqivI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Ab¨vb</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mf¨Zvi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g‡Zv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e‡`exi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c~Rv-AP©bvq</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wek¦vmx</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wQj</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ÔgviWKÕ</a:t>
            </a:r>
            <a:r>
              <a:rPr lang="en-US" sz="3600" dirty="0" smtClean="0">
                <a:latin typeface="ArhialkhanMJ" pitchFamily="2" charset="0"/>
                <a:cs typeface="ArhialkhanMJ" pitchFamily="2" charset="0"/>
              </a:rPr>
              <a:t> (</a:t>
            </a:r>
            <a:r>
              <a:rPr lang="en-US" sz="3600" dirty="0" err="1" smtClean="0">
                <a:latin typeface="NikoshBAN" pitchFamily="2" charset="0"/>
                <a:cs typeface="NikoshBAN" pitchFamily="2" charset="0"/>
              </a:rPr>
              <a:t>Marduk</a:t>
            </a:r>
            <a:r>
              <a:rPr lang="en-US" sz="3600" dirty="0" smtClean="0">
                <a:latin typeface="NikoshBAN" pitchFamily="2" charset="0"/>
                <a:cs typeface="NikoshBAN" pitchFamily="2" charset="0"/>
              </a:rPr>
              <a:t>)</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bvgK</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m~h</a:t>
            </a:r>
            <a:r>
              <a:rPr lang="en-US" sz="3600" dirty="0" smtClean="0">
                <a:latin typeface="ArhialkhanMJ" pitchFamily="2" charset="0"/>
                <a:cs typeface="ArhialkhanMJ" pitchFamily="2" charset="0"/>
              </a:rPr>
              <a:t>©‡`</a:t>
            </a:r>
            <a:r>
              <a:rPr lang="en-US" sz="3600" dirty="0" err="1" smtClean="0">
                <a:latin typeface="ArhialkhanMJ" pitchFamily="2" charset="0"/>
                <a:cs typeface="ArhialkhanMJ" pitchFamily="2" charset="0"/>
              </a:rPr>
              <a:t>eZvi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c~Rv</a:t>
            </a:r>
            <a:r>
              <a:rPr lang="en-US" sz="3600" dirty="0" smtClean="0">
                <a:latin typeface="ArhialkhanMJ" pitchFamily="2" charset="0"/>
                <a:cs typeface="ArhialkhanMJ" pitchFamily="2" charset="0"/>
              </a:rPr>
              <a:t> e¨vwejbxq </a:t>
            </a:r>
            <a:r>
              <a:rPr lang="en-US" sz="3600" dirty="0" err="1" smtClean="0">
                <a:latin typeface="ArhialkhanMJ" pitchFamily="2" charset="0"/>
                <a:cs typeface="ArhialkhanMJ" pitchFamily="2" charset="0"/>
              </a:rPr>
              <a:t>mgv‡R</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LyeB</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RbwcÖq</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wQj</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ZvQvov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Zviv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cÖY‡qi</a:t>
            </a:r>
            <a:r>
              <a:rPr lang="en-US" sz="3600" dirty="0" smtClean="0">
                <a:latin typeface="ArhialkhanMJ" pitchFamily="2" charset="0"/>
                <a:cs typeface="ArhialkhanMJ" pitchFamily="2" charset="0"/>
              </a:rPr>
              <a:t> †`ex </a:t>
            </a:r>
            <a:r>
              <a:rPr lang="en-US" sz="3600" dirty="0" err="1" smtClean="0">
                <a:latin typeface="ArhialkhanMJ" pitchFamily="2" charset="0"/>
                <a:cs typeface="ArhialkhanMJ" pitchFamily="2" charset="0"/>
              </a:rPr>
              <a:t>BmZvi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evqyi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eZv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gviæmn</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AmsL</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bMi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eZv</a:t>
            </a:r>
            <a:r>
              <a:rPr lang="en-US" sz="3600" dirty="0" smtClean="0">
                <a:latin typeface="ArhialkhanMJ" pitchFamily="2" charset="0"/>
                <a:cs typeface="ArhialkhanMJ" pitchFamily="2" charset="0"/>
              </a:rPr>
              <a:t> I †</a:t>
            </a:r>
            <a:r>
              <a:rPr lang="en-US" sz="3600" dirty="0" err="1" smtClean="0">
                <a:latin typeface="ArhialkhanMJ" pitchFamily="2" charset="0"/>
                <a:cs typeface="ArhialkhanMJ" pitchFamily="2" charset="0"/>
              </a:rPr>
              <a:t>QvULvU</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e‡`exi</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cyRv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KiZ</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Akixix</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cÖZvZ¥vi</a:t>
            </a:r>
            <a:r>
              <a:rPr lang="en-US" sz="3600" dirty="0" smtClean="0">
                <a:latin typeface="ArhialkhanMJ" pitchFamily="2" charset="0"/>
                <a:cs typeface="ArhialkhanMJ" pitchFamily="2" charset="0"/>
              </a:rPr>
              <a:t> kw³‡ZI </a:t>
            </a:r>
            <a:r>
              <a:rPr lang="en-US" sz="3600" dirty="0" err="1" smtClean="0">
                <a:latin typeface="ArhialkhanMJ" pitchFamily="2" charset="0"/>
                <a:cs typeface="ArhialkhanMJ" pitchFamily="2" charset="0"/>
              </a:rPr>
              <a:t>Zviv</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wek¦vmx</a:t>
            </a:r>
            <a:r>
              <a:rPr lang="en-US" sz="3600" dirty="0" smtClean="0">
                <a:latin typeface="ArhialkhanMJ" pitchFamily="2" charset="0"/>
                <a:cs typeface="ArhialkhanMJ" pitchFamily="2" charset="0"/>
              </a:rPr>
              <a:t> </a:t>
            </a:r>
            <a:r>
              <a:rPr lang="en-US" sz="3600" dirty="0" err="1" smtClean="0">
                <a:latin typeface="ArhialkhanMJ" pitchFamily="2" charset="0"/>
                <a:cs typeface="ArhialkhanMJ" pitchFamily="2" charset="0"/>
              </a:rPr>
              <a:t>wQj</a:t>
            </a:r>
            <a:r>
              <a:rPr lang="en-US" sz="3600" dirty="0" smtClean="0">
                <a:latin typeface="ArhialkhanMJ" pitchFamily="2" charset="0"/>
                <a:cs typeface="ArhialkhanMJ" pitchFamily="2" charset="0"/>
              </a:rPr>
              <a:t>| </a:t>
            </a:r>
            <a:endParaRPr lang="en-US" sz="3600" dirty="0">
              <a:latin typeface="ArhialkhanMJ" pitchFamily="2" charset="0"/>
              <a:cs typeface="ArhialkhanMJ" pitchFamily="2" charset="0"/>
            </a:endParaRPr>
          </a:p>
        </p:txBody>
      </p:sp>
      <p:sp>
        <p:nvSpPr>
          <p:cNvPr id="3" name="Rectangle 2"/>
          <p:cNvSpPr/>
          <p:nvPr/>
        </p:nvSpPr>
        <p:spPr>
          <a:xfrm>
            <a:off x="3794919" y="518160"/>
            <a:ext cx="4724400" cy="1122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itchFamily="2" charset="0"/>
                <a:cs typeface="NikoshBAN" pitchFamily="2" charset="0"/>
              </a:rPr>
              <a:t>ব্যাবিলনীয়দের ধর্ম বিশ্বাস</a:t>
            </a:r>
            <a:endParaRPr lang="en-US" sz="4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6719" y="518160"/>
            <a:ext cx="6553200" cy="86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itchFamily="2" charset="0"/>
                <a:cs typeface="NikoshBAN" pitchFamily="2" charset="0"/>
              </a:rPr>
              <a:t>ব্যাবিলনীয়দের শিক্ষা ও সাহিত্যচর্চা</a:t>
            </a:r>
            <a:endParaRPr lang="en-US" sz="4000" dirty="0"/>
          </a:p>
        </p:txBody>
      </p:sp>
      <p:sp>
        <p:nvSpPr>
          <p:cNvPr id="3" name="Rectangle 2"/>
          <p:cNvSpPr/>
          <p:nvPr/>
        </p:nvSpPr>
        <p:spPr>
          <a:xfrm>
            <a:off x="518319" y="2159000"/>
            <a:ext cx="11049000" cy="509524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dirty="0" err="1" smtClean="0">
                <a:latin typeface="GangaMJ" pitchFamily="2" charset="0"/>
                <a:cs typeface="KarnaphuliMJ" pitchFamily="2" charset="0"/>
              </a:rPr>
              <a:t>wk</a:t>
            </a:r>
            <a:r>
              <a:rPr lang="en-US" sz="4000" dirty="0" err="1" smtClean="0">
                <a:latin typeface="GangaMJ" pitchFamily="2" charset="0"/>
                <a:cs typeface="KarnaphuliMJ" pitchFamily="2" charset="0"/>
              </a:rPr>
              <a:t>ÿv</a:t>
            </a:r>
            <a:r>
              <a:rPr lang="en-US" sz="4000" dirty="0" smtClean="0">
                <a:latin typeface="GangaMJ" pitchFamily="2" charset="0"/>
                <a:cs typeface="KarnaphuliMJ" pitchFamily="2" charset="0"/>
              </a:rPr>
              <a:t> I </a:t>
            </a:r>
            <a:r>
              <a:rPr lang="en-US" sz="4000" dirty="0" err="1" smtClean="0">
                <a:latin typeface="GangaMJ" pitchFamily="2" charset="0"/>
                <a:cs typeface="KarnaphuliMJ" pitchFamily="2" charset="0"/>
              </a:rPr>
              <a:t>mvwnZ</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PP©v</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cÖvPxb</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e¨vwejbxqbiv</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Avjv`v</a:t>
            </a:r>
            <a:r>
              <a:rPr lang="en-US" sz="4000" dirty="0" smtClean="0">
                <a:latin typeface="GangaMJ" pitchFamily="2" charset="0"/>
                <a:cs typeface="KarnaphuliMJ" pitchFamily="2" charset="0"/>
              </a:rPr>
              <a:t> K…</a:t>
            </a:r>
            <a:r>
              <a:rPr lang="en-US" sz="4000" dirty="0" err="1" smtClean="0">
                <a:latin typeface="GangaMJ" pitchFamily="2" charset="0"/>
                <a:cs typeface="KarnaphuliMJ" pitchFamily="2" charset="0"/>
              </a:rPr>
              <a:t>wZ‡Z¡i</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vex`vi</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wQj</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wkÿvi</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we¯Ívi</a:t>
            </a:r>
            <a:r>
              <a:rPr lang="en-US" sz="4000" dirty="0" smtClean="0">
                <a:latin typeface="GangaMJ" pitchFamily="2" charset="0"/>
                <a:cs typeface="KarnaphuliMJ" pitchFamily="2" charset="0"/>
              </a:rPr>
              <a:t> I </a:t>
            </a:r>
            <a:r>
              <a:rPr lang="en-US" sz="4000" dirty="0" err="1" smtClean="0">
                <a:latin typeface="GangaMJ" pitchFamily="2" charset="0"/>
                <a:cs typeface="KarnaphuliMJ" pitchFamily="2" charset="0"/>
              </a:rPr>
              <a:t>wkÿv</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MÖnY</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Kivi</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e¨vcv‡i</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Zv‡`i</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wbR</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fvlv</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wQj</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Ges</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Zv‡`i</a:t>
            </a:r>
            <a:r>
              <a:rPr lang="en-US" sz="4000" dirty="0" smtClean="0">
                <a:latin typeface="GangaMJ" pitchFamily="2" charset="0"/>
                <a:cs typeface="KarnaphuliMJ" pitchFamily="2" charset="0"/>
              </a:rPr>
              <a:t> </a:t>
            </a:r>
            <a:r>
              <a:rPr lang="en-US" sz="4000" dirty="0" err="1" smtClean="0">
                <a:solidFill>
                  <a:srgbClr val="FF0000"/>
                </a:solidFill>
                <a:latin typeface="GangaMJ" pitchFamily="2" charset="0"/>
                <a:cs typeface="KarnaphuliMJ" pitchFamily="2" charset="0"/>
              </a:rPr>
              <a:t>fvlvi</a:t>
            </a:r>
            <a:r>
              <a:rPr lang="en-US" sz="4000" dirty="0" smtClean="0">
                <a:solidFill>
                  <a:srgbClr val="FF0000"/>
                </a:solidFill>
                <a:latin typeface="GangaMJ" pitchFamily="2" charset="0"/>
                <a:cs typeface="KarnaphuliMJ" pitchFamily="2" charset="0"/>
              </a:rPr>
              <a:t> 350wU </a:t>
            </a:r>
            <a:r>
              <a:rPr lang="en-US" sz="4000" dirty="0" err="1" smtClean="0">
                <a:solidFill>
                  <a:srgbClr val="FF0000"/>
                </a:solidFill>
                <a:latin typeface="GangaMJ" pitchFamily="2" charset="0"/>
                <a:cs typeface="KarnaphuliMJ" pitchFamily="2" charset="0"/>
              </a:rPr>
              <a:t>aŸwb</a:t>
            </a:r>
            <a:r>
              <a:rPr lang="en-US" sz="4000" dirty="0" smtClean="0">
                <a:solidFill>
                  <a:srgbClr val="FF0000"/>
                </a:solidFill>
                <a:latin typeface="GangaMJ" pitchFamily="2" charset="0"/>
                <a:cs typeface="KarnaphuliMJ" pitchFamily="2" charset="0"/>
              </a:rPr>
              <a:t> </a:t>
            </a:r>
            <a:r>
              <a:rPr lang="en-US" sz="4000" dirty="0" err="1" smtClean="0">
                <a:solidFill>
                  <a:srgbClr val="FF0000"/>
                </a:solidFill>
                <a:latin typeface="GangaMJ" pitchFamily="2" charset="0"/>
                <a:cs typeface="KarnaphuliMJ" pitchFamily="2" charset="0"/>
              </a:rPr>
              <a:t>wPý</a:t>
            </a:r>
            <a:r>
              <a:rPr lang="en-US" sz="4000" dirty="0" smtClean="0">
                <a:solidFill>
                  <a:srgbClr val="FF0000"/>
                </a:solidFill>
                <a:latin typeface="GangaMJ" pitchFamily="2" charset="0"/>
                <a:cs typeface="KarnaphuliMJ" pitchFamily="2" charset="0"/>
              </a:rPr>
              <a:t> </a:t>
            </a:r>
            <a:r>
              <a:rPr lang="en-US" sz="4000" dirty="0" err="1" smtClean="0">
                <a:solidFill>
                  <a:srgbClr val="FF0000"/>
                </a:solidFill>
                <a:latin typeface="GangaMJ" pitchFamily="2" charset="0"/>
                <a:cs typeface="KarnaphuliMJ" pitchFamily="2" charset="0"/>
              </a:rPr>
              <a:t>wQj</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wkÿv</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cÖPvi</a:t>
            </a:r>
            <a:r>
              <a:rPr lang="en-US" sz="4000" dirty="0" smtClean="0">
                <a:latin typeface="GangaMJ" pitchFamily="2" charset="0"/>
                <a:cs typeface="KarnaphuliMJ" pitchFamily="2" charset="0"/>
              </a:rPr>
              <a:t> I </a:t>
            </a:r>
            <a:r>
              <a:rPr lang="en-US" sz="4000" dirty="0" err="1" smtClean="0">
                <a:latin typeface="GangaMJ" pitchFamily="2" charset="0"/>
                <a:cs typeface="KarnaphuliMJ" pitchFamily="2" charset="0"/>
              </a:rPr>
              <a:t>cÖmv‡ii</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Rb</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e¨vwejbxq</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mgv‡R</a:t>
            </a:r>
            <a:r>
              <a:rPr lang="en-US" sz="4000" dirty="0" smtClean="0">
                <a:latin typeface="GangaMJ" pitchFamily="2" charset="0"/>
                <a:cs typeface="KarnaphuliMJ" pitchFamily="2" charset="0"/>
              </a:rPr>
              <a:t> GK </a:t>
            </a:r>
            <a:r>
              <a:rPr lang="en-US" sz="4000" dirty="0" err="1" smtClean="0">
                <a:latin typeface="GangaMJ" pitchFamily="2" charset="0"/>
                <a:cs typeface="KarnaphuliMJ" pitchFamily="2" charset="0"/>
              </a:rPr>
              <a:t>ai‡Yi</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wkÿvjq</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Pvjy</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wQj</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mLv‡b</a:t>
            </a:r>
            <a:r>
              <a:rPr lang="en-US" sz="4000" dirty="0" smtClean="0">
                <a:latin typeface="GangaMJ" pitchFamily="2" charset="0"/>
                <a:cs typeface="KarnaphuliMJ" pitchFamily="2" charset="0"/>
              </a:rPr>
              <a:t> big I </a:t>
            </a:r>
            <a:r>
              <a:rPr lang="en-US" sz="4000" dirty="0" err="1" smtClean="0">
                <a:latin typeface="GangaMJ" pitchFamily="2" charset="0"/>
                <a:cs typeface="KarnaphuliMJ" pitchFamily="2" charset="0"/>
              </a:rPr>
              <a:t>wfRv</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Kv`vi</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g‡a</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KvwV</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w`‡q</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jLvi</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wjLb</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c×wZ</a:t>
            </a:r>
            <a:r>
              <a:rPr lang="en-US" sz="4000" dirty="0" smtClean="0">
                <a:latin typeface="GangaMJ" pitchFamily="2" charset="0"/>
                <a:cs typeface="KarnaphuliMJ" pitchFamily="2" charset="0"/>
              </a:rPr>
              <a:t> ‡`L‡Z </a:t>
            </a:r>
            <a:r>
              <a:rPr lang="en-US" sz="4000" dirty="0" err="1" smtClean="0">
                <a:latin typeface="GangaMJ" pitchFamily="2" charset="0"/>
                <a:cs typeface="KarnaphuliMJ" pitchFamily="2" charset="0"/>
              </a:rPr>
              <a:t>cvIqv</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hvq</a:t>
            </a:r>
            <a:r>
              <a:rPr lang="en-US" sz="4000" dirty="0" smtClean="0">
                <a:latin typeface="GangaMJ" pitchFamily="2" charset="0"/>
                <a:cs typeface="KarnaphuliMJ" pitchFamily="2" charset="0"/>
              </a:rPr>
              <a:t>| G‡K </a:t>
            </a:r>
            <a:r>
              <a:rPr lang="en-US" sz="4000" dirty="0" err="1" smtClean="0">
                <a:latin typeface="GangaMJ" pitchFamily="2" charset="0"/>
                <a:cs typeface="KarnaphuliMJ" pitchFamily="2" charset="0"/>
              </a:rPr>
              <a:t>wKDwbdg</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ev</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ÔKxjKvKvi</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wjLb</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c×wZÕ</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ejv</a:t>
            </a:r>
            <a:r>
              <a:rPr lang="en-US" sz="4000" dirty="0" smtClean="0">
                <a:latin typeface="GangaMJ" pitchFamily="2" charset="0"/>
                <a:cs typeface="KarnaphuliMJ" pitchFamily="2" charset="0"/>
              </a:rPr>
              <a:t> </a:t>
            </a:r>
            <a:r>
              <a:rPr lang="en-US" sz="4000" dirty="0" err="1" smtClean="0">
                <a:latin typeface="GangaMJ" pitchFamily="2" charset="0"/>
                <a:cs typeface="KarnaphuliMJ" pitchFamily="2" charset="0"/>
              </a:rPr>
              <a:t>nq</a:t>
            </a:r>
            <a:r>
              <a:rPr lang="en-US" sz="4000" dirty="0" smtClean="0">
                <a:latin typeface="GangaMJ" pitchFamily="2" charset="0"/>
                <a:cs typeface="KarnaphuliMJ" pitchFamily="2" charset="0"/>
              </a:rPr>
              <a:t>| </a:t>
            </a:r>
            <a:endParaRPr lang="en-US" dirty="0">
              <a:latin typeface="GangaMJ" pitchFamily="2"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41087" y="527405"/>
            <a:ext cx="5719956" cy="911230"/>
            <a:chOff x="641087" y="527405"/>
            <a:chExt cx="5719956" cy="911230"/>
          </a:xfrm>
        </p:grpSpPr>
        <p:pic>
          <p:nvPicPr>
            <p:cNvPr id="3" name="Picture 7" descr="cubo_rosso_architetto_fr_01"/>
            <p:cNvPicPr>
              <a:picLocks noChangeAspect="1" noChangeArrowheads="1"/>
            </p:cNvPicPr>
            <p:nvPr/>
          </p:nvPicPr>
          <p:blipFill>
            <a:blip r:embed="rId2"/>
            <a:srcRect/>
            <a:stretch>
              <a:fillRect/>
            </a:stretch>
          </p:blipFill>
          <p:spPr bwMode="auto">
            <a:xfrm>
              <a:off x="641087" y="527405"/>
              <a:ext cx="1447800" cy="911230"/>
            </a:xfrm>
            <a:prstGeom prst="rect">
              <a:avLst/>
            </a:prstGeom>
            <a:noFill/>
            <a:ln w="9525">
              <a:noFill/>
              <a:miter lim="800000"/>
              <a:headEnd/>
              <a:tailEnd/>
            </a:ln>
          </p:spPr>
        </p:pic>
        <p:sp>
          <p:nvSpPr>
            <p:cNvPr id="4" name="AutoShape 8"/>
            <p:cNvSpPr>
              <a:spLocks noChangeArrowheads="1"/>
            </p:cNvSpPr>
            <p:nvPr/>
          </p:nvSpPr>
          <p:spPr bwMode="auto">
            <a:xfrm>
              <a:off x="1861211" y="541693"/>
              <a:ext cx="4499832" cy="882654"/>
            </a:xfrm>
            <a:prstGeom prst="chevron">
              <a:avLst>
                <a:gd name="adj" fmla="val 39600"/>
              </a:avLst>
            </a:prstGeom>
            <a:gradFill rotWithShape="1">
              <a:gsLst>
                <a:gs pos="0">
                  <a:srgbClr val="929200"/>
                </a:gs>
                <a:gs pos="50000">
                  <a:srgbClr val="FFFF00"/>
                </a:gs>
                <a:gs pos="100000">
                  <a:srgbClr val="929200"/>
                </a:gs>
              </a:gsLst>
              <a:lin ang="0" scaled="1"/>
            </a:gradFill>
            <a:ln w="9525">
              <a:noFill/>
              <a:miter lim="800000"/>
              <a:headEnd/>
              <a:tailEnd/>
            </a:ln>
          </p:spPr>
          <p:txBody>
            <a:bodyPr wrap="none" lIns="91418" tIns="45710" rIns="91418" bIns="45710" anchor="ctr"/>
            <a:lstStyle/>
            <a:p>
              <a:pPr algn="ctr">
                <a:spcBef>
                  <a:spcPct val="20000"/>
                </a:spcBef>
              </a:pPr>
              <a:r>
                <a:rPr lang="en-US" sz="8000" b="1" dirty="0" err="1">
                  <a:latin typeface="NikoshBAN" pitchFamily="2" charset="0"/>
                  <a:ea typeface="Calibri" pitchFamily="34" charset="0"/>
                  <a:cs typeface="NikoshBAN" pitchFamily="2" charset="0"/>
                </a:rPr>
                <a:t>একক</a:t>
              </a:r>
              <a:r>
                <a:rPr lang="en-US" sz="8000" b="1" dirty="0">
                  <a:latin typeface="NikoshBAN" pitchFamily="2" charset="0"/>
                  <a:ea typeface="Calibri" pitchFamily="34" charset="0"/>
                  <a:cs typeface="NikoshBAN" pitchFamily="2" charset="0"/>
                </a:rPr>
                <a:t> </a:t>
              </a:r>
              <a:r>
                <a:rPr lang="en-US" sz="8000" b="1" dirty="0" err="1">
                  <a:latin typeface="NikoshBAN" pitchFamily="2" charset="0"/>
                  <a:ea typeface="Calibri" pitchFamily="34" charset="0"/>
                  <a:cs typeface="NikoshBAN" pitchFamily="2" charset="0"/>
                </a:rPr>
                <a:t>কাজ</a:t>
              </a:r>
              <a:endParaRPr lang="en-GB" sz="8000" b="1" dirty="0">
                <a:latin typeface="NikoshBAN" panose="02000000000000000000" pitchFamily="2" charset="0"/>
                <a:cs typeface="NikoshBAN" panose="02000000000000000000" pitchFamily="2" charset="0"/>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4519" y="1036321"/>
            <a:ext cx="11125200" cy="2246769"/>
          </a:xfrm>
          <a:prstGeom prst="rect">
            <a:avLst/>
          </a:prstGeom>
        </p:spPr>
        <p:txBody>
          <a:bodyPr wrap="square">
            <a:spAutoFit/>
          </a:bodyPr>
          <a:lstStyle/>
          <a:p>
            <a:pPr algn="just">
              <a:lnSpc>
                <a:spcPct val="150000"/>
              </a:lnSpc>
            </a:pPr>
            <a:r>
              <a:rPr lang="en-US" sz="3200" dirty="0" err="1" smtClean="0">
                <a:latin typeface="ArhialkhanMJ" pitchFamily="2" charset="0"/>
                <a:cs typeface="KarnaphuliMJ" pitchFamily="2" charset="0"/>
              </a:rPr>
              <a:t>wjLb</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c×wZ</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wkÿv</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qvB</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wQj</a:t>
            </a:r>
            <a:r>
              <a:rPr lang="en-US" sz="3200" dirty="0" smtClean="0">
                <a:latin typeface="ArhialkhanMJ" pitchFamily="2" charset="0"/>
                <a:cs typeface="KarnaphuliMJ" pitchFamily="2" charset="0"/>
              </a:rPr>
              <a:t> GB </a:t>
            </a:r>
            <a:r>
              <a:rPr lang="en-US" sz="3200" dirty="0" err="1" smtClean="0">
                <a:latin typeface="ArhialkhanMJ" pitchFamily="2" charset="0"/>
                <a:cs typeface="KarnaphuliMJ" pitchFamily="2" charset="0"/>
              </a:rPr>
              <a:t>wkÿvj‡qi</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g~j</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D‡Ïk</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wkÿv_x</a:t>
            </a:r>
            <a:r>
              <a:rPr lang="en-US" sz="3200" dirty="0" smtClean="0">
                <a:latin typeface="ArhialkhanMJ" pitchFamily="2" charset="0"/>
                <a:cs typeface="KarnaphuliMJ" pitchFamily="2" charset="0"/>
              </a:rPr>
              <a:t>©‡K </a:t>
            </a:r>
            <a:r>
              <a:rPr lang="en-US" sz="3200" dirty="0" err="1" smtClean="0">
                <a:latin typeface="ArhialkhanMJ" pitchFamily="2" charset="0"/>
                <a:cs typeface="KarnaphuliMJ" pitchFamily="2" charset="0"/>
              </a:rPr>
              <a:t>mgv‡R</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we‡kl</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gh©v`v</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qv</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n‡Zv</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we`¨vj‡qi</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Iqv‡j</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wjLv</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n‡Zv</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ÒwjLb</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c×wZ‡Z</a:t>
            </a:r>
            <a:r>
              <a:rPr lang="en-US" sz="3200" dirty="0" smtClean="0">
                <a:latin typeface="ArhialkhanMJ" pitchFamily="2" charset="0"/>
                <a:cs typeface="KarnaphuliMJ" pitchFamily="2" charset="0"/>
              </a:rPr>
              <a:t> †h </a:t>
            </a:r>
            <a:r>
              <a:rPr lang="en-US" sz="3200" dirty="0" err="1" smtClean="0">
                <a:latin typeface="ArhialkhanMJ" pitchFamily="2" charset="0"/>
                <a:cs typeface="KarnaphuliMJ" pitchFamily="2" charset="0"/>
              </a:rPr>
              <a:t>DrKl©Zv</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AR©b</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Ki‡e</a:t>
            </a:r>
            <a:r>
              <a:rPr lang="en-US" sz="3200" dirty="0" smtClean="0">
                <a:latin typeface="ArhialkhanMJ" pitchFamily="2" charset="0"/>
                <a:cs typeface="KarnaphuliMJ" pitchFamily="2" charset="0"/>
              </a:rPr>
              <a:t>, †m </a:t>
            </a:r>
            <a:r>
              <a:rPr lang="en-US" sz="3200" dirty="0" err="1" smtClean="0">
                <a:latin typeface="ArhialkhanMJ" pitchFamily="2" charset="0"/>
                <a:cs typeface="KarnaphuliMJ" pitchFamily="2" charset="0"/>
              </a:rPr>
              <a:t>m</a:t>
            </a:r>
            <a:r>
              <a:rPr lang="en-US" sz="3200" dirty="0" smtClean="0">
                <a:latin typeface="ArhialkhanMJ" pitchFamily="2" charset="0"/>
                <a:cs typeface="KarnaphuliMJ" pitchFamily="2" charset="0"/>
              </a:rPr>
              <a:t>~‡</a:t>
            </a:r>
            <a:r>
              <a:rPr lang="en-US" sz="3200" dirty="0" err="1" smtClean="0">
                <a:latin typeface="ArhialkhanMJ" pitchFamily="2" charset="0"/>
                <a:cs typeface="KarnaphuliMJ" pitchFamily="2" charset="0"/>
              </a:rPr>
              <a:t>h©i</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b¨vq</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wKiY</a:t>
            </a:r>
            <a:r>
              <a:rPr lang="en-US" sz="3200" dirty="0" smtClean="0">
                <a:latin typeface="ArhialkhanMJ" pitchFamily="2" charset="0"/>
                <a:cs typeface="KarnaphuliMJ" pitchFamily="2" charset="0"/>
              </a:rPr>
              <a:t> †`‡</a:t>
            </a:r>
            <a:r>
              <a:rPr lang="en-US" sz="3200" dirty="0" err="1" smtClean="0">
                <a:latin typeface="ArhialkhanMJ" pitchFamily="2" charset="0"/>
                <a:cs typeface="KarnaphuliMJ" pitchFamily="2" charset="0"/>
              </a:rPr>
              <a:t>e|Ó</a:t>
            </a:r>
            <a:endParaRPr lang="en-US" sz="2400" dirty="0">
              <a:latin typeface="ArhialkhanMJ" pitchFamily="2" charset="0"/>
            </a:endParaRPr>
          </a:p>
        </p:txBody>
      </p:sp>
      <p:sp>
        <p:nvSpPr>
          <p:cNvPr id="3" name="TextBox 2"/>
          <p:cNvSpPr txBox="1"/>
          <p:nvPr/>
        </p:nvSpPr>
        <p:spPr>
          <a:xfrm>
            <a:off x="594519" y="4145280"/>
            <a:ext cx="10820400" cy="1938992"/>
          </a:xfrm>
          <a:prstGeom prst="rect">
            <a:avLst/>
          </a:prstGeom>
          <a:noFill/>
        </p:spPr>
        <p:txBody>
          <a:bodyPr wrap="square" rtlCol="0">
            <a:spAutoFit/>
          </a:bodyPr>
          <a:lstStyle/>
          <a:p>
            <a:pPr algn="just"/>
            <a:r>
              <a:rPr lang="en-US" sz="4000" dirty="0" err="1" smtClean="0">
                <a:latin typeface="ParashSushreeMJ" pitchFamily="2" charset="0"/>
                <a:cs typeface="KarnaphuliMJ" pitchFamily="2" charset="0"/>
              </a:rPr>
              <a:t>my‡gixq</a:t>
            </a:r>
            <a:r>
              <a:rPr lang="en-US" sz="4000" dirty="0" smtClean="0">
                <a:latin typeface="ParashSushreeMJ" pitchFamily="2" charset="0"/>
                <a:cs typeface="KarnaphuliMJ" pitchFamily="2" charset="0"/>
              </a:rPr>
              <a:t> </a:t>
            </a:r>
            <a:r>
              <a:rPr lang="en-US" sz="4000" dirty="0" err="1" smtClean="0">
                <a:latin typeface="ParashSushreeMJ" pitchFamily="2" charset="0"/>
                <a:cs typeface="KarnaphuliMJ" pitchFamily="2" charset="0"/>
              </a:rPr>
              <a:t>mf¨Zvi</a:t>
            </a:r>
            <a:r>
              <a:rPr lang="en-US" sz="4000" dirty="0" smtClean="0">
                <a:latin typeface="ParashSushreeMJ" pitchFamily="2" charset="0"/>
                <a:cs typeface="KarnaphuliMJ" pitchFamily="2" charset="0"/>
              </a:rPr>
              <a:t> </a:t>
            </a:r>
            <a:r>
              <a:rPr lang="en-US" sz="4000" dirty="0" err="1" smtClean="0">
                <a:latin typeface="ParashSushreeMJ" pitchFamily="2" charset="0"/>
                <a:cs typeface="KarnaphuliMJ" pitchFamily="2" charset="0"/>
              </a:rPr>
              <a:t>b¨vq</a:t>
            </a:r>
            <a:r>
              <a:rPr lang="en-US" sz="4000" dirty="0" smtClean="0">
                <a:latin typeface="ParashSushreeMJ" pitchFamily="2" charset="0"/>
                <a:cs typeface="KarnaphuliMJ" pitchFamily="2" charset="0"/>
              </a:rPr>
              <a:t> </a:t>
            </a:r>
            <a:r>
              <a:rPr lang="en-US" sz="4000" dirty="0" err="1" smtClean="0">
                <a:latin typeface="ParashSushreeMJ" pitchFamily="2" charset="0"/>
                <a:cs typeface="KarnaphuliMJ" pitchFamily="2" charset="0"/>
              </a:rPr>
              <a:t>e¨vwejbxq</a:t>
            </a:r>
            <a:r>
              <a:rPr lang="en-US" sz="4000" dirty="0" smtClean="0">
                <a:latin typeface="ParashSushreeMJ" pitchFamily="2" charset="0"/>
                <a:cs typeface="KarnaphuliMJ" pitchFamily="2" charset="0"/>
              </a:rPr>
              <a:t> </a:t>
            </a:r>
            <a:r>
              <a:rPr lang="en-US" sz="4000" dirty="0" err="1" smtClean="0">
                <a:latin typeface="ParashSushreeMJ" pitchFamily="2" charset="0"/>
                <a:cs typeface="KarnaphuliMJ" pitchFamily="2" charset="0"/>
              </a:rPr>
              <a:t>mgv‡RI</a:t>
            </a:r>
            <a:r>
              <a:rPr lang="en-US" sz="4000" dirty="0" smtClean="0">
                <a:latin typeface="ParashSushreeMJ" pitchFamily="2" charset="0"/>
                <a:cs typeface="KarnaphuliMJ" pitchFamily="2" charset="0"/>
              </a:rPr>
              <a:t> </a:t>
            </a:r>
            <a:r>
              <a:rPr lang="en-US" sz="4000" dirty="0" err="1" smtClean="0">
                <a:latin typeface="ParashSushreeMJ" pitchFamily="2" charset="0"/>
                <a:cs typeface="KarnaphuliMJ" pitchFamily="2" charset="0"/>
              </a:rPr>
              <a:t>mvwnZ</a:t>
            </a:r>
            <a:r>
              <a:rPr lang="en-US" sz="4000" dirty="0" smtClean="0">
                <a:latin typeface="ParashSushreeMJ" pitchFamily="2" charset="0"/>
                <a:cs typeface="KarnaphuliMJ" pitchFamily="2" charset="0"/>
              </a:rPr>
              <a:t>¨ </a:t>
            </a:r>
            <a:r>
              <a:rPr lang="en-US" sz="4000" dirty="0" err="1" smtClean="0">
                <a:latin typeface="ParashSushreeMJ" pitchFamily="2" charset="0"/>
                <a:cs typeface="KarnaphuliMJ" pitchFamily="2" charset="0"/>
              </a:rPr>
              <a:t>PP©v</a:t>
            </a:r>
            <a:r>
              <a:rPr lang="en-US" sz="4000" dirty="0" smtClean="0">
                <a:latin typeface="ParashSushreeMJ" pitchFamily="2" charset="0"/>
                <a:cs typeface="KarnaphuliMJ" pitchFamily="2" charset="0"/>
              </a:rPr>
              <a:t> </a:t>
            </a:r>
            <a:r>
              <a:rPr lang="en-US" sz="4000" dirty="0" err="1" smtClean="0">
                <a:latin typeface="ParashSushreeMJ" pitchFamily="2" charset="0"/>
                <a:cs typeface="KarnaphuliMJ" pitchFamily="2" charset="0"/>
              </a:rPr>
              <a:t>wQj</a:t>
            </a:r>
            <a:r>
              <a:rPr lang="en-US" sz="4000" dirty="0" smtClean="0">
                <a:latin typeface="ParashSushreeMJ" pitchFamily="2" charset="0"/>
                <a:cs typeface="KarnaphuliMJ" pitchFamily="2" charset="0"/>
              </a:rPr>
              <a:t>| </a:t>
            </a:r>
            <a:r>
              <a:rPr lang="en-US" sz="4000" dirty="0" err="1" smtClean="0">
                <a:latin typeface="ParashSushreeMJ" pitchFamily="2" charset="0"/>
                <a:cs typeface="KarnaphuliMJ" pitchFamily="2" charset="0"/>
              </a:rPr>
              <a:t>my‡gixq‡`i</a:t>
            </a:r>
            <a:r>
              <a:rPr lang="en-US" sz="4000" dirty="0" smtClean="0">
                <a:latin typeface="ParashSushreeMJ" pitchFamily="2" charset="0"/>
                <a:cs typeface="KarnaphuliMJ" pitchFamily="2" charset="0"/>
              </a:rPr>
              <a:t> </a:t>
            </a:r>
            <a:r>
              <a:rPr lang="en-US" sz="4000" dirty="0" err="1" smtClean="0">
                <a:latin typeface="ParashSushreeMJ" pitchFamily="2" charset="0"/>
                <a:cs typeface="KarnaphuliMJ" pitchFamily="2" charset="0"/>
              </a:rPr>
              <a:t>ÔwMjMv‡gkÕ</a:t>
            </a:r>
            <a:r>
              <a:rPr lang="en-US" sz="4000" dirty="0" smtClean="0">
                <a:latin typeface="ParashSushreeMJ" pitchFamily="2" charset="0"/>
                <a:cs typeface="KarnaphuliMJ" pitchFamily="2" charset="0"/>
              </a:rPr>
              <a:t> </a:t>
            </a:r>
            <a:r>
              <a:rPr lang="en-US" sz="4000" dirty="0" err="1" smtClean="0">
                <a:latin typeface="ParashSushreeMJ" pitchFamily="2" charset="0"/>
                <a:cs typeface="KarnaphuliMJ" pitchFamily="2" charset="0"/>
              </a:rPr>
              <a:t>DcvL¨v‡bi</a:t>
            </a:r>
            <a:r>
              <a:rPr lang="en-US" sz="4000" dirty="0" smtClean="0">
                <a:latin typeface="ParashSushreeMJ" pitchFamily="2" charset="0"/>
                <a:cs typeface="KarnaphuliMJ" pitchFamily="2" charset="0"/>
              </a:rPr>
              <a:t> </a:t>
            </a:r>
            <a:r>
              <a:rPr lang="en-US" sz="4000" dirty="0" err="1" smtClean="0">
                <a:latin typeface="ParashSushreeMJ" pitchFamily="2" charset="0"/>
                <a:cs typeface="KarnaphuliMJ" pitchFamily="2" charset="0"/>
              </a:rPr>
              <a:t>Drm</a:t>
            </a:r>
            <a:r>
              <a:rPr lang="en-US" sz="4000" dirty="0" smtClean="0">
                <a:latin typeface="ParashSushreeMJ" pitchFamily="2" charset="0"/>
                <a:cs typeface="KarnaphuliMJ" pitchFamily="2" charset="0"/>
              </a:rPr>
              <a:t> †_‡K </a:t>
            </a:r>
            <a:r>
              <a:rPr lang="en-US" sz="4000" dirty="0" err="1" smtClean="0">
                <a:latin typeface="ParashSushreeMJ" pitchFamily="2" charset="0"/>
                <a:cs typeface="KarnaphuliMJ" pitchFamily="2" charset="0"/>
              </a:rPr>
              <a:t>e¨vwejbxq</a:t>
            </a:r>
            <a:r>
              <a:rPr lang="en-US" sz="4000" dirty="0" smtClean="0">
                <a:latin typeface="ParashSushreeMJ" pitchFamily="2" charset="0"/>
                <a:cs typeface="KarnaphuliMJ" pitchFamily="2" charset="0"/>
              </a:rPr>
              <a:t> </a:t>
            </a:r>
            <a:r>
              <a:rPr lang="en-US" sz="4000" dirty="0" err="1" smtClean="0">
                <a:latin typeface="ParashSushreeMJ" pitchFamily="2" charset="0"/>
                <a:cs typeface="KarnaphuliMJ" pitchFamily="2" charset="0"/>
              </a:rPr>
              <a:t>Kwe</a:t>
            </a:r>
            <a:r>
              <a:rPr lang="en-US" sz="4000" dirty="0" smtClean="0">
                <a:latin typeface="ParashSushreeMJ" pitchFamily="2" charset="0"/>
                <a:cs typeface="KarnaphuliMJ" pitchFamily="2" charset="0"/>
              </a:rPr>
              <a:t> </a:t>
            </a:r>
            <a:r>
              <a:rPr lang="en-US" sz="4000" dirty="0" err="1" smtClean="0">
                <a:latin typeface="ParashSushreeMJ" pitchFamily="2" charset="0"/>
                <a:cs typeface="KarnaphuliMJ" pitchFamily="2" charset="0"/>
              </a:rPr>
              <a:t>mvwnwZ¨KMY</a:t>
            </a:r>
            <a:r>
              <a:rPr lang="en-US" sz="4000" dirty="0" smtClean="0">
                <a:latin typeface="ParashSushreeMJ" pitchFamily="2" charset="0"/>
                <a:cs typeface="KarnaphuliMJ" pitchFamily="2" charset="0"/>
              </a:rPr>
              <a:t> Abe`¨ </a:t>
            </a:r>
            <a:r>
              <a:rPr lang="en-US" sz="4000" dirty="0" err="1" smtClean="0">
                <a:latin typeface="ParashSushreeMJ" pitchFamily="2" charset="0"/>
                <a:cs typeface="KarnaphuliMJ" pitchFamily="2" charset="0"/>
              </a:rPr>
              <a:t>mvwnZ</a:t>
            </a:r>
            <a:r>
              <a:rPr lang="en-US" sz="4000" dirty="0" smtClean="0">
                <a:latin typeface="ParashSushreeMJ" pitchFamily="2" charset="0"/>
                <a:cs typeface="KarnaphuliMJ" pitchFamily="2" charset="0"/>
              </a:rPr>
              <a:t>¨ </a:t>
            </a:r>
            <a:r>
              <a:rPr lang="en-US" sz="4000" dirty="0" err="1" smtClean="0">
                <a:latin typeface="ParashSushreeMJ" pitchFamily="2" charset="0"/>
                <a:cs typeface="KarnaphuliMJ" pitchFamily="2" charset="0"/>
              </a:rPr>
              <a:t>iPbv</a:t>
            </a:r>
            <a:r>
              <a:rPr lang="en-US" sz="4000" dirty="0" smtClean="0">
                <a:latin typeface="ParashSushreeMJ" pitchFamily="2" charset="0"/>
                <a:cs typeface="KarnaphuliMJ" pitchFamily="2" charset="0"/>
              </a:rPr>
              <a:t> </a:t>
            </a:r>
            <a:r>
              <a:rPr lang="en-US" sz="4000" dirty="0" err="1" smtClean="0">
                <a:latin typeface="ParashSushreeMJ" pitchFamily="2" charset="0"/>
                <a:cs typeface="KarnaphuliMJ" pitchFamily="2" charset="0"/>
              </a:rPr>
              <a:t>K‡ib</a:t>
            </a:r>
            <a:r>
              <a:rPr lang="en-US" sz="4000" dirty="0" smtClean="0">
                <a:latin typeface="ParashSushreeMJ" pitchFamily="2" charset="0"/>
              </a:rPr>
              <a:t>| </a:t>
            </a:r>
            <a:endParaRPr lang="en-US" sz="4000" dirty="0">
              <a:latin typeface="ParashSushreeMJ" pitchFamily="2" charset="0"/>
            </a:endParaRPr>
          </a:p>
        </p:txBody>
      </p:sp>
      <p:sp>
        <p:nvSpPr>
          <p:cNvPr id="4" name="Rectangle 3"/>
          <p:cNvSpPr/>
          <p:nvPr/>
        </p:nvSpPr>
        <p:spPr>
          <a:xfrm>
            <a:off x="2880519" y="172720"/>
            <a:ext cx="6553200" cy="86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itchFamily="2" charset="0"/>
                <a:cs typeface="NikoshBAN" pitchFamily="2" charset="0"/>
              </a:rPr>
              <a:t>ব্যাবিলনীয়দের শিক্ষা ও সাহিত্যচর্চা</a:t>
            </a:r>
            <a:endParaRPr lang="en-US" sz="4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2119" y="1740998"/>
            <a:ext cx="11277600" cy="4031873"/>
          </a:xfrm>
          <a:prstGeom prst="rect">
            <a:avLst/>
          </a:prstGeom>
        </p:spPr>
        <p:txBody>
          <a:bodyPr wrap="square">
            <a:spAutoFit/>
          </a:bodyPr>
          <a:lstStyle/>
          <a:p>
            <a:pPr algn="just"/>
            <a:r>
              <a:rPr lang="en-US" sz="3200" dirty="0" err="1" smtClean="0">
                <a:latin typeface="JaJaDiMJ" pitchFamily="2" charset="0"/>
                <a:cs typeface="KarnaphuliMJ" pitchFamily="2" charset="0"/>
              </a:rPr>
              <a:t>Ávb</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weÁvb</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PP©v</a:t>
            </a:r>
            <a:r>
              <a:rPr lang="en-US" sz="3200" dirty="0" smtClean="0">
                <a:latin typeface="JaJaDiMJ" pitchFamily="2" charset="0"/>
                <a:cs typeface="KarnaphuliMJ" pitchFamily="2" charset="0"/>
              </a:rPr>
              <a:t> e¨vwejbxq </a:t>
            </a:r>
            <a:r>
              <a:rPr lang="en-US" sz="3200" dirty="0" err="1" smtClean="0">
                <a:latin typeface="JaJaDiMJ" pitchFamily="2" charset="0"/>
                <a:cs typeface="KarnaphuliMJ" pitchFamily="2" charset="0"/>
              </a:rPr>
              <a:t>weÁvbxiv</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wPwKrmv</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weÁvb</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R¨vwZlkv</a:t>
            </a:r>
            <a:r>
              <a:rPr lang="en-US" sz="3200" dirty="0" smtClean="0">
                <a:latin typeface="JaJaDiMJ" pitchFamily="2" charset="0"/>
                <a:cs typeface="KarnaphuliMJ" pitchFamily="2" charset="0"/>
              </a:rPr>
              <a:t>¯¿ I </a:t>
            </a:r>
            <a:r>
              <a:rPr lang="en-US" sz="3200" dirty="0" err="1" smtClean="0">
                <a:latin typeface="JaJaDiMJ" pitchFamily="2" charset="0"/>
                <a:cs typeface="KarnaphuliMJ" pitchFamily="2" charset="0"/>
              </a:rPr>
              <a:t>MwY‡Z</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h‡_ó</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Ae`vb</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i‡L</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M‡Qb</a:t>
            </a:r>
            <a:r>
              <a:rPr lang="en-US" sz="3200" dirty="0" smtClean="0">
                <a:latin typeface="JaJaDiMJ" pitchFamily="2" charset="0"/>
                <a:cs typeface="KarnaphuliMJ" pitchFamily="2" charset="0"/>
              </a:rPr>
              <a:t>| </a:t>
            </a:r>
            <a:endParaRPr lang="bn-IN" sz="3200" dirty="0" smtClean="0">
              <a:latin typeface="JaJaDiMJ" pitchFamily="2" charset="0"/>
              <a:cs typeface="KarnaphuliMJ" pitchFamily="2" charset="0"/>
            </a:endParaRPr>
          </a:p>
          <a:p>
            <a:pPr algn="just"/>
            <a:endParaRPr lang="bn-IN" sz="3200" dirty="0" smtClean="0">
              <a:solidFill>
                <a:srgbClr val="FF0000"/>
              </a:solidFill>
              <a:latin typeface="JaJaDiMJ" pitchFamily="2" charset="0"/>
              <a:cs typeface="KarnaphuliMJ" pitchFamily="2" charset="0"/>
            </a:endParaRPr>
          </a:p>
          <a:p>
            <a:pPr algn="just"/>
            <a:r>
              <a:rPr lang="en-US" sz="3200" dirty="0" smtClean="0">
                <a:solidFill>
                  <a:srgbClr val="FF0000"/>
                </a:solidFill>
                <a:latin typeface="JaJaDiMJ" pitchFamily="2" charset="0"/>
                <a:cs typeface="KarnaphuliMJ" pitchFamily="2" charset="0"/>
              </a:rPr>
              <a:t>†m </a:t>
            </a:r>
            <a:r>
              <a:rPr lang="en-US" sz="3200" dirty="0" err="1" smtClean="0">
                <a:solidFill>
                  <a:srgbClr val="FF0000"/>
                </a:solidFill>
                <a:latin typeface="JaJaDiMJ" pitchFamily="2" charset="0"/>
                <a:cs typeface="KarnaphuliMJ" pitchFamily="2" charset="0"/>
              </a:rPr>
              <a:t>mgq</a:t>
            </a:r>
            <a:r>
              <a:rPr lang="en-US" sz="3200" dirty="0" smtClean="0">
                <a:solidFill>
                  <a:srgbClr val="FF0000"/>
                </a:solidFill>
                <a:latin typeface="JaJaDiMJ" pitchFamily="2" charset="0"/>
                <a:cs typeface="KarnaphuliMJ" pitchFamily="2" charset="0"/>
              </a:rPr>
              <a:t> </a:t>
            </a:r>
            <a:r>
              <a:rPr lang="en-US" sz="3200" dirty="0" err="1" smtClean="0">
                <a:solidFill>
                  <a:srgbClr val="FF0000"/>
                </a:solidFill>
                <a:latin typeface="JaJaDiMJ" pitchFamily="2" charset="0"/>
                <a:cs typeface="KarnaphuliMJ" pitchFamily="2" charset="0"/>
              </a:rPr>
              <a:t>e¨wej‡b</a:t>
            </a:r>
            <a:r>
              <a:rPr lang="en-US" sz="3200" dirty="0" smtClean="0">
                <a:solidFill>
                  <a:srgbClr val="FF0000"/>
                </a:solidFill>
                <a:latin typeface="JaJaDiMJ" pitchFamily="2" charset="0"/>
                <a:cs typeface="KarnaphuliMJ" pitchFamily="2" charset="0"/>
              </a:rPr>
              <a:t> 550 </a:t>
            </a:r>
            <a:r>
              <a:rPr lang="en-US" sz="3200" dirty="0" err="1" smtClean="0">
                <a:solidFill>
                  <a:srgbClr val="FF0000"/>
                </a:solidFill>
                <a:latin typeface="JaJaDiMJ" pitchFamily="2" charset="0"/>
                <a:cs typeface="KarnaphuliMJ" pitchFamily="2" charset="0"/>
              </a:rPr>
              <a:t>iK‡gi</a:t>
            </a:r>
            <a:r>
              <a:rPr lang="en-US" sz="3200" dirty="0" smtClean="0">
                <a:solidFill>
                  <a:srgbClr val="FF0000"/>
                </a:solidFill>
                <a:latin typeface="JaJaDiMJ" pitchFamily="2" charset="0"/>
                <a:cs typeface="KarnaphuliMJ" pitchFamily="2" charset="0"/>
              </a:rPr>
              <a:t> </a:t>
            </a:r>
            <a:r>
              <a:rPr lang="en-US" sz="3200" dirty="0" err="1" smtClean="0">
                <a:solidFill>
                  <a:srgbClr val="FF0000"/>
                </a:solidFill>
                <a:latin typeface="JaJaDiMJ" pitchFamily="2" charset="0"/>
                <a:cs typeface="KarnaphuliMJ" pitchFamily="2" charset="0"/>
              </a:rPr>
              <a:t>Ily‡ai</a:t>
            </a:r>
            <a:r>
              <a:rPr lang="en-US" sz="3200" dirty="0" smtClean="0">
                <a:solidFill>
                  <a:srgbClr val="FF0000"/>
                </a:solidFill>
                <a:latin typeface="JaJaDiMJ" pitchFamily="2" charset="0"/>
                <a:cs typeface="KarnaphuliMJ" pitchFamily="2" charset="0"/>
              </a:rPr>
              <a:t> </a:t>
            </a:r>
            <a:r>
              <a:rPr lang="en-US" sz="3200" dirty="0" err="1" smtClean="0">
                <a:solidFill>
                  <a:srgbClr val="FF0000"/>
                </a:solidFill>
                <a:latin typeface="JaJaDiMJ" pitchFamily="2" charset="0"/>
                <a:cs typeface="KarnaphuliMJ" pitchFamily="2" charset="0"/>
              </a:rPr>
              <a:t>cÖPjb</a:t>
            </a:r>
            <a:r>
              <a:rPr lang="en-US" sz="3200" dirty="0" smtClean="0">
                <a:solidFill>
                  <a:srgbClr val="FF0000"/>
                </a:solidFill>
                <a:latin typeface="JaJaDiMJ" pitchFamily="2" charset="0"/>
                <a:cs typeface="KarnaphuliMJ" pitchFamily="2" charset="0"/>
              </a:rPr>
              <a:t> </a:t>
            </a:r>
            <a:r>
              <a:rPr lang="en-US" sz="3200" dirty="0" err="1" smtClean="0">
                <a:solidFill>
                  <a:srgbClr val="FF0000"/>
                </a:solidFill>
                <a:latin typeface="JaJaDiMJ" pitchFamily="2" charset="0"/>
                <a:cs typeface="KarnaphuliMJ" pitchFamily="2" charset="0"/>
              </a:rPr>
              <a:t>wQj</a:t>
            </a:r>
            <a:r>
              <a:rPr lang="en-US" sz="3200" dirty="0" smtClean="0">
                <a:latin typeface="JaJaDiMJ" pitchFamily="2" charset="0"/>
                <a:cs typeface="KarnaphuliMJ" pitchFamily="2" charset="0"/>
              </a:rPr>
              <a:t>| </a:t>
            </a:r>
            <a:endParaRPr lang="bn-IN" sz="3200" dirty="0" smtClean="0">
              <a:latin typeface="JaJaDiMJ" pitchFamily="2" charset="0"/>
              <a:cs typeface="KarnaphuliMJ" pitchFamily="2" charset="0"/>
            </a:endParaRPr>
          </a:p>
          <a:p>
            <a:pPr algn="just"/>
            <a:endParaRPr lang="bn-IN" sz="3200" dirty="0" smtClean="0">
              <a:latin typeface="JaJaDiMJ" pitchFamily="2" charset="0"/>
              <a:cs typeface="KarnaphuliMJ" pitchFamily="2" charset="0"/>
            </a:endParaRPr>
          </a:p>
          <a:p>
            <a:pPr algn="just"/>
            <a:r>
              <a:rPr lang="en-US" sz="3200" dirty="0" err="1" smtClean="0">
                <a:latin typeface="JaJaDiMJ" pitchFamily="2" charset="0"/>
                <a:cs typeface="KarnaphuliMJ" pitchFamily="2" charset="0"/>
              </a:rPr>
              <a:t>e¨vwejbxq</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weÁvbxiv</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R¨vwZl</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kv</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me©vwaK</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Ae`vb</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iv‡Lb</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Zviv</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ZviKv</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gÛj</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m~h</a:t>
            </a:r>
            <a:r>
              <a:rPr lang="en-US" sz="3200" dirty="0" smtClean="0">
                <a:latin typeface="JaJaDiMJ" pitchFamily="2" charset="0"/>
                <a:cs typeface="KarnaphuliMJ" pitchFamily="2" charset="0"/>
              </a:rPr>
              <a:t>© I </a:t>
            </a:r>
            <a:r>
              <a:rPr lang="en-US" sz="3200" dirty="0" err="1" smtClean="0">
                <a:latin typeface="JaJaDiMJ" pitchFamily="2" charset="0"/>
                <a:cs typeface="KarnaphuliMJ" pitchFamily="2" charset="0"/>
              </a:rPr>
              <a:t>ivwkP</a:t>
            </a:r>
            <a:r>
              <a:rPr lang="en-US" sz="3200" dirty="0" smtClean="0">
                <a:latin typeface="JaJaDiMJ" pitchFamily="2" charset="0"/>
                <a:cs typeface="KarnaphuliMJ" pitchFamily="2" charset="0"/>
              </a:rPr>
              <a:t>µ m¤^‡Ü </a:t>
            </a:r>
            <a:r>
              <a:rPr lang="en-US" sz="3200" dirty="0" err="1" smtClean="0">
                <a:latin typeface="JaJaDiMJ" pitchFamily="2" charset="0"/>
                <a:cs typeface="KarnaphuliMJ" pitchFamily="2" charset="0"/>
              </a:rPr>
              <a:t>h‡_ó</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Drmvnx</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wQj</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Ges</a:t>
            </a:r>
            <a:r>
              <a:rPr lang="en-US" sz="3200" dirty="0" smtClean="0">
                <a:latin typeface="JaJaDiMJ" pitchFamily="2" charset="0"/>
                <a:cs typeface="KarnaphuliMJ" pitchFamily="2" charset="0"/>
              </a:rPr>
              <a:t> G m¤^‡Ü hyw³ </a:t>
            </a:r>
            <a:r>
              <a:rPr lang="en-US" sz="3200" dirty="0" err="1" smtClean="0">
                <a:latin typeface="JaJaDiMJ" pitchFamily="2" charset="0"/>
                <a:cs typeface="KarnaphuliMJ" pitchFamily="2" charset="0"/>
              </a:rPr>
              <a:t>msMZ</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aviYvI</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jvf</a:t>
            </a:r>
            <a:r>
              <a:rPr lang="en-US" sz="3200" dirty="0" smtClean="0">
                <a:latin typeface="JaJaDiMJ" pitchFamily="2" charset="0"/>
                <a:cs typeface="KarnaphuliMJ" pitchFamily="2" charset="0"/>
              </a:rPr>
              <a:t> </a:t>
            </a:r>
            <a:r>
              <a:rPr lang="en-US" sz="3200" dirty="0" err="1" smtClean="0">
                <a:latin typeface="JaJaDiMJ" pitchFamily="2" charset="0"/>
                <a:cs typeface="KarnaphuliMJ" pitchFamily="2" charset="0"/>
              </a:rPr>
              <a:t>K‡iwQj</a:t>
            </a:r>
            <a:r>
              <a:rPr lang="en-US" sz="3200" dirty="0" smtClean="0">
                <a:latin typeface="JaJaDiMJ" pitchFamily="2" charset="0"/>
                <a:cs typeface="KarnaphuliMJ" pitchFamily="2" charset="0"/>
              </a:rPr>
              <a:t>| </a:t>
            </a:r>
            <a:endParaRPr lang="bn-IN" sz="3200" dirty="0" smtClean="0">
              <a:latin typeface="JaJaDiMJ" pitchFamily="2" charset="0"/>
              <a:cs typeface="KarnaphuliMJ" pitchFamily="2" charset="0"/>
            </a:endParaRPr>
          </a:p>
          <a:p>
            <a:pPr algn="just"/>
            <a:endParaRPr lang="bn-IN" sz="3200" dirty="0" smtClean="0">
              <a:latin typeface="JaJaDiMJ" pitchFamily="2" charset="0"/>
              <a:cs typeface="KarnaphuliMJ" pitchFamily="2" charset="0"/>
            </a:endParaRPr>
          </a:p>
        </p:txBody>
      </p:sp>
      <p:sp>
        <p:nvSpPr>
          <p:cNvPr id="4" name="Rectangle 3"/>
          <p:cNvSpPr/>
          <p:nvPr/>
        </p:nvSpPr>
        <p:spPr>
          <a:xfrm>
            <a:off x="3566319" y="345441"/>
            <a:ext cx="5580374" cy="769441"/>
          </a:xfrm>
          <a:prstGeom prst="rect">
            <a:avLst/>
          </a:prstGeom>
          <a:solidFill>
            <a:srgbClr val="DB3172"/>
          </a:solidFill>
        </p:spPr>
        <p:txBody>
          <a:bodyPr wrap="none">
            <a:spAutoFit/>
          </a:bodyPr>
          <a:lstStyle/>
          <a:p>
            <a:r>
              <a:rPr lang="bn-IN" sz="4400" dirty="0" smtClean="0">
                <a:latin typeface="NikoshBAN" pitchFamily="2" charset="0"/>
                <a:cs typeface="NikoshBAN" pitchFamily="2" charset="0"/>
              </a:rPr>
              <a:t>ব্যাবিলনীয়দের জ্ঞান-বিজ্ঞান চর্চা</a:t>
            </a:r>
            <a:endParaRPr lang="en-US" sz="4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2119" y="2133600"/>
            <a:ext cx="11277600" cy="4031873"/>
          </a:xfrm>
          <a:prstGeom prst="rect">
            <a:avLst/>
          </a:prstGeom>
        </p:spPr>
        <p:txBody>
          <a:bodyPr wrap="square">
            <a:spAutoFit/>
          </a:bodyPr>
          <a:lstStyle/>
          <a:p>
            <a:pPr algn="just"/>
            <a:r>
              <a:rPr lang="en-US" sz="3200" dirty="0" smtClean="0">
                <a:latin typeface="IrabotiMJ" pitchFamily="2" charset="0"/>
                <a:cs typeface="KarnaphuliMJ" pitchFamily="2" charset="0"/>
              </a:rPr>
              <a:t>fv®‹h© </a:t>
            </a:r>
            <a:r>
              <a:rPr lang="en-US" sz="3200" dirty="0" err="1" smtClean="0">
                <a:latin typeface="IrabotiMJ" pitchFamily="2" charset="0"/>
                <a:cs typeface="KarnaphuliMJ" pitchFamily="2" charset="0"/>
              </a:rPr>
              <a:t>e¨vwejbxqiv</a:t>
            </a:r>
            <a:r>
              <a:rPr lang="en-US" sz="3200" dirty="0" smtClean="0">
                <a:latin typeface="IrabotiMJ" pitchFamily="2" charset="0"/>
                <a:cs typeface="KarnaphuliMJ" pitchFamily="2" charset="0"/>
              </a:rPr>
              <a:t> fv®‹h© </a:t>
            </a:r>
            <a:r>
              <a:rPr lang="en-US" sz="3200" dirty="0" err="1" smtClean="0">
                <a:latin typeface="IrabotiMJ" pitchFamily="2" charset="0"/>
                <a:cs typeface="KarnaphuliMJ" pitchFamily="2" charset="0"/>
              </a:rPr>
              <a:t>wk‡íi</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DbœwZ</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jvf</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K‡iwQj</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Ges</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wewfbœ</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cv_‡ii</a:t>
            </a:r>
            <a:r>
              <a:rPr lang="en-US" sz="3200" dirty="0" smtClean="0">
                <a:latin typeface="IrabotiMJ" pitchFamily="2" charset="0"/>
                <a:cs typeface="KarnaphuliMJ" pitchFamily="2" charset="0"/>
              </a:rPr>
              <a:t> ¯Í‡¤¢ e¨vwejbxq fv¯‹‡</a:t>
            </a:r>
            <a:r>
              <a:rPr lang="en-US" sz="3200" dirty="0" err="1" smtClean="0">
                <a:latin typeface="IrabotiMJ" pitchFamily="2" charset="0"/>
                <a:cs typeface="KarnaphuliMJ" pitchFamily="2" charset="0"/>
              </a:rPr>
              <a:t>h©i</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wb`k©b</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cvIqv</a:t>
            </a:r>
            <a:r>
              <a:rPr lang="en-US" sz="3200" dirty="0" smtClean="0">
                <a:latin typeface="IrabotiMJ" pitchFamily="2" charset="0"/>
                <a:cs typeface="KarnaphuliMJ" pitchFamily="2" charset="0"/>
              </a:rPr>
              <a:t> †M‡Q| </a:t>
            </a:r>
            <a:endParaRPr lang="bn-IN" sz="3200" dirty="0" smtClean="0">
              <a:latin typeface="IrabotiMJ" pitchFamily="2" charset="0"/>
              <a:cs typeface="KarnaphuliMJ" pitchFamily="2" charset="0"/>
            </a:endParaRPr>
          </a:p>
          <a:p>
            <a:pPr algn="just"/>
            <a:endParaRPr lang="bn-IN" sz="3200" dirty="0" smtClean="0">
              <a:latin typeface="IrabotiMJ" pitchFamily="2" charset="0"/>
              <a:cs typeface="KarnaphuliMJ" pitchFamily="2" charset="0"/>
            </a:endParaRPr>
          </a:p>
          <a:p>
            <a:pPr algn="just"/>
            <a:r>
              <a:rPr lang="en-US" sz="3200" dirty="0" err="1" smtClean="0">
                <a:latin typeface="IrabotiMJ" pitchFamily="2" charset="0"/>
                <a:cs typeface="KarnaphuliMJ" pitchFamily="2" charset="0"/>
              </a:rPr>
              <a:t>wL</a:t>
            </a:r>
            <a:r>
              <a:rPr lang="en-US" sz="3200" dirty="0" smtClean="0">
                <a:latin typeface="IrabotiMJ" pitchFamily="2" charset="0"/>
                <a:cs typeface="KarnaphuliMJ" pitchFamily="2" charset="0"/>
              </a:rPr>
              <a:t>ª÷</a:t>
            </a:r>
            <a:r>
              <a:rPr lang="en-US" sz="3200" dirty="0" err="1" smtClean="0">
                <a:latin typeface="IrabotiMJ" pitchFamily="2" charset="0"/>
                <a:cs typeface="KarnaphuliMJ" pitchFamily="2" charset="0"/>
              </a:rPr>
              <a:t>c~e</a:t>
            </a:r>
            <a:r>
              <a:rPr lang="en-US" sz="3200" dirty="0" smtClean="0">
                <a:latin typeface="IrabotiMJ" pitchFamily="2" charset="0"/>
                <a:cs typeface="KarnaphuliMJ" pitchFamily="2" charset="0"/>
              </a:rPr>
              <a:t>© 1750 </a:t>
            </a:r>
            <a:r>
              <a:rPr lang="en-US" sz="3200" dirty="0" err="1" smtClean="0">
                <a:latin typeface="IrabotiMJ" pitchFamily="2" charset="0"/>
                <a:cs typeface="KarnaphuliMJ" pitchFamily="2" charset="0"/>
              </a:rPr>
              <a:t>A‡ã</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Pybvcv_‡ii</a:t>
            </a:r>
            <a:r>
              <a:rPr lang="en-US" sz="3200" dirty="0" smtClean="0">
                <a:latin typeface="IrabotiMJ" pitchFamily="2" charset="0"/>
                <a:cs typeface="KarnaphuliMJ" pitchFamily="2" charset="0"/>
              </a:rPr>
              <a:t> ¯Í‡¤¢ </a:t>
            </a:r>
            <a:r>
              <a:rPr lang="en-US" sz="3200" dirty="0" err="1" smtClean="0">
                <a:latin typeface="IrabotiMJ" pitchFamily="2" charset="0"/>
                <a:cs typeface="KarnaphuliMJ" pitchFamily="2" charset="0"/>
              </a:rPr>
              <a:t>k¥kªægwÛZ</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Ges</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bK&amp;kvK</a:t>
            </a:r>
            <a:r>
              <a:rPr lang="en-US" sz="3200" dirty="0" smtClean="0">
                <a:latin typeface="IrabotiMJ" pitchFamily="2" charset="0"/>
                <a:cs typeface="KarnaphuliMJ" pitchFamily="2" charset="0"/>
              </a:rPr>
              <a:t>…Z †</a:t>
            </a:r>
            <a:r>
              <a:rPr lang="en-US" sz="3200" dirty="0" err="1" smtClean="0">
                <a:latin typeface="IrabotiMJ" pitchFamily="2" charset="0"/>
                <a:cs typeface="KarnaphuliMJ" pitchFamily="2" charset="0"/>
              </a:rPr>
              <a:t>cvkv‡K</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nv</a:t>
            </a:r>
            <a:r>
              <a:rPr lang="en-US" sz="3200" dirty="0" smtClean="0">
                <a:latin typeface="IrabotiMJ" pitchFamily="2" charset="0"/>
                <a:cs typeface="KarnaphuliMJ" pitchFamily="2" charset="0"/>
              </a:rPr>
              <a:t>¤§</a:t>
            </a:r>
            <a:r>
              <a:rPr lang="en-US" sz="3200" dirty="0" err="1" smtClean="0">
                <a:latin typeface="IrabotiMJ" pitchFamily="2" charset="0"/>
                <a:cs typeface="KarnaphuliMJ" pitchFamily="2" charset="0"/>
              </a:rPr>
              <a:t>yivex‡K</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Lvw`Z</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Kiv</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n‡q‡Q</a:t>
            </a:r>
            <a:r>
              <a:rPr lang="en-US" sz="3200" dirty="0" smtClean="0">
                <a:latin typeface="IrabotiMJ" pitchFamily="2" charset="0"/>
                <a:cs typeface="KarnaphuliMJ" pitchFamily="2" charset="0"/>
              </a:rPr>
              <a:t>| </a:t>
            </a:r>
            <a:endParaRPr lang="bn-IN" sz="3200" dirty="0" smtClean="0">
              <a:latin typeface="IrabotiMJ" pitchFamily="2" charset="0"/>
              <a:cs typeface="KarnaphuliMJ" pitchFamily="2" charset="0"/>
            </a:endParaRPr>
          </a:p>
          <a:p>
            <a:pPr algn="just"/>
            <a:endParaRPr lang="bn-IN" sz="3200" dirty="0" smtClean="0">
              <a:latin typeface="IrabotiMJ" pitchFamily="2" charset="0"/>
              <a:cs typeface="KarnaphuliMJ" pitchFamily="2" charset="0"/>
            </a:endParaRPr>
          </a:p>
          <a:p>
            <a:pPr algn="just"/>
            <a:r>
              <a:rPr lang="en-US" sz="3200" dirty="0" smtClean="0">
                <a:latin typeface="IrabotiMJ" pitchFamily="2" charset="0"/>
                <a:cs typeface="KarnaphuliMJ" pitchFamily="2" charset="0"/>
              </a:rPr>
              <a:t>G </a:t>
            </a:r>
            <a:r>
              <a:rPr lang="en-US" sz="3200" dirty="0" err="1" smtClean="0">
                <a:latin typeface="IrabotiMJ" pitchFamily="2" charset="0"/>
                <a:cs typeface="KarnaphuliMJ" pitchFamily="2" charset="0"/>
              </a:rPr>
              <a:t>Qvov</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nv</a:t>
            </a:r>
            <a:r>
              <a:rPr lang="en-US" sz="3200" dirty="0" smtClean="0">
                <a:latin typeface="IrabotiMJ" pitchFamily="2" charset="0"/>
                <a:cs typeface="KarnaphuliMJ" pitchFamily="2" charset="0"/>
              </a:rPr>
              <a:t>¤§</a:t>
            </a:r>
            <a:r>
              <a:rPr lang="en-US" sz="3200" dirty="0" err="1" smtClean="0">
                <a:latin typeface="IrabotiMJ" pitchFamily="2" charset="0"/>
                <a:cs typeface="KarnaphuliMJ" pitchFamily="2" charset="0"/>
              </a:rPr>
              <a:t>yivexi</a:t>
            </a:r>
            <a:r>
              <a:rPr lang="en-US" sz="3200" dirty="0" smtClean="0">
                <a:latin typeface="IrabotiMJ" pitchFamily="2" charset="0"/>
                <a:cs typeface="KarnaphuliMJ" pitchFamily="2" charset="0"/>
              </a:rPr>
              <a:t> 282wU </a:t>
            </a:r>
            <a:r>
              <a:rPr lang="en-US" sz="3200" dirty="0" err="1" smtClean="0">
                <a:latin typeface="IrabotiMJ" pitchFamily="2" charset="0"/>
                <a:cs typeface="KarnaphuliMJ" pitchFamily="2" charset="0"/>
              </a:rPr>
              <a:t>AvBb</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wbLuyZ</a:t>
            </a:r>
            <a:r>
              <a:rPr lang="en-US" sz="3200" dirty="0" smtClean="0">
                <a:latin typeface="IrabotiMJ" pitchFamily="2" charset="0"/>
                <a:cs typeface="KarnaphuliMJ" pitchFamily="2" charset="0"/>
              </a:rPr>
              <a:t> I </a:t>
            </a:r>
            <a:r>
              <a:rPr lang="en-US" sz="3200" dirty="0" err="1" smtClean="0">
                <a:latin typeface="IrabotiMJ" pitchFamily="2" charset="0"/>
                <a:cs typeface="KarnaphuliMJ" pitchFamily="2" charset="0"/>
              </a:rPr>
              <a:t>web¨v¯ÍK</a:t>
            </a:r>
            <a:r>
              <a:rPr lang="en-US" sz="3200" dirty="0" smtClean="0">
                <a:latin typeface="IrabotiMJ" pitchFamily="2" charset="0"/>
                <a:cs typeface="KarnaphuliMJ" pitchFamily="2" charset="0"/>
              </a:rPr>
              <a:t>…Z </a:t>
            </a:r>
            <a:r>
              <a:rPr lang="en-US" sz="3200" dirty="0" err="1" smtClean="0">
                <a:latin typeface="IrabotiMJ" pitchFamily="2" charset="0"/>
                <a:cs typeface="KarnaphuliMJ" pitchFamily="2" charset="0"/>
              </a:rPr>
              <a:t>cv_‡i</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Lv`vB</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Kiv</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n‡q‡Q</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Gfv‡e</a:t>
            </a:r>
            <a:r>
              <a:rPr lang="en-US" sz="3200" dirty="0" smtClean="0">
                <a:latin typeface="IrabotiMJ" pitchFamily="2" charset="0"/>
                <a:cs typeface="KarnaphuliMJ" pitchFamily="2" charset="0"/>
              </a:rPr>
              <a:t> fv®‹h© </a:t>
            </a:r>
            <a:r>
              <a:rPr lang="en-US" sz="3200" dirty="0" err="1" smtClean="0">
                <a:latin typeface="IrabotiMJ" pitchFamily="2" charset="0"/>
                <a:cs typeface="KarnaphuliMJ" pitchFamily="2" charset="0"/>
              </a:rPr>
              <a:t>wk‡í</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e¨vwejbxqiv</a:t>
            </a:r>
            <a:r>
              <a:rPr lang="en-US" sz="3200" dirty="0" smtClean="0">
                <a:latin typeface="IrabotiMJ" pitchFamily="2" charset="0"/>
                <a:cs typeface="KarnaphuliMJ" pitchFamily="2" charset="0"/>
              </a:rPr>
              <a:t> Abe`¨ </a:t>
            </a:r>
            <a:r>
              <a:rPr lang="en-US" sz="3200" dirty="0" err="1" smtClean="0">
                <a:latin typeface="IrabotiMJ" pitchFamily="2" charset="0"/>
                <a:cs typeface="KarnaphuliMJ" pitchFamily="2" charset="0"/>
              </a:rPr>
              <a:t>Ae`vb</a:t>
            </a:r>
            <a:r>
              <a:rPr lang="en-US" sz="3200" dirty="0" smtClean="0">
                <a:latin typeface="IrabotiMJ" pitchFamily="2" charset="0"/>
                <a:cs typeface="KarnaphuliMJ" pitchFamily="2" charset="0"/>
              </a:rPr>
              <a:t> †</a:t>
            </a:r>
            <a:r>
              <a:rPr lang="en-US" sz="3200" dirty="0" err="1" smtClean="0">
                <a:latin typeface="IrabotiMJ" pitchFamily="2" charset="0"/>
                <a:cs typeface="KarnaphuliMJ" pitchFamily="2" charset="0"/>
              </a:rPr>
              <a:t>i‡L</a:t>
            </a:r>
            <a:r>
              <a:rPr lang="en-US" sz="3200" dirty="0" smtClean="0">
                <a:latin typeface="IrabotiMJ" pitchFamily="2" charset="0"/>
                <a:cs typeface="KarnaphuliMJ" pitchFamily="2" charset="0"/>
              </a:rPr>
              <a:t> †M‡Q| </a:t>
            </a:r>
            <a:endParaRPr lang="en-US" sz="3200" dirty="0">
              <a:latin typeface="IrabotiMJ" pitchFamily="2" charset="0"/>
              <a:cs typeface="KarnaphuliMJ" pitchFamily="2" charset="0"/>
            </a:endParaRPr>
          </a:p>
        </p:txBody>
      </p:sp>
      <p:sp>
        <p:nvSpPr>
          <p:cNvPr id="3" name="Rounded Rectangle 2"/>
          <p:cNvSpPr/>
          <p:nvPr/>
        </p:nvSpPr>
        <p:spPr>
          <a:xfrm>
            <a:off x="3490119" y="690880"/>
            <a:ext cx="4800600" cy="949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itchFamily="2" charset="0"/>
                <a:cs typeface="NikoshBAN" pitchFamily="2" charset="0"/>
              </a:rPr>
              <a:t>ব্যাবিলনীয়দের ভাস্কর্য</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4519" y="1217778"/>
            <a:ext cx="10744200" cy="4832092"/>
          </a:xfrm>
          <a:prstGeom prst="rect">
            <a:avLst/>
          </a:prstGeom>
        </p:spPr>
        <p:txBody>
          <a:bodyPr wrap="square">
            <a:spAutoFit/>
          </a:bodyPr>
          <a:lstStyle/>
          <a:p>
            <a:r>
              <a:rPr lang="en-US" sz="2800" dirty="0" err="1" smtClean="0">
                <a:latin typeface="ArhialkhanMJ" pitchFamily="2" charset="0"/>
                <a:cs typeface="KarnaphuliMJ" pitchFamily="2" charset="0"/>
              </a:rPr>
              <a:t>eû</a:t>
            </a:r>
            <a:r>
              <a:rPr lang="en-US" sz="2800" dirty="0" smtClean="0">
                <a:latin typeface="ArhialkhanMJ" pitchFamily="2" charset="0"/>
                <a:cs typeface="KarnaphuliMJ" pitchFamily="2" charset="0"/>
              </a:rPr>
              <a:t> </a:t>
            </a:r>
            <a:r>
              <a:rPr lang="en-US" sz="2800" dirty="0" err="1" smtClean="0">
                <a:latin typeface="ArhialkhanMJ" pitchFamily="2" charset="0"/>
                <a:cs typeface="KarnaphuliMJ" pitchFamily="2" charset="0"/>
              </a:rPr>
              <a:t>wbe©vPbx</a:t>
            </a:r>
            <a:r>
              <a:rPr lang="en-US" sz="2800" dirty="0" smtClean="0">
                <a:latin typeface="ArhialkhanMJ" pitchFamily="2" charset="0"/>
                <a:cs typeface="KarnaphuliMJ" pitchFamily="2" charset="0"/>
              </a:rPr>
              <a:t> </a:t>
            </a:r>
            <a:r>
              <a:rPr lang="en-US" sz="2800" dirty="0" err="1" smtClean="0">
                <a:latin typeface="ArhialkhanMJ" pitchFamily="2" charset="0"/>
                <a:cs typeface="KarnaphuliMJ" pitchFamily="2" charset="0"/>
              </a:rPr>
              <a:t>cÖkœ</a:t>
            </a:r>
            <a:r>
              <a:rPr lang="en-US" sz="2800" dirty="0" smtClean="0">
                <a:latin typeface="ArhialkhanMJ" pitchFamily="2" charset="0"/>
                <a:cs typeface="KarnaphuliMJ" pitchFamily="2" charset="0"/>
              </a:rPr>
              <a:t> </a:t>
            </a:r>
            <a:r>
              <a:rPr lang="en-US" sz="2800" dirty="0" err="1" smtClean="0">
                <a:latin typeface="ArhialkhanMJ" pitchFamily="2" charset="0"/>
                <a:cs typeface="KarnaphuliMJ" pitchFamily="2" charset="0"/>
              </a:rPr>
              <a:t>mwVK</a:t>
            </a:r>
            <a:r>
              <a:rPr lang="en-US" sz="2800" dirty="0" smtClean="0">
                <a:latin typeface="ArhialkhanMJ" pitchFamily="2" charset="0"/>
                <a:cs typeface="KarnaphuliMJ" pitchFamily="2" charset="0"/>
              </a:rPr>
              <a:t> </a:t>
            </a:r>
            <a:r>
              <a:rPr lang="en-US" sz="2800" dirty="0" err="1" smtClean="0">
                <a:latin typeface="ArhialkhanMJ" pitchFamily="2" charset="0"/>
                <a:cs typeface="KarnaphuliMJ" pitchFamily="2" charset="0"/>
              </a:rPr>
              <a:t>DË‡ii</a:t>
            </a:r>
            <a:r>
              <a:rPr lang="en-US" sz="2800" dirty="0" smtClean="0">
                <a:latin typeface="ArhialkhanMJ" pitchFamily="2" charset="0"/>
                <a:cs typeface="KarnaphuliMJ" pitchFamily="2" charset="0"/>
              </a:rPr>
              <a:t> </a:t>
            </a:r>
            <a:r>
              <a:rPr lang="en-US" sz="2800" dirty="0" err="1" smtClean="0">
                <a:latin typeface="ArhialkhanMJ" pitchFamily="2" charset="0"/>
                <a:cs typeface="KarnaphuliMJ" pitchFamily="2" charset="0"/>
              </a:rPr>
              <a:t>cv‡k</a:t>
            </a:r>
            <a:r>
              <a:rPr lang="en-US" sz="2800" dirty="0" smtClean="0">
                <a:latin typeface="ArhialkhanMJ" pitchFamily="2" charset="0"/>
                <a:cs typeface="KarnaphuliMJ" pitchFamily="2" charset="0"/>
              </a:rPr>
              <a:t> </a:t>
            </a:r>
            <a:r>
              <a:rPr lang="en-US" sz="2800" dirty="0" err="1" smtClean="0">
                <a:latin typeface="ArhialkhanMJ" pitchFamily="2" charset="0"/>
                <a:cs typeface="KarnaphuliMJ" pitchFamily="2" charset="0"/>
              </a:rPr>
              <a:t>wUK</a:t>
            </a:r>
            <a:r>
              <a:rPr lang="en-US" sz="2800" dirty="0" smtClean="0">
                <a:latin typeface="ArhialkhanMJ" pitchFamily="2" charset="0"/>
                <a:cs typeface="KarnaphuliMJ" pitchFamily="2" charset="0"/>
              </a:rPr>
              <a:t> (√) </a:t>
            </a:r>
            <a:r>
              <a:rPr lang="en-US" sz="2800" dirty="0" err="1" smtClean="0">
                <a:latin typeface="ArhialkhanMJ" pitchFamily="2" charset="0"/>
                <a:cs typeface="KarnaphuliMJ" pitchFamily="2" charset="0"/>
              </a:rPr>
              <a:t>wPý</a:t>
            </a:r>
            <a:r>
              <a:rPr lang="en-US" sz="2800" dirty="0" smtClean="0">
                <a:latin typeface="ArhialkhanMJ" pitchFamily="2" charset="0"/>
                <a:cs typeface="KarnaphuliMJ" pitchFamily="2" charset="0"/>
              </a:rPr>
              <a:t> </a:t>
            </a:r>
            <a:r>
              <a:rPr lang="en-US" sz="2800" dirty="0" err="1" smtClean="0">
                <a:latin typeface="ArhialkhanMJ" pitchFamily="2" charset="0"/>
                <a:cs typeface="KarnaphuliMJ" pitchFamily="2" charset="0"/>
              </a:rPr>
              <a:t>w`b</a:t>
            </a:r>
            <a:r>
              <a:rPr lang="en-US" sz="2800" dirty="0" smtClean="0">
                <a:latin typeface="ArhialkhanMJ" pitchFamily="2" charset="0"/>
                <a:cs typeface="KarnaphuliMJ" pitchFamily="2" charset="0"/>
              </a:rPr>
              <a:t>|</a:t>
            </a:r>
            <a:endParaRPr lang="bn-IN" sz="2800" dirty="0" smtClean="0">
              <a:latin typeface="ArhialkhanMJ" pitchFamily="2" charset="0"/>
              <a:cs typeface="KarnaphuliMJ" pitchFamily="2" charset="0"/>
            </a:endParaRPr>
          </a:p>
          <a:p>
            <a:r>
              <a:rPr lang="en-US" sz="2800" dirty="0" smtClean="0">
                <a:latin typeface="ArhialkhanMJ" pitchFamily="2" charset="0"/>
                <a:cs typeface="KarnaphuliMJ" pitchFamily="2" charset="0"/>
              </a:rPr>
              <a:t> </a:t>
            </a:r>
            <a:endParaRPr lang="bn-IN" sz="2800" dirty="0" smtClean="0">
              <a:latin typeface="ArhialkhanMJ" pitchFamily="2" charset="0"/>
              <a:cs typeface="KarnaphuliMJ" pitchFamily="2" charset="0"/>
            </a:endParaRPr>
          </a:p>
          <a:p>
            <a:pPr marL="514350" indent="-514350">
              <a:buAutoNum type="arabicPeriod"/>
            </a:pPr>
            <a:r>
              <a:rPr lang="en-US" sz="2800" dirty="0" smtClean="0">
                <a:latin typeface="ArhialkhanMJ" pitchFamily="2" charset="0"/>
                <a:cs typeface="KarnaphuliMJ" pitchFamily="2" charset="0"/>
              </a:rPr>
              <a:t>e¨vwejbxq </a:t>
            </a:r>
            <a:r>
              <a:rPr lang="en-US" sz="2800" dirty="0" err="1" smtClean="0">
                <a:latin typeface="ArhialkhanMJ" pitchFamily="2" charset="0"/>
                <a:cs typeface="KarnaphuliMJ" pitchFamily="2" charset="0"/>
              </a:rPr>
              <a:t>mf¨Zv</a:t>
            </a:r>
            <a:r>
              <a:rPr lang="en-US" sz="2800" dirty="0" smtClean="0">
                <a:latin typeface="ArhialkhanMJ" pitchFamily="2" charset="0"/>
                <a:cs typeface="KarnaphuliMJ" pitchFamily="2" charset="0"/>
              </a:rPr>
              <a:t> </a:t>
            </a:r>
            <a:r>
              <a:rPr lang="en-US" sz="2800" dirty="0" err="1" smtClean="0">
                <a:latin typeface="ArhialkhanMJ" pitchFamily="2" charset="0"/>
                <a:cs typeface="KarnaphuliMJ" pitchFamily="2" charset="0"/>
              </a:rPr>
              <a:t>M‡o</a:t>
            </a:r>
            <a:r>
              <a:rPr lang="en-US" sz="2800" dirty="0" smtClean="0">
                <a:latin typeface="ArhialkhanMJ" pitchFamily="2" charset="0"/>
                <a:cs typeface="KarnaphuliMJ" pitchFamily="2" charset="0"/>
              </a:rPr>
              <a:t> I‡V- </a:t>
            </a:r>
            <a:endParaRPr lang="bn-IN" sz="2800" dirty="0" smtClean="0">
              <a:latin typeface="ArhialkhanMJ" pitchFamily="2" charset="0"/>
              <a:cs typeface="KarnaphuliMJ" pitchFamily="2" charset="0"/>
            </a:endParaRPr>
          </a:p>
          <a:p>
            <a:pPr marL="514350" indent="-514350"/>
            <a:r>
              <a:rPr lang="bn-IN" sz="2800" dirty="0" smtClean="0">
                <a:latin typeface="ArhialkhanMJ" pitchFamily="2" charset="0"/>
                <a:cs typeface="KarnaphuliMJ" pitchFamily="2" charset="0"/>
              </a:rPr>
              <a:t>	</a:t>
            </a:r>
            <a:r>
              <a:rPr lang="en-US" sz="2800" dirty="0" smtClean="0">
                <a:latin typeface="ArhialkhanMJ" pitchFamily="2" charset="0"/>
                <a:cs typeface="KarnaphuliMJ" pitchFamily="2" charset="0"/>
              </a:rPr>
              <a:t>K. </a:t>
            </a:r>
            <a:r>
              <a:rPr lang="en-US" sz="2800" dirty="0" err="1" smtClean="0">
                <a:latin typeface="ArhialkhanMJ" pitchFamily="2" charset="0"/>
                <a:cs typeface="KarnaphuliMJ" pitchFamily="2" charset="0"/>
              </a:rPr>
              <a:t>wL</a:t>
            </a:r>
            <a:r>
              <a:rPr lang="en-US" sz="2800" dirty="0" smtClean="0">
                <a:latin typeface="ArhialkhanMJ" pitchFamily="2" charset="0"/>
                <a:cs typeface="KarnaphuliMJ" pitchFamily="2" charset="0"/>
              </a:rPr>
              <a:t>ª÷</a:t>
            </a:r>
            <a:r>
              <a:rPr lang="en-US" sz="2800" dirty="0" err="1" smtClean="0">
                <a:latin typeface="ArhialkhanMJ" pitchFamily="2" charset="0"/>
                <a:cs typeface="KarnaphuliMJ" pitchFamily="2" charset="0"/>
              </a:rPr>
              <a:t>c~e</a:t>
            </a:r>
            <a:r>
              <a:rPr lang="en-US" sz="2800" dirty="0" smtClean="0">
                <a:latin typeface="ArhialkhanMJ" pitchFamily="2" charset="0"/>
                <a:cs typeface="KarnaphuliMJ" pitchFamily="2" charset="0"/>
              </a:rPr>
              <a:t>© 2000 </a:t>
            </a:r>
            <a:r>
              <a:rPr lang="en-US" sz="2800" dirty="0" err="1" smtClean="0">
                <a:latin typeface="ArhialkhanMJ" pitchFamily="2" charset="0"/>
                <a:cs typeface="KarnaphuliMJ" pitchFamily="2" charset="0"/>
              </a:rPr>
              <a:t>A‡ã</a:t>
            </a:r>
            <a:r>
              <a:rPr lang="en-US" sz="2800" dirty="0" smtClean="0">
                <a:latin typeface="ArhialkhanMJ" pitchFamily="2" charset="0"/>
                <a:cs typeface="KarnaphuliMJ" pitchFamily="2" charset="0"/>
              </a:rPr>
              <a:t> </a:t>
            </a:r>
            <a:r>
              <a:rPr lang="bn-IN" sz="2800" dirty="0" smtClean="0">
                <a:latin typeface="ArhialkhanMJ" pitchFamily="2" charset="0"/>
                <a:cs typeface="KarnaphuliMJ" pitchFamily="2" charset="0"/>
              </a:rPr>
              <a:t>	</a:t>
            </a:r>
            <a:r>
              <a:rPr lang="en-US" sz="2800" dirty="0" smtClean="0">
                <a:latin typeface="ArhialkhanMJ" pitchFamily="2" charset="0"/>
                <a:cs typeface="KarnaphuliMJ" pitchFamily="2" charset="0"/>
              </a:rPr>
              <a:t>L. </a:t>
            </a:r>
            <a:r>
              <a:rPr lang="en-US" sz="2800" dirty="0" err="1" smtClean="0">
                <a:latin typeface="ArhialkhanMJ" pitchFamily="2" charset="0"/>
                <a:cs typeface="KarnaphuliMJ" pitchFamily="2" charset="0"/>
              </a:rPr>
              <a:t>wL</a:t>
            </a:r>
            <a:r>
              <a:rPr lang="en-US" sz="2800" dirty="0" smtClean="0">
                <a:latin typeface="ArhialkhanMJ" pitchFamily="2" charset="0"/>
                <a:cs typeface="KarnaphuliMJ" pitchFamily="2" charset="0"/>
              </a:rPr>
              <a:t>ª÷</a:t>
            </a:r>
            <a:r>
              <a:rPr lang="en-US" sz="2800" dirty="0" err="1" smtClean="0">
                <a:latin typeface="ArhialkhanMJ" pitchFamily="2" charset="0"/>
                <a:cs typeface="KarnaphuliMJ" pitchFamily="2" charset="0"/>
              </a:rPr>
              <a:t>c~e</a:t>
            </a:r>
            <a:r>
              <a:rPr lang="en-US" sz="2800" dirty="0" smtClean="0">
                <a:latin typeface="ArhialkhanMJ" pitchFamily="2" charset="0"/>
                <a:cs typeface="KarnaphuliMJ" pitchFamily="2" charset="0"/>
              </a:rPr>
              <a:t>© 3800 </a:t>
            </a:r>
            <a:r>
              <a:rPr lang="en-US" sz="2800" dirty="0" err="1" smtClean="0">
                <a:latin typeface="ArhialkhanMJ" pitchFamily="2" charset="0"/>
                <a:cs typeface="KarnaphuliMJ" pitchFamily="2" charset="0"/>
              </a:rPr>
              <a:t>A‡ã</a:t>
            </a:r>
            <a:r>
              <a:rPr lang="en-US" sz="2800" dirty="0" smtClean="0">
                <a:latin typeface="ArhialkhanMJ" pitchFamily="2" charset="0"/>
                <a:cs typeface="KarnaphuliMJ" pitchFamily="2" charset="0"/>
              </a:rPr>
              <a:t> </a:t>
            </a:r>
            <a:endParaRPr lang="bn-IN" sz="2800" dirty="0" smtClean="0">
              <a:latin typeface="ArhialkhanMJ" pitchFamily="2" charset="0"/>
              <a:cs typeface="KarnaphuliMJ" pitchFamily="2" charset="0"/>
            </a:endParaRPr>
          </a:p>
          <a:p>
            <a:pPr marL="514350" indent="-514350"/>
            <a:r>
              <a:rPr lang="bn-IN" sz="2800" dirty="0" smtClean="0">
                <a:latin typeface="ArhialkhanMJ" pitchFamily="2" charset="0"/>
                <a:cs typeface="KarnaphuliMJ" pitchFamily="2" charset="0"/>
              </a:rPr>
              <a:t>	</a:t>
            </a:r>
            <a:r>
              <a:rPr lang="en-US" sz="2800" dirty="0" smtClean="0">
                <a:latin typeface="ArhialkhanMJ" pitchFamily="2" charset="0"/>
                <a:cs typeface="KarnaphuliMJ" pitchFamily="2" charset="0"/>
              </a:rPr>
              <a:t>M. </a:t>
            </a:r>
            <a:r>
              <a:rPr lang="en-US" sz="2800" dirty="0" err="1" smtClean="0">
                <a:latin typeface="ArhialkhanMJ" pitchFamily="2" charset="0"/>
                <a:cs typeface="KarnaphuliMJ" pitchFamily="2" charset="0"/>
              </a:rPr>
              <a:t>wL</a:t>
            </a:r>
            <a:r>
              <a:rPr lang="en-US" sz="2800" dirty="0" smtClean="0">
                <a:latin typeface="ArhialkhanMJ" pitchFamily="2" charset="0"/>
                <a:cs typeface="KarnaphuliMJ" pitchFamily="2" charset="0"/>
              </a:rPr>
              <a:t>ª÷</a:t>
            </a:r>
            <a:r>
              <a:rPr lang="en-US" sz="2800" dirty="0" err="1" smtClean="0">
                <a:latin typeface="ArhialkhanMJ" pitchFamily="2" charset="0"/>
                <a:cs typeface="KarnaphuliMJ" pitchFamily="2" charset="0"/>
              </a:rPr>
              <a:t>c~e</a:t>
            </a:r>
            <a:r>
              <a:rPr lang="en-US" sz="2800" dirty="0" smtClean="0">
                <a:latin typeface="ArhialkhanMJ" pitchFamily="2" charset="0"/>
                <a:cs typeface="KarnaphuliMJ" pitchFamily="2" charset="0"/>
              </a:rPr>
              <a:t>© 3000 </a:t>
            </a:r>
            <a:r>
              <a:rPr lang="en-US" sz="2800" dirty="0" err="1" smtClean="0">
                <a:latin typeface="ArhialkhanMJ" pitchFamily="2" charset="0"/>
                <a:cs typeface="KarnaphuliMJ" pitchFamily="2" charset="0"/>
              </a:rPr>
              <a:t>A‡ã</a:t>
            </a:r>
            <a:r>
              <a:rPr lang="en-US" sz="2800" dirty="0" smtClean="0">
                <a:latin typeface="ArhialkhanMJ" pitchFamily="2" charset="0"/>
                <a:cs typeface="KarnaphuliMJ" pitchFamily="2" charset="0"/>
              </a:rPr>
              <a:t> </a:t>
            </a:r>
            <a:r>
              <a:rPr lang="bn-IN" sz="2800" dirty="0" smtClean="0">
                <a:latin typeface="ArhialkhanMJ" pitchFamily="2" charset="0"/>
                <a:cs typeface="KarnaphuliMJ" pitchFamily="2" charset="0"/>
              </a:rPr>
              <a:t>	</a:t>
            </a:r>
            <a:r>
              <a:rPr lang="en-US" sz="2800" dirty="0" smtClean="0">
                <a:latin typeface="ArhialkhanMJ" pitchFamily="2" charset="0"/>
                <a:cs typeface="KarnaphuliMJ" pitchFamily="2" charset="0"/>
              </a:rPr>
              <a:t>N. </a:t>
            </a:r>
            <a:r>
              <a:rPr lang="en-US" sz="2800" dirty="0" err="1" smtClean="0">
                <a:latin typeface="ArhialkhanMJ" pitchFamily="2" charset="0"/>
                <a:cs typeface="KarnaphuliMJ" pitchFamily="2" charset="0"/>
              </a:rPr>
              <a:t>wL</a:t>
            </a:r>
            <a:r>
              <a:rPr lang="en-US" sz="2800" dirty="0" smtClean="0">
                <a:latin typeface="ArhialkhanMJ" pitchFamily="2" charset="0"/>
                <a:cs typeface="KarnaphuliMJ" pitchFamily="2" charset="0"/>
              </a:rPr>
              <a:t>ª÷</a:t>
            </a:r>
            <a:r>
              <a:rPr lang="en-US" sz="2800" dirty="0" err="1" smtClean="0">
                <a:latin typeface="ArhialkhanMJ" pitchFamily="2" charset="0"/>
                <a:cs typeface="KarnaphuliMJ" pitchFamily="2" charset="0"/>
              </a:rPr>
              <a:t>c~e</a:t>
            </a:r>
            <a:r>
              <a:rPr lang="en-US" sz="2800" dirty="0" smtClean="0">
                <a:latin typeface="ArhialkhanMJ" pitchFamily="2" charset="0"/>
                <a:cs typeface="KarnaphuliMJ" pitchFamily="2" charset="0"/>
              </a:rPr>
              <a:t>© 1800 </a:t>
            </a:r>
            <a:r>
              <a:rPr lang="en-US" sz="2800" dirty="0" err="1" smtClean="0">
                <a:latin typeface="ArhialkhanMJ" pitchFamily="2" charset="0"/>
                <a:cs typeface="KarnaphuliMJ" pitchFamily="2" charset="0"/>
              </a:rPr>
              <a:t>A‡ã</a:t>
            </a:r>
            <a:r>
              <a:rPr lang="en-US" sz="2800" dirty="0" smtClean="0">
                <a:latin typeface="ArhialkhanMJ" pitchFamily="2" charset="0"/>
                <a:cs typeface="KarnaphuliMJ" pitchFamily="2" charset="0"/>
              </a:rPr>
              <a:t> </a:t>
            </a:r>
            <a:endParaRPr lang="bn-IN" sz="2800" dirty="0" smtClean="0">
              <a:latin typeface="ArhialkhanMJ" pitchFamily="2" charset="0"/>
              <a:cs typeface="KarnaphuliMJ" pitchFamily="2" charset="0"/>
            </a:endParaRPr>
          </a:p>
          <a:p>
            <a:pPr marL="514350" indent="-514350"/>
            <a:r>
              <a:rPr lang="en-US" sz="2800" dirty="0" smtClean="0">
                <a:latin typeface="ArhialkhanMJ" pitchFamily="2" charset="0"/>
                <a:cs typeface="KarnaphuliMJ" pitchFamily="2" charset="0"/>
              </a:rPr>
              <a:t>2. </a:t>
            </a:r>
            <a:r>
              <a:rPr lang="en-US" sz="2800" dirty="0" err="1" smtClean="0">
                <a:latin typeface="ArhialkhanMJ" pitchFamily="2" charset="0"/>
                <a:cs typeface="KarnaphuliMJ" pitchFamily="2" charset="0"/>
              </a:rPr>
              <a:t>e¨vwej‡bi</a:t>
            </a:r>
            <a:r>
              <a:rPr lang="en-US" sz="2800" dirty="0" smtClean="0">
                <a:latin typeface="ArhialkhanMJ" pitchFamily="2" charset="0"/>
                <a:cs typeface="KarnaphuliMJ" pitchFamily="2" charset="0"/>
              </a:rPr>
              <a:t> </a:t>
            </a:r>
            <a:r>
              <a:rPr lang="en-US" sz="2800" dirty="0" err="1" smtClean="0">
                <a:latin typeface="ArhialkhanMJ" pitchFamily="2" charset="0"/>
                <a:cs typeface="KarnaphuliMJ" pitchFamily="2" charset="0"/>
              </a:rPr>
              <a:t>k~b</a:t>
            </a:r>
            <a:r>
              <a:rPr lang="en-US" sz="2800" dirty="0" smtClean="0">
                <a:latin typeface="ArhialkhanMJ" pitchFamily="2" charset="0"/>
                <a:cs typeface="KarnaphuliMJ" pitchFamily="2" charset="0"/>
              </a:rPr>
              <a:t>¨ </a:t>
            </a:r>
            <a:r>
              <a:rPr lang="en-US" sz="2800" dirty="0" err="1" smtClean="0">
                <a:latin typeface="ArhialkhanMJ" pitchFamily="2" charset="0"/>
                <a:cs typeface="KarnaphuliMJ" pitchFamily="2" charset="0"/>
              </a:rPr>
              <a:t>D`¨vb</a:t>
            </a:r>
            <a:r>
              <a:rPr lang="en-US" sz="2800" dirty="0" smtClean="0">
                <a:latin typeface="ArhialkhanMJ" pitchFamily="2" charset="0"/>
                <a:cs typeface="KarnaphuliMJ" pitchFamily="2" charset="0"/>
              </a:rPr>
              <a:t> </a:t>
            </a:r>
            <a:r>
              <a:rPr lang="en-US" sz="2800" dirty="0" err="1" smtClean="0">
                <a:latin typeface="ArhialkhanMJ" pitchFamily="2" charset="0"/>
                <a:cs typeface="KarnaphuliMJ" pitchFamily="2" charset="0"/>
              </a:rPr>
              <a:t>wbg©vY</a:t>
            </a:r>
            <a:r>
              <a:rPr lang="en-US" sz="2800" dirty="0" smtClean="0">
                <a:latin typeface="ArhialkhanMJ" pitchFamily="2" charset="0"/>
                <a:cs typeface="KarnaphuliMJ" pitchFamily="2" charset="0"/>
              </a:rPr>
              <a:t> </a:t>
            </a:r>
            <a:r>
              <a:rPr lang="en-US" sz="2800" dirty="0" err="1" smtClean="0">
                <a:latin typeface="ArhialkhanMJ" pitchFamily="2" charset="0"/>
                <a:cs typeface="KarnaphuliMJ" pitchFamily="2" charset="0"/>
              </a:rPr>
              <a:t>K‡ib</a:t>
            </a:r>
            <a:r>
              <a:rPr lang="en-US" sz="2800" dirty="0" smtClean="0">
                <a:latin typeface="ArhialkhanMJ" pitchFamily="2" charset="0"/>
                <a:cs typeface="KarnaphuliMJ" pitchFamily="2" charset="0"/>
              </a:rPr>
              <a:t>- </a:t>
            </a:r>
            <a:endParaRPr lang="bn-IN" sz="2800" dirty="0" smtClean="0">
              <a:latin typeface="ArhialkhanMJ" pitchFamily="2" charset="0"/>
              <a:cs typeface="KarnaphuliMJ" pitchFamily="2" charset="0"/>
            </a:endParaRPr>
          </a:p>
          <a:p>
            <a:pPr marL="514350" indent="-514350"/>
            <a:r>
              <a:rPr lang="bn-IN" sz="2800" dirty="0" smtClean="0">
                <a:latin typeface="ArhialkhanMJ" pitchFamily="2" charset="0"/>
                <a:cs typeface="KarnaphuliMJ" pitchFamily="2" charset="0"/>
              </a:rPr>
              <a:t>	</a:t>
            </a:r>
            <a:r>
              <a:rPr lang="en-US" sz="2800" dirty="0" smtClean="0">
                <a:latin typeface="ArhialkhanMJ" pitchFamily="2" charset="0"/>
                <a:cs typeface="KarnaphuliMJ" pitchFamily="2" charset="0"/>
              </a:rPr>
              <a:t>K. </a:t>
            </a:r>
            <a:r>
              <a:rPr lang="en-US" sz="2800" dirty="0" err="1" smtClean="0">
                <a:latin typeface="ArhialkhanMJ" pitchFamily="2" charset="0"/>
                <a:cs typeface="KarnaphuliMJ" pitchFamily="2" charset="0"/>
              </a:rPr>
              <a:t>ivRv</a:t>
            </a:r>
            <a:r>
              <a:rPr lang="en-US" sz="2800" dirty="0" smtClean="0">
                <a:latin typeface="ArhialkhanMJ" pitchFamily="2" charset="0"/>
                <a:cs typeface="KarnaphuliMJ" pitchFamily="2" charset="0"/>
              </a:rPr>
              <a:t> </a:t>
            </a:r>
            <a:r>
              <a:rPr lang="en-US" sz="2800" dirty="0" err="1" smtClean="0">
                <a:latin typeface="ArhialkhanMJ" pitchFamily="2" charset="0"/>
                <a:cs typeface="KarnaphuliMJ" pitchFamily="2" charset="0"/>
              </a:rPr>
              <a:t>nv</a:t>
            </a:r>
            <a:r>
              <a:rPr lang="en-US" sz="2800" dirty="0" smtClean="0">
                <a:latin typeface="ArhialkhanMJ" pitchFamily="2" charset="0"/>
                <a:cs typeface="KarnaphuliMJ" pitchFamily="2" charset="0"/>
              </a:rPr>
              <a:t>¤§</a:t>
            </a:r>
            <a:r>
              <a:rPr lang="en-US" sz="2800" dirty="0" err="1" smtClean="0">
                <a:latin typeface="ArhialkhanMJ" pitchFamily="2" charset="0"/>
                <a:cs typeface="KarnaphuliMJ" pitchFamily="2" charset="0"/>
              </a:rPr>
              <a:t>yivex</a:t>
            </a:r>
            <a:r>
              <a:rPr lang="en-US" sz="2800" dirty="0" smtClean="0">
                <a:latin typeface="ArhialkhanMJ" pitchFamily="2" charset="0"/>
                <a:cs typeface="KarnaphuliMJ" pitchFamily="2" charset="0"/>
              </a:rPr>
              <a:t> </a:t>
            </a:r>
            <a:r>
              <a:rPr lang="bn-IN" sz="2800" dirty="0" smtClean="0">
                <a:latin typeface="ArhialkhanMJ" pitchFamily="2" charset="0"/>
                <a:cs typeface="KarnaphuliMJ" pitchFamily="2" charset="0"/>
              </a:rPr>
              <a:t>		</a:t>
            </a:r>
            <a:r>
              <a:rPr lang="en-US" sz="2800" dirty="0" smtClean="0">
                <a:latin typeface="ArhialkhanMJ" pitchFamily="2" charset="0"/>
                <a:cs typeface="KarnaphuliMJ" pitchFamily="2" charset="0"/>
              </a:rPr>
              <a:t>L. </a:t>
            </a:r>
            <a:r>
              <a:rPr lang="en-US" sz="2800" dirty="0" err="1" smtClean="0">
                <a:latin typeface="ArhialkhanMJ" pitchFamily="2" charset="0"/>
                <a:cs typeface="KarnaphuliMJ" pitchFamily="2" charset="0"/>
              </a:rPr>
              <a:t>ivRv</a:t>
            </a:r>
            <a:r>
              <a:rPr lang="en-US" sz="2800" dirty="0" smtClean="0">
                <a:latin typeface="ArhialkhanMJ" pitchFamily="2" charset="0"/>
                <a:cs typeface="KarnaphuliMJ" pitchFamily="2" charset="0"/>
              </a:rPr>
              <a:t> †</a:t>
            </a:r>
            <a:r>
              <a:rPr lang="en-US" sz="2800" dirty="0" err="1" smtClean="0">
                <a:latin typeface="ArhialkhanMJ" pitchFamily="2" charset="0"/>
                <a:cs typeface="KarnaphuliMJ" pitchFamily="2" charset="0"/>
              </a:rPr>
              <a:t>beyPuv`‡bRvi</a:t>
            </a:r>
            <a:r>
              <a:rPr lang="en-US" sz="2800" dirty="0" smtClean="0">
                <a:latin typeface="ArhialkhanMJ" pitchFamily="2" charset="0"/>
                <a:cs typeface="KarnaphuliMJ" pitchFamily="2" charset="0"/>
              </a:rPr>
              <a:t> </a:t>
            </a:r>
            <a:endParaRPr lang="bn-IN" sz="2800" dirty="0" smtClean="0">
              <a:latin typeface="ArhialkhanMJ" pitchFamily="2" charset="0"/>
              <a:cs typeface="KarnaphuliMJ" pitchFamily="2" charset="0"/>
            </a:endParaRPr>
          </a:p>
          <a:p>
            <a:pPr marL="514350" indent="-514350"/>
            <a:r>
              <a:rPr lang="bn-IN" sz="2800" dirty="0" smtClean="0">
                <a:latin typeface="ArhialkhanMJ" pitchFamily="2" charset="0"/>
                <a:cs typeface="KarnaphuliMJ" pitchFamily="2" charset="0"/>
              </a:rPr>
              <a:t>	</a:t>
            </a:r>
            <a:r>
              <a:rPr lang="en-US" sz="2800" dirty="0" smtClean="0">
                <a:latin typeface="ArhialkhanMJ" pitchFamily="2" charset="0"/>
                <a:cs typeface="KarnaphuliMJ" pitchFamily="2" charset="0"/>
              </a:rPr>
              <a:t>M. </a:t>
            </a:r>
            <a:r>
              <a:rPr lang="en-US" sz="2800" dirty="0" err="1" smtClean="0">
                <a:latin typeface="ArhialkhanMJ" pitchFamily="2" charset="0"/>
                <a:cs typeface="KarnaphuliMJ" pitchFamily="2" charset="0"/>
              </a:rPr>
              <a:t>ivRv</a:t>
            </a:r>
            <a:r>
              <a:rPr lang="en-US" sz="2800" dirty="0" smtClean="0">
                <a:latin typeface="ArhialkhanMJ" pitchFamily="2" charset="0"/>
                <a:cs typeface="KarnaphuliMJ" pitchFamily="2" charset="0"/>
              </a:rPr>
              <a:t> †</a:t>
            </a:r>
            <a:r>
              <a:rPr lang="en-US" sz="2800" dirty="0" err="1" smtClean="0">
                <a:latin typeface="ArhialkhanMJ" pitchFamily="2" charset="0"/>
                <a:cs typeface="KarnaphuliMJ" pitchFamily="2" charset="0"/>
              </a:rPr>
              <a:t>b‡evc‡jmvi</a:t>
            </a:r>
            <a:r>
              <a:rPr lang="en-US" sz="2800" dirty="0" smtClean="0">
                <a:latin typeface="ArhialkhanMJ" pitchFamily="2" charset="0"/>
                <a:cs typeface="KarnaphuliMJ" pitchFamily="2" charset="0"/>
              </a:rPr>
              <a:t> </a:t>
            </a:r>
            <a:r>
              <a:rPr lang="bn-IN" sz="2800" dirty="0" smtClean="0">
                <a:latin typeface="ArhialkhanMJ" pitchFamily="2" charset="0"/>
                <a:cs typeface="KarnaphuliMJ" pitchFamily="2" charset="0"/>
              </a:rPr>
              <a:t>	</a:t>
            </a:r>
            <a:r>
              <a:rPr lang="en-US" sz="2800" dirty="0" smtClean="0">
                <a:latin typeface="ArhialkhanMJ" pitchFamily="2" charset="0"/>
                <a:cs typeface="KarnaphuliMJ" pitchFamily="2" charset="0"/>
              </a:rPr>
              <a:t>N. </a:t>
            </a:r>
            <a:r>
              <a:rPr lang="en-US" sz="2800" dirty="0" err="1" smtClean="0">
                <a:latin typeface="ArhialkhanMJ" pitchFamily="2" charset="0"/>
                <a:cs typeface="KarnaphuliMJ" pitchFamily="2" charset="0"/>
              </a:rPr>
              <a:t>ivRv</a:t>
            </a:r>
            <a:r>
              <a:rPr lang="en-US" sz="2800" dirty="0" smtClean="0">
                <a:latin typeface="ArhialkhanMJ" pitchFamily="2" charset="0"/>
                <a:cs typeface="KarnaphuliMJ" pitchFamily="2" charset="0"/>
              </a:rPr>
              <a:t> </a:t>
            </a:r>
            <a:r>
              <a:rPr lang="en-US" sz="2800" dirty="0" err="1" smtClean="0">
                <a:latin typeface="ArhialkhanMJ" pitchFamily="2" charset="0"/>
                <a:cs typeface="KarnaphuliMJ" pitchFamily="2" charset="0"/>
              </a:rPr>
              <a:t>mviMb</a:t>
            </a:r>
            <a:r>
              <a:rPr lang="en-US" sz="2800" dirty="0" smtClean="0">
                <a:latin typeface="ArhialkhanMJ" pitchFamily="2" charset="0"/>
                <a:cs typeface="KarnaphuliMJ" pitchFamily="2" charset="0"/>
              </a:rPr>
              <a:t> </a:t>
            </a:r>
            <a:endParaRPr lang="bn-IN" sz="2800" dirty="0" smtClean="0">
              <a:latin typeface="ArhialkhanMJ" pitchFamily="2" charset="0"/>
              <a:cs typeface="KarnaphuliMJ" pitchFamily="2" charset="0"/>
            </a:endParaRPr>
          </a:p>
          <a:p>
            <a:pPr marL="514350" indent="-514350"/>
            <a:r>
              <a:rPr lang="bn-IN" sz="2800" dirty="0" smtClean="0">
                <a:latin typeface="ArhialkhanMJ" pitchFamily="2" charset="0"/>
                <a:cs typeface="KarnaphuliMJ" pitchFamily="2" charset="0"/>
              </a:rPr>
              <a:t>	</a:t>
            </a:r>
            <a:r>
              <a:rPr lang="en-US" sz="2800" dirty="0" smtClean="0">
                <a:latin typeface="ArhialkhanMJ" pitchFamily="2" charset="0"/>
                <a:cs typeface="KarnaphuliMJ" pitchFamily="2" charset="0"/>
              </a:rPr>
              <a:t>†</a:t>
            </a:r>
            <a:r>
              <a:rPr lang="en-US" sz="2800" dirty="0" err="1" smtClean="0">
                <a:latin typeface="ArhialkhanMJ" pitchFamily="2" charset="0"/>
                <a:cs typeface="KarnaphuliMJ" pitchFamily="2" charset="0"/>
              </a:rPr>
              <a:t>KvbwU</a:t>
            </a:r>
            <a:r>
              <a:rPr lang="en-US" sz="2800" dirty="0" smtClean="0">
                <a:latin typeface="ArhialkhanMJ" pitchFamily="2" charset="0"/>
                <a:cs typeface="KarnaphuliMJ" pitchFamily="2" charset="0"/>
              </a:rPr>
              <a:t> </a:t>
            </a:r>
            <a:r>
              <a:rPr lang="en-US" sz="2800" dirty="0" err="1" smtClean="0">
                <a:latin typeface="ArhialkhanMJ" pitchFamily="2" charset="0"/>
                <a:cs typeface="KarnaphuliMJ" pitchFamily="2" charset="0"/>
              </a:rPr>
              <a:t>mwVK</a:t>
            </a:r>
            <a:r>
              <a:rPr lang="en-US" sz="2800" dirty="0" smtClean="0">
                <a:latin typeface="ArhialkhanMJ" pitchFamily="2" charset="0"/>
                <a:cs typeface="KarnaphuliMJ" pitchFamily="2" charset="0"/>
              </a:rPr>
              <a:t>? </a:t>
            </a:r>
            <a:endParaRPr lang="bn-IN" sz="2800" dirty="0" smtClean="0">
              <a:latin typeface="ArhialkhanMJ" pitchFamily="2" charset="0"/>
              <a:cs typeface="KarnaphuliMJ" pitchFamily="2" charset="0"/>
            </a:endParaRPr>
          </a:p>
          <a:p>
            <a:pPr marL="514350" indent="-514350"/>
            <a:r>
              <a:rPr lang="bn-IN" sz="2800" dirty="0" smtClean="0">
                <a:latin typeface="ArhialkhanMJ" pitchFamily="2" charset="0"/>
                <a:cs typeface="KarnaphuliMJ" pitchFamily="2" charset="0"/>
              </a:rPr>
              <a:t>	</a:t>
            </a:r>
            <a:r>
              <a:rPr lang="en-US" sz="2800" dirty="0" smtClean="0">
                <a:latin typeface="ArhialkhanMJ" pitchFamily="2" charset="0"/>
                <a:cs typeface="KarnaphuliMJ" pitchFamily="2" charset="0"/>
              </a:rPr>
              <a:t>(K) </a:t>
            </a:r>
            <a:r>
              <a:rPr lang="en-US" sz="2800" dirty="0" err="1" smtClean="0">
                <a:latin typeface="ArhialkhanMJ" pitchFamily="2" charset="0"/>
                <a:cs typeface="NikoshBAN" pitchFamily="2" charset="0"/>
              </a:rPr>
              <a:t>i</a:t>
            </a:r>
            <a:r>
              <a:rPr lang="en-US" sz="2800" dirty="0" smtClean="0">
                <a:latin typeface="ArhialkhanMJ" pitchFamily="2" charset="0"/>
                <a:cs typeface="KarnaphuliMJ" pitchFamily="2" charset="0"/>
              </a:rPr>
              <a:t> </a:t>
            </a:r>
            <a:r>
              <a:rPr lang="bn-IN" sz="2800" dirty="0" smtClean="0">
                <a:latin typeface="ArhialkhanMJ" pitchFamily="2" charset="0"/>
                <a:cs typeface="KarnaphuliMJ" pitchFamily="2" charset="0"/>
              </a:rPr>
              <a:t>			</a:t>
            </a:r>
            <a:r>
              <a:rPr lang="en-US" sz="2800" dirty="0" smtClean="0">
                <a:latin typeface="ArhialkhanMJ" pitchFamily="2" charset="0"/>
                <a:cs typeface="KarnaphuliMJ" pitchFamily="2" charset="0"/>
              </a:rPr>
              <a:t>(L) </a:t>
            </a:r>
            <a:r>
              <a:rPr lang="en-US" sz="2800" dirty="0" smtClean="0">
                <a:latin typeface="ArhialkhanMJ" pitchFamily="2" charset="0"/>
                <a:cs typeface="NikoshBAN" pitchFamily="2" charset="0"/>
              </a:rPr>
              <a:t>ii</a:t>
            </a:r>
            <a:r>
              <a:rPr lang="en-US" sz="2800" dirty="0" smtClean="0">
                <a:latin typeface="ArhialkhanMJ" pitchFamily="2" charset="0"/>
                <a:cs typeface="KarnaphuliMJ" pitchFamily="2" charset="0"/>
              </a:rPr>
              <a:t> </a:t>
            </a:r>
            <a:endParaRPr lang="bn-IN" sz="2800" dirty="0" smtClean="0">
              <a:latin typeface="ArhialkhanMJ" pitchFamily="2" charset="0"/>
              <a:cs typeface="KarnaphuliMJ" pitchFamily="2" charset="0"/>
            </a:endParaRPr>
          </a:p>
          <a:p>
            <a:pPr marL="514350" indent="-514350"/>
            <a:r>
              <a:rPr lang="bn-IN" sz="2800" dirty="0" smtClean="0">
                <a:latin typeface="ArhialkhanMJ" pitchFamily="2" charset="0"/>
                <a:cs typeface="KarnaphuliMJ" pitchFamily="2" charset="0"/>
              </a:rPr>
              <a:t>	</a:t>
            </a:r>
            <a:r>
              <a:rPr lang="en-US" sz="2800" dirty="0" smtClean="0">
                <a:latin typeface="ArhialkhanMJ" pitchFamily="2" charset="0"/>
                <a:cs typeface="KarnaphuliMJ" pitchFamily="2" charset="0"/>
              </a:rPr>
              <a:t>(M) </a:t>
            </a:r>
            <a:r>
              <a:rPr lang="en-US" sz="2800" dirty="0" smtClean="0">
                <a:latin typeface="ArhialkhanMJ" pitchFamily="2" charset="0"/>
                <a:cs typeface="NikoshBAN" pitchFamily="2" charset="0"/>
              </a:rPr>
              <a:t>iii</a:t>
            </a:r>
            <a:r>
              <a:rPr lang="en-US" sz="2800" dirty="0" smtClean="0">
                <a:latin typeface="ArhialkhanMJ" pitchFamily="2" charset="0"/>
                <a:cs typeface="KarnaphuliMJ" pitchFamily="2" charset="0"/>
              </a:rPr>
              <a:t> </a:t>
            </a:r>
            <a:r>
              <a:rPr lang="bn-IN" sz="2800" dirty="0" smtClean="0">
                <a:latin typeface="ArhialkhanMJ" pitchFamily="2" charset="0"/>
                <a:cs typeface="KarnaphuliMJ" pitchFamily="2" charset="0"/>
              </a:rPr>
              <a:t>			</a:t>
            </a:r>
            <a:r>
              <a:rPr lang="en-US" sz="2800" dirty="0" smtClean="0">
                <a:latin typeface="ArhialkhanMJ" pitchFamily="2" charset="0"/>
                <a:cs typeface="KarnaphuliMJ" pitchFamily="2" charset="0"/>
              </a:rPr>
              <a:t>(N) </a:t>
            </a:r>
            <a:r>
              <a:rPr lang="en-US" sz="2800" dirty="0" err="1" smtClean="0">
                <a:latin typeface="ArhialkhanMJ" pitchFamily="2" charset="0"/>
                <a:cs typeface="NikoshBAN" pitchFamily="2" charset="0"/>
              </a:rPr>
              <a:t>i</a:t>
            </a:r>
            <a:r>
              <a:rPr lang="en-US" sz="2800" dirty="0" smtClean="0">
                <a:latin typeface="ArhialkhanMJ" pitchFamily="2" charset="0"/>
                <a:cs typeface="NikoshBAN" pitchFamily="2" charset="0"/>
              </a:rPr>
              <a:t>, ii </a:t>
            </a:r>
            <a:r>
              <a:rPr lang="en-US" sz="2800" dirty="0" smtClean="0">
                <a:latin typeface="ArhialkhanMJ" pitchFamily="2" charset="0"/>
                <a:cs typeface="KarnaphuliMJ" pitchFamily="2" charset="0"/>
              </a:rPr>
              <a:t>I </a:t>
            </a:r>
            <a:r>
              <a:rPr lang="en-US" sz="2800" dirty="0" smtClean="0">
                <a:latin typeface="ArhialkhanMJ" pitchFamily="2" charset="0"/>
                <a:cs typeface="NikoshBAN" pitchFamily="2" charset="0"/>
              </a:rPr>
              <a:t>iii </a:t>
            </a:r>
            <a:endParaRPr lang="bn-IN" sz="2800" dirty="0" smtClean="0">
              <a:latin typeface="ArhialkhanMJ" pitchFamily="2" charset="0"/>
              <a:cs typeface="NikoshBAN" pitchFamily="2"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319" y="604520"/>
            <a:ext cx="10668000" cy="5509200"/>
          </a:xfrm>
          <a:prstGeom prst="rect">
            <a:avLst/>
          </a:prstGeom>
        </p:spPr>
        <p:txBody>
          <a:bodyPr wrap="square">
            <a:spAutoFit/>
          </a:bodyPr>
          <a:lstStyle/>
          <a:p>
            <a:pPr marL="514350" indent="-514350" algn="just"/>
            <a:r>
              <a:rPr lang="en-US" sz="3200" dirty="0" err="1" smtClean="0">
                <a:latin typeface="ParashSushreeMJ" pitchFamily="2" charset="0"/>
                <a:cs typeface="KarnaphuliMJ" pitchFamily="2" charset="0"/>
              </a:rPr>
              <a:t>wb‡Pi</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Aby</a:t>
            </a:r>
            <a:r>
              <a:rPr lang="en-US" sz="3200" dirty="0" smtClean="0">
                <a:latin typeface="ParashSushreeMJ" pitchFamily="2" charset="0"/>
                <a:cs typeface="KarnaphuliMJ" pitchFamily="2" charset="0"/>
              </a:rPr>
              <a:t>‡”</a:t>
            </a:r>
            <a:r>
              <a:rPr lang="en-US" sz="3200" dirty="0" err="1" smtClean="0">
                <a:latin typeface="ParashSushreeMJ" pitchFamily="2" charset="0"/>
                <a:cs typeface="KarnaphuliMJ" pitchFamily="2" charset="0"/>
              </a:rPr>
              <a:t>Q`wU</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c‡o</a:t>
            </a:r>
            <a:r>
              <a:rPr lang="en-US" sz="3200" dirty="0" smtClean="0">
                <a:latin typeface="ParashSushreeMJ" pitchFamily="2" charset="0"/>
                <a:cs typeface="KarnaphuliMJ" pitchFamily="2" charset="0"/>
              </a:rPr>
              <a:t> 3 </a:t>
            </a:r>
            <a:r>
              <a:rPr lang="en-US" sz="3200" dirty="0" err="1" smtClean="0">
                <a:latin typeface="ParashSushreeMJ" pitchFamily="2" charset="0"/>
                <a:cs typeface="KarnaphuliMJ" pitchFamily="2" charset="0"/>
              </a:rPr>
              <a:t>bs</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cÖ‡kœi</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DËi</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w`b</a:t>
            </a:r>
            <a:r>
              <a:rPr lang="en-US" sz="3200" dirty="0" smtClean="0">
                <a:latin typeface="ParashSushreeMJ" pitchFamily="2" charset="0"/>
                <a:cs typeface="KarnaphuliMJ" pitchFamily="2" charset="0"/>
              </a:rPr>
              <a:t>| </a:t>
            </a:r>
            <a:endParaRPr lang="bn-IN" sz="3200" dirty="0" smtClean="0">
              <a:latin typeface="ParashSushreeMJ" pitchFamily="2" charset="0"/>
              <a:cs typeface="KarnaphuliMJ" pitchFamily="2" charset="0"/>
            </a:endParaRPr>
          </a:p>
          <a:p>
            <a:pPr marL="514350" indent="-514350" algn="just"/>
            <a:endParaRPr lang="bn-IN" sz="3200" dirty="0" smtClean="0">
              <a:latin typeface="ParashSushreeMJ" pitchFamily="2" charset="0"/>
              <a:cs typeface="KarnaphuliMJ" pitchFamily="2" charset="0"/>
            </a:endParaRPr>
          </a:p>
          <a:p>
            <a:pPr marL="514350" indent="-514350" algn="just"/>
            <a:r>
              <a:rPr lang="bn-IN"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kvnv`vZ</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wewfbœ</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mf¨Zv</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m¤ú‡K</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Rvb‡Z</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wM‡q</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GKwU</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D`¨vb</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m¤ú‡K</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Rvb‡jb</a:t>
            </a:r>
            <a:r>
              <a:rPr lang="en-US" sz="3200" dirty="0" smtClean="0">
                <a:latin typeface="ParashSushreeMJ" pitchFamily="2" charset="0"/>
                <a:cs typeface="KarnaphuliMJ" pitchFamily="2" charset="0"/>
              </a:rPr>
              <a:t>|</a:t>
            </a:r>
            <a:r>
              <a:rPr lang="bn-IN"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AevK</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n‡q</a:t>
            </a:r>
            <a:r>
              <a:rPr lang="en-US" sz="3200" dirty="0" smtClean="0">
                <a:latin typeface="ParashSushreeMJ" pitchFamily="2" charset="0"/>
                <a:cs typeface="KarnaphuliMJ" pitchFamily="2" charset="0"/>
              </a:rPr>
              <a:t> G </a:t>
            </a:r>
            <a:r>
              <a:rPr lang="en-US" sz="3200" dirty="0" err="1" smtClean="0">
                <a:latin typeface="ParashSushreeMJ" pitchFamily="2" charset="0"/>
                <a:cs typeface="KarnaphuliMJ" pitchFamily="2" charset="0"/>
              </a:rPr>
              <a:t>m¤úwK©Z</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cÖkœ</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Ki‡jb</a:t>
            </a:r>
            <a:r>
              <a:rPr lang="en-US" sz="3200" dirty="0" smtClean="0">
                <a:latin typeface="ParashSushreeMJ" pitchFamily="2" charset="0"/>
                <a:cs typeface="KarnaphuliMJ" pitchFamily="2" charset="0"/>
              </a:rPr>
              <a:t> GK </a:t>
            </a:r>
            <a:r>
              <a:rPr lang="en-US" sz="3200" dirty="0" err="1" smtClean="0">
                <a:latin typeface="ParashSushreeMJ" pitchFamily="2" charset="0"/>
                <a:cs typeface="KarnaphuliMJ" pitchFamily="2" charset="0"/>
              </a:rPr>
              <a:t>eÜz‡K</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Ges</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Zvi</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wbKU</a:t>
            </a:r>
            <a:r>
              <a:rPr lang="en-US" sz="3200" dirty="0" smtClean="0">
                <a:latin typeface="ParashSushreeMJ" pitchFamily="2" charset="0"/>
                <a:cs typeface="KarnaphuliMJ" pitchFamily="2" charset="0"/>
              </a:rPr>
              <a:t> †_‡K †</a:t>
            </a:r>
            <a:r>
              <a:rPr lang="en-US" sz="3200" dirty="0" err="1" smtClean="0">
                <a:latin typeface="ParashSushreeMJ" pitchFamily="2" charset="0"/>
                <a:cs typeface="KarnaphuliMJ" pitchFamily="2" charset="0"/>
              </a:rPr>
              <a:t>mLvbKvi</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gvby‡li</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Avwe</a:t>
            </a:r>
            <a:r>
              <a:rPr lang="en-US" sz="3200" dirty="0" smtClean="0">
                <a:latin typeface="ParashSushreeMJ" pitchFamily="2" charset="0"/>
                <a:cs typeface="KarnaphuliMJ" pitchFamily="2" charset="0"/>
              </a:rPr>
              <a:t>®‹vi </a:t>
            </a:r>
            <a:r>
              <a:rPr lang="en-US" sz="3200" dirty="0" err="1" smtClean="0">
                <a:latin typeface="ParashSushreeMJ" pitchFamily="2" charset="0"/>
                <a:cs typeface="KarnaphuliMJ" pitchFamily="2" charset="0"/>
              </a:rPr>
              <a:t>m¤ú‡K©I</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aviYv</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nj</a:t>
            </a:r>
            <a:r>
              <a:rPr lang="en-US" sz="3200" dirty="0" smtClean="0">
                <a:latin typeface="ParashSushreeMJ" pitchFamily="2" charset="0"/>
                <a:cs typeface="KarnaphuliMJ" pitchFamily="2" charset="0"/>
              </a:rPr>
              <a:t>| †m </a:t>
            </a:r>
            <a:r>
              <a:rPr lang="en-US" sz="3200" dirty="0" err="1" smtClean="0">
                <a:latin typeface="ParashSushreeMJ" pitchFamily="2" charset="0"/>
                <a:cs typeface="KarnaphuliMJ" pitchFamily="2" charset="0"/>
              </a:rPr>
              <a:t>mg‡q</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ivRv</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Zuvi</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ivYxi</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mšÍzwó</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weav‡bi</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Rb</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bMi</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qv‡ji</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Dc‡i</a:t>
            </a:r>
            <a:r>
              <a:rPr lang="en-US" sz="3200" dirty="0" smtClean="0">
                <a:latin typeface="ParashSushreeMJ" pitchFamily="2" charset="0"/>
                <a:cs typeface="KarnaphuliMJ" pitchFamily="2" charset="0"/>
              </a:rPr>
              <a:t> GK </a:t>
            </a:r>
            <a:r>
              <a:rPr lang="en-US" sz="3200" dirty="0" err="1" smtClean="0">
                <a:latin typeface="ParashSushreeMJ" pitchFamily="2" charset="0"/>
                <a:cs typeface="KarnaphuliMJ" pitchFamily="2" charset="0"/>
              </a:rPr>
              <a:t>g‡bvig</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D`¨vb</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wbg©vY</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K‡ib</a:t>
            </a:r>
            <a:r>
              <a:rPr lang="en-US" sz="3200" dirty="0" smtClean="0">
                <a:latin typeface="ParashSushreeMJ" pitchFamily="2" charset="0"/>
                <a:cs typeface="KarnaphuliMJ" pitchFamily="2" charset="0"/>
              </a:rPr>
              <a:t>| 3. </a:t>
            </a:r>
            <a:r>
              <a:rPr lang="en-US" sz="3200" dirty="0" err="1" smtClean="0">
                <a:latin typeface="ParashSushreeMJ" pitchFamily="2" charset="0"/>
                <a:cs typeface="KarnaphuliMJ" pitchFamily="2" charset="0"/>
              </a:rPr>
              <a:t>e¨vwejbxqiv</a:t>
            </a:r>
            <a:r>
              <a:rPr lang="en-US" sz="3200" dirty="0" smtClean="0">
                <a:latin typeface="ParashSushreeMJ" pitchFamily="2" charset="0"/>
                <a:cs typeface="KarnaphuliMJ" pitchFamily="2" charset="0"/>
              </a:rPr>
              <a:t> KZ </a:t>
            </a:r>
            <a:r>
              <a:rPr lang="en-US" sz="3200" dirty="0" err="1" smtClean="0">
                <a:latin typeface="ParashSushreeMJ" pitchFamily="2" charset="0"/>
                <a:cs typeface="KarnaphuliMJ" pitchFamily="2" charset="0"/>
              </a:rPr>
              <a:t>ai‡Yi</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Nwo</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Avwe</a:t>
            </a:r>
            <a:r>
              <a:rPr lang="en-US" sz="3200" dirty="0" smtClean="0">
                <a:latin typeface="ParashSushreeMJ" pitchFamily="2" charset="0"/>
                <a:cs typeface="KarnaphuliMJ" pitchFamily="2" charset="0"/>
              </a:rPr>
              <a:t>®‹vi </a:t>
            </a:r>
            <a:r>
              <a:rPr lang="en-US" sz="3200" dirty="0" err="1" smtClean="0">
                <a:latin typeface="ParashSushreeMJ" pitchFamily="2" charset="0"/>
                <a:cs typeface="KarnaphuliMJ" pitchFamily="2" charset="0"/>
              </a:rPr>
              <a:t>K‡i</a:t>
            </a:r>
            <a:r>
              <a:rPr lang="en-US" sz="3200" dirty="0" smtClean="0">
                <a:latin typeface="ParashSushreeMJ" pitchFamily="2" charset="0"/>
                <a:cs typeface="KarnaphuliMJ" pitchFamily="2" charset="0"/>
              </a:rPr>
              <a:t> – </a:t>
            </a:r>
            <a:endParaRPr lang="bn-IN" sz="3200" dirty="0" smtClean="0">
              <a:latin typeface="ParashSushreeMJ" pitchFamily="2" charset="0"/>
              <a:cs typeface="KarnaphuliMJ" pitchFamily="2" charset="0"/>
            </a:endParaRPr>
          </a:p>
          <a:p>
            <a:pPr marL="514350" indent="-514350" algn="just"/>
            <a:r>
              <a:rPr lang="bn-IN" sz="3200" dirty="0" smtClean="0">
                <a:latin typeface="ParashSushreeMJ" pitchFamily="2" charset="0"/>
                <a:cs typeface="KarnaphuliMJ" pitchFamily="2" charset="0"/>
              </a:rPr>
              <a:t>	</a:t>
            </a:r>
            <a:r>
              <a:rPr lang="en-US" sz="3200" dirty="0" err="1" smtClean="0">
                <a:latin typeface="ParashSushreeMJ" pitchFamily="2" charset="0"/>
                <a:cs typeface="NikoshBAN" pitchFamily="2" charset="0"/>
              </a:rPr>
              <a:t>i</a:t>
            </a:r>
            <a:r>
              <a:rPr lang="en-US" sz="3200" dirty="0" smtClean="0">
                <a:latin typeface="ParashSushreeMJ" pitchFamily="2" charset="0"/>
                <a:cs typeface="NikoshBAN" pitchFamily="2" charset="0"/>
              </a:rPr>
              <a:t>.</a:t>
            </a:r>
            <a:r>
              <a:rPr lang="en-US" sz="3200" dirty="0" smtClean="0">
                <a:latin typeface="ParashSushreeMJ" pitchFamily="2" charset="0"/>
                <a:cs typeface="KarnaphuliMJ" pitchFamily="2" charset="0"/>
              </a:rPr>
              <a:t> GK </a:t>
            </a:r>
            <a:r>
              <a:rPr lang="en-US" sz="3200" dirty="0" err="1" smtClean="0">
                <a:latin typeface="ParashSushreeMJ" pitchFamily="2" charset="0"/>
                <a:cs typeface="KarnaphuliMJ" pitchFamily="2" charset="0"/>
              </a:rPr>
              <a:t>ai‡Yi</a:t>
            </a:r>
            <a:r>
              <a:rPr lang="en-US" sz="3200" dirty="0" smtClean="0">
                <a:latin typeface="ParashSushreeMJ" pitchFamily="2" charset="0"/>
                <a:cs typeface="KarnaphuliMJ" pitchFamily="2" charset="0"/>
              </a:rPr>
              <a:t> </a:t>
            </a:r>
            <a:r>
              <a:rPr lang="bn-IN" sz="3200" dirty="0" smtClean="0">
                <a:latin typeface="ParashSushreeMJ" pitchFamily="2" charset="0"/>
                <a:cs typeface="KarnaphuliMJ" pitchFamily="2" charset="0"/>
              </a:rPr>
              <a:t>			</a:t>
            </a:r>
            <a:r>
              <a:rPr lang="en-US" sz="3200" dirty="0" smtClean="0">
                <a:latin typeface="ParashSushreeMJ" pitchFamily="2" charset="0"/>
                <a:cs typeface="NikoshBAN" pitchFamily="2" charset="0"/>
              </a:rPr>
              <a:t>ii. </a:t>
            </a:r>
            <a:r>
              <a:rPr lang="en-US" sz="3200" dirty="0" smtClean="0">
                <a:latin typeface="ParashSushreeMJ" pitchFamily="2" charset="0"/>
                <a:cs typeface="KarnaphuliMJ" pitchFamily="2" charset="0"/>
              </a:rPr>
              <a:t>`</a:t>
            </a:r>
            <a:r>
              <a:rPr lang="en-US" sz="3200" dirty="0" err="1" smtClean="0">
                <a:latin typeface="ParashSushreeMJ" pitchFamily="2" charset="0"/>
                <a:cs typeface="KarnaphuliMJ" pitchFamily="2" charset="0"/>
              </a:rPr>
              <a:t>yÕ</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ai‡Yi</a:t>
            </a:r>
            <a:r>
              <a:rPr lang="en-US" sz="3200" dirty="0" smtClean="0">
                <a:latin typeface="ParashSushreeMJ" pitchFamily="2" charset="0"/>
                <a:cs typeface="KarnaphuliMJ" pitchFamily="2" charset="0"/>
              </a:rPr>
              <a:t> </a:t>
            </a:r>
            <a:endParaRPr lang="bn-IN" sz="3200" dirty="0" smtClean="0">
              <a:latin typeface="ParashSushreeMJ" pitchFamily="2" charset="0"/>
              <a:cs typeface="KarnaphuliMJ" pitchFamily="2" charset="0"/>
            </a:endParaRPr>
          </a:p>
          <a:p>
            <a:pPr marL="514350" indent="-514350" algn="just"/>
            <a:r>
              <a:rPr lang="bn-IN" sz="3200" dirty="0" smtClean="0">
                <a:latin typeface="ParashSushreeMJ" pitchFamily="2" charset="0"/>
                <a:cs typeface="KarnaphuliMJ" pitchFamily="2" charset="0"/>
              </a:rPr>
              <a:t>	</a:t>
            </a:r>
            <a:r>
              <a:rPr lang="en-US" sz="3200" dirty="0" smtClean="0">
                <a:latin typeface="ParashSushreeMJ" pitchFamily="2" charset="0"/>
                <a:cs typeface="NikoshBAN" pitchFamily="2" charset="0"/>
              </a:rPr>
              <a:t>iii. </a:t>
            </a:r>
            <a:r>
              <a:rPr lang="en-US" sz="3200" dirty="0" err="1" smtClean="0">
                <a:latin typeface="ParashSushreeMJ" pitchFamily="2" charset="0"/>
                <a:cs typeface="KarnaphuliMJ" pitchFamily="2" charset="0"/>
              </a:rPr>
              <a:t>Pvi</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ai‡Yi</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KvbwU</a:t>
            </a:r>
            <a:r>
              <a:rPr lang="en-US" sz="3200" dirty="0" smtClean="0">
                <a:latin typeface="ParashSushreeMJ" pitchFamily="2" charset="0"/>
                <a:cs typeface="KarnaphuliMJ" pitchFamily="2" charset="0"/>
              </a:rPr>
              <a:t> </a:t>
            </a:r>
            <a:r>
              <a:rPr lang="en-US" sz="3200" dirty="0" err="1" smtClean="0">
                <a:latin typeface="ParashSushreeMJ" pitchFamily="2" charset="0"/>
                <a:cs typeface="KarnaphuliMJ" pitchFamily="2" charset="0"/>
              </a:rPr>
              <a:t>mwVK</a:t>
            </a:r>
            <a:r>
              <a:rPr lang="en-US" sz="3200" dirty="0" smtClean="0">
                <a:latin typeface="ParashSushreeMJ" pitchFamily="2" charset="0"/>
                <a:cs typeface="KarnaphuliMJ" pitchFamily="2" charset="0"/>
              </a:rPr>
              <a:t>? </a:t>
            </a:r>
            <a:r>
              <a:rPr lang="bn-IN" sz="3200" dirty="0" smtClean="0">
                <a:latin typeface="ParashSushreeMJ" pitchFamily="2" charset="0"/>
                <a:cs typeface="KarnaphuliMJ" pitchFamily="2" charset="0"/>
              </a:rPr>
              <a:t>	</a:t>
            </a:r>
          </a:p>
          <a:p>
            <a:pPr marL="514350" indent="-514350" algn="just"/>
            <a:r>
              <a:rPr lang="bn-IN" sz="3200" dirty="0" smtClean="0">
                <a:latin typeface="ParashSushreeMJ" pitchFamily="2" charset="0"/>
                <a:cs typeface="KarnaphuliMJ" pitchFamily="2" charset="0"/>
              </a:rPr>
              <a:t>	</a:t>
            </a:r>
            <a:r>
              <a:rPr lang="en-US" sz="3200" dirty="0" smtClean="0">
                <a:latin typeface="ParashSushreeMJ" pitchFamily="2" charset="0"/>
                <a:cs typeface="KarnaphuliMJ" pitchFamily="2" charset="0"/>
              </a:rPr>
              <a:t>(K) </a:t>
            </a:r>
            <a:r>
              <a:rPr lang="en-US" sz="3200" dirty="0" err="1" smtClean="0">
                <a:latin typeface="ParashSushreeMJ" pitchFamily="2" charset="0"/>
                <a:cs typeface="NikoshBAN" pitchFamily="2" charset="0"/>
              </a:rPr>
              <a:t>i</a:t>
            </a:r>
            <a:r>
              <a:rPr lang="en-US" sz="3200" dirty="0" smtClean="0">
                <a:latin typeface="ParashSushreeMJ" pitchFamily="2" charset="0"/>
                <a:cs typeface="KarnaphuliMJ" pitchFamily="2" charset="0"/>
              </a:rPr>
              <a:t> </a:t>
            </a:r>
            <a:r>
              <a:rPr lang="bn-IN" sz="3200" dirty="0" smtClean="0">
                <a:latin typeface="ParashSushreeMJ" pitchFamily="2" charset="0"/>
                <a:cs typeface="KarnaphuliMJ" pitchFamily="2" charset="0"/>
              </a:rPr>
              <a:t>				</a:t>
            </a:r>
            <a:r>
              <a:rPr lang="en-US" sz="3200" dirty="0" smtClean="0">
                <a:latin typeface="ParashSushreeMJ" pitchFamily="2" charset="0"/>
                <a:cs typeface="KarnaphuliMJ" pitchFamily="2" charset="0"/>
              </a:rPr>
              <a:t>(L) </a:t>
            </a:r>
            <a:r>
              <a:rPr lang="en-US" sz="3200" dirty="0" smtClean="0">
                <a:latin typeface="ParashSushreeMJ" pitchFamily="2" charset="0"/>
                <a:cs typeface="NikoshBAN" pitchFamily="2" charset="0"/>
              </a:rPr>
              <a:t>ii</a:t>
            </a:r>
            <a:r>
              <a:rPr lang="en-US" sz="3200" dirty="0" smtClean="0">
                <a:latin typeface="ParashSushreeMJ" pitchFamily="2" charset="0"/>
                <a:cs typeface="KarnaphuliMJ" pitchFamily="2" charset="0"/>
              </a:rPr>
              <a:t> </a:t>
            </a:r>
            <a:endParaRPr lang="bn-IN" sz="3200" dirty="0" smtClean="0">
              <a:latin typeface="ParashSushreeMJ" pitchFamily="2" charset="0"/>
              <a:cs typeface="KarnaphuliMJ" pitchFamily="2" charset="0"/>
            </a:endParaRPr>
          </a:p>
          <a:p>
            <a:pPr marL="514350" indent="-514350" algn="just"/>
            <a:r>
              <a:rPr lang="bn-IN" sz="3200" dirty="0" smtClean="0">
                <a:latin typeface="ParashSushreeMJ" pitchFamily="2" charset="0"/>
                <a:cs typeface="KarnaphuliMJ" pitchFamily="2" charset="0"/>
              </a:rPr>
              <a:t>	</a:t>
            </a:r>
            <a:r>
              <a:rPr lang="en-US" sz="3200" dirty="0" smtClean="0">
                <a:latin typeface="ParashSushreeMJ" pitchFamily="2" charset="0"/>
                <a:cs typeface="KarnaphuliMJ" pitchFamily="2" charset="0"/>
              </a:rPr>
              <a:t>(M) </a:t>
            </a:r>
            <a:r>
              <a:rPr lang="en-US" sz="3200" dirty="0" smtClean="0">
                <a:latin typeface="ParashSushreeMJ" pitchFamily="2" charset="0"/>
                <a:cs typeface="NikoshBAN" pitchFamily="2" charset="0"/>
              </a:rPr>
              <a:t>iii</a:t>
            </a:r>
            <a:r>
              <a:rPr lang="en-US" sz="3200" dirty="0" smtClean="0">
                <a:latin typeface="ParashSushreeMJ" pitchFamily="2" charset="0"/>
                <a:cs typeface="KarnaphuliMJ" pitchFamily="2" charset="0"/>
              </a:rPr>
              <a:t> </a:t>
            </a:r>
            <a:r>
              <a:rPr lang="bn-IN" sz="3200" dirty="0" smtClean="0">
                <a:latin typeface="ParashSushreeMJ" pitchFamily="2" charset="0"/>
                <a:cs typeface="KarnaphuliMJ" pitchFamily="2" charset="0"/>
              </a:rPr>
              <a:t>				</a:t>
            </a:r>
            <a:r>
              <a:rPr lang="en-US" sz="3200" dirty="0" smtClean="0">
                <a:latin typeface="ParashSushreeMJ" pitchFamily="2" charset="0"/>
                <a:cs typeface="KarnaphuliMJ" pitchFamily="2" charset="0"/>
              </a:rPr>
              <a:t>(N) </a:t>
            </a:r>
            <a:r>
              <a:rPr lang="en-US" sz="3200" dirty="0" err="1" smtClean="0">
                <a:latin typeface="ParashSushreeMJ" pitchFamily="2" charset="0"/>
                <a:cs typeface="NikoshBAN" pitchFamily="2" charset="0"/>
              </a:rPr>
              <a:t>i</a:t>
            </a:r>
            <a:r>
              <a:rPr lang="en-US" sz="3200" dirty="0" smtClean="0">
                <a:latin typeface="ParashSushreeMJ" pitchFamily="2" charset="0"/>
                <a:cs typeface="NikoshBAN" pitchFamily="2" charset="0"/>
              </a:rPr>
              <a:t>, ii </a:t>
            </a:r>
            <a:r>
              <a:rPr lang="en-US" sz="3200" dirty="0" smtClean="0">
                <a:latin typeface="ParashSushreeMJ" pitchFamily="2" charset="0"/>
                <a:cs typeface="KarnaphuliMJ" pitchFamily="2" charset="0"/>
              </a:rPr>
              <a:t>I </a:t>
            </a:r>
            <a:r>
              <a:rPr lang="en-US" sz="3200" dirty="0" smtClean="0">
                <a:latin typeface="ParashSushreeMJ" pitchFamily="2" charset="0"/>
                <a:cs typeface="NikoshBAN" pitchFamily="2" charset="0"/>
              </a:rPr>
              <a:t>iii</a:t>
            </a:r>
            <a:r>
              <a:rPr lang="en-US" dirty="0" smtClean="0">
                <a:latin typeface="ParashSushreeMJ" pitchFamily="2" charset="0"/>
                <a:cs typeface="KarnaphuliMJ" pitchFamily="2" charset="0"/>
              </a:rPr>
              <a:t> </a:t>
            </a:r>
            <a:endParaRPr lang="en-US" dirty="0">
              <a:latin typeface="ParashSushreeMJ" pitchFamily="2" charset="0"/>
              <a:cs typeface="Karnaphuli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
                                            <p:txEl>
                                              <p:pRg st="2" end="2"/>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2">
                                            <p:txEl>
                                              <p:pRg st="2" end="2"/>
                                            </p:txEl>
                                          </p:spTgt>
                                        </p:tgtEl>
                                        <p:attrNameLst>
                                          <p:attrName>r</p:attrName>
                                        </p:attrNameLst>
                                      </p:cBhvr>
                                    </p:animRot>
                                  </p:childTnLst>
                                </p:cTn>
                              </p:par>
                              <p:par>
                                <p:cTn id="11" presetID="8" presetClass="emph" presetSubtype="0" fill="hold" nodeType="withEffect">
                                  <p:stCondLst>
                                    <p:cond delay="0"/>
                                  </p:stCondLst>
                                  <p:childTnLst>
                                    <p:animRot by="21600000">
                                      <p:cBhvr>
                                        <p:cTn id="12" dur="2000" fill="hold"/>
                                        <p:tgtEl>
                                          <p:spTgt spid="2">
                                            <p:txEl>
                                              <p:pRg st="3" end="3"/>
                                            </p:txEl>
                                          </p:spTgt>
                                        </p:tgtEl>
                                        <p:attrNameLst>
                                          <p:attrName>r</p:attrName>
                                        </p:attrNameLst>
                                      </p:cBhvr>
                                    </p:animRot>
                                  </p:childTnLst>
                                </p:cTn>
                              </p:par>
                              <p:par>
                                <p:cTn id="13" presetID="8" presetClass="emph" presetSubtype="0" fill="hold" nodeType="withEffect">
                                  <p:stCondLst>
                                    <p:cond delay="0"/>
                                  </p:stCondLst>
                                  <p:childTnLst>
                                    <p:animRot by="21600000">
                                      <p:cBhvr>
                                        <p:cTn id="14" dur="2000" fill="hold"/>
                                        <p:tgtEl>
                                          <p:spTgt spid="2">
                                            <p:txEl>
                                              <p:pRg st="4" end="4"/>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2">
                                            <p:txEl>
                                              <p:pRg st="5" end="5"/>
                                            </p:txEl>
                                          </p:spTgt>
                                        </p:tgtEl>
                                        <p:attrNameLst>
                                          <p:attrName>r</p:attrName>
                                        </p:attrNameLst>
                                      </p:cBhvr>
                                    </p:animRot>
                                  </p:childTnLst>
                                </p:cTn>
                              </p:par>
                              <p:par>
                                <p:cTn id="19" presetID="8" presetClass="emph" presetSubtype="0" fill="hold" nodeType="withEffect">
                                  <p:stCondLst>
                                    <p:cond delay="0"/>
                                  </p:stCondLst>
                                  <p:childTnLst>
                                    <p:animRot by="21600000">
                                      <p:cBhvr>
                                        <p:cTn id="20" dur="2000" fill="hold"/>
                                        <p:tgtEl>
                                          <p:spTgt spid="2">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4519" y="1740997"/>
            <a:ext cx="11277600" cy="3970318"/>
          </a:xfrm>
          <a:prstGeom prst="rect">
            <a:avLst/>
          </a:prstGeom>
        </p:spPr>
        <p:txBody>
          <a:bodyPr wrap="square">
            <a:spAutoFit/>
          </a:bodyPr>
          <a:lstStyle/>
          <a:p>
            <a:pPr algn="just"/>
            <a:r>
              <a:rPr lang="en-US" sz="2800" dirty="0" smtClean="0">
                <a:latin typeface="IrabotiMJ" pitchFamily="2" charset="0"/>
                <a:cs typeface="KarnaphuliMJ" pitchFamily="2" charset="0"/>
              </a:rPr>
              <a:t>2015 </a:t>
            </a:r>
            <a:r>
              <a:rPr lang="en-US" sz="2800" dirty="0" err="1" smtClean="0">
                <a:latin typeface="IrabotiMJ" pitchFamily="2" charset="0"/>
                <a:cs typeface="KarnaphuliMJ" pitchFamily="2" charset="0"/>
              </a:rPr>
              <a:t>mv‡j</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mygvBqv</a:t>
            </a:r>
            <a:r>
              <a:rPr lang="en-US" sz="2800" dirty="0" smtClean="0">
                <a:latin typeface="IrabotiMJ" pitchFamily="2" charset="0"/>
                <a:cs typeface="KarnaphuliMJ" pitchFamily="2" charset="0"/>
              </a:rPr>
              <a:t> Av³vi </a:t>
            </a:r>
            <a:r>
              <a:rPr lang="en-US" sz="2800" dirty="0" err="1" smtClean="0">
                <a:latin typeface="IrabotiMJ" pitchFamily="2" charset="0"/>
                <a:cs typeface="KarnaphuliMJ" pitchFamily="2" charset="0"/>
              </a:rPr>
              <a:t>bv‡gi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wkÿv_x</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iscyi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miKvwi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K‡j‡Ri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Abv‡m©i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wkÿv_©x</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wn‡m‡e</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fwZ</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nIqvq</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Zvi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cvlÐ</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vgx</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nv‡Zi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PviwU</a:t>
            </a:r>
            <a:r>
              <a:rPr lang="en-US" sz="2800" dirty="0" smtClean="0">
                <a:latin typeface="IrabotiMJ" pitchFamily="2" charset="0"/>
                <a:cs typeface="KarnaphuliMJ" pitchFamily="2" charset="0"/>
              </a:rPr>
              <a:t> Av½yj †K‡U †</a:t>
            </a:r>
            <a:r>
              <a:rPr lang="en-US" sz="2800" dirty="0" err="1" smtClean="0">
                <a:latin typeface="IrabotiMJ" pitchFamily="2" charset="0"/>
                <a:cs typeface="KarnaphuliMJ" pitchFamily="2" charset="0"/>
              </a:rPr>
              <a:t>bq</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Zvi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Aciva</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wQj</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vgxi</a:t>
            </a:r>
            <a:r>
              <a:rPr lang="en-US" sz="2800" dirty="0" smtClean="0">
                <a:latin typeface="IrabotiMJ" pitchFamily="2" charset="0"/>
                <a:cs typeface="KarnaphuliMJ" pitchFamily="2" charset="0"/>
              </a:rPr>
              <a:t> Am¤§</a:t>
            </a:r>
            <a:r>
              <a:rPr lang="en-US" sz="2800" dirty="0" err="1" smtClean="0">
                <a:latin typeface="IrabotiMJ" pitchFamily="2" charset="0"/>
                <a:cs typeface="KarnaphuliMJ" pitchFamily="2" charset="0"/>
              </a:rPr>
              <a:t>wZ‡Z</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K‡j‡R</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fwZ</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nIqv</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Ges</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covïbv</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Pvwj‡q</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hvIqv</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AvB‡bi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kvmb</a:t>
            </a:r>
            <a:r>
              <a:rPr lang="en-US" sz="2800" dirty="0" smtClean="0">
                <a:latin typeface="IrabotiMJ" pitchFamily="2" charset="0"/>
                <a:cs typeface="KarnaphuliMJ" pitchFamily="2" charset="0"/>
              </a:rPr>
              <a:t> I </a:t>
            </a:r>
            <a:r>
              <a:rPr lang="en-US" sz="2800" dirty="0" err="1" smtClean="0">
                <a:latin typeface="IrabotiMJ" pitchFamily="2" charset="0"/>
                <a:cs typeface="KarnaphuliMJ" pitchFamily="2" charset="0"/>
              </a:rPr>
              <a:t>mgv‡Ri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gvbyl</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g‡qwUi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cv‡k</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vov‡bvi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d‡j</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Zvi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vgx</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fzj</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eyS‡Z</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cvij</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mygvBqv</a:t>
            </a:r>
            <a:r>
              <a:rPr lang="en-US" sz="2800" dirty="0" smtClean="0">
                <a:latin typeface="IrabotiMJ" pitchFamily="2" charset="0"/>
                <a:cs typeface="KarnaphuliMJ" pitchFamily="2" charset="0"/>
              </a:rPr>
              <a:t> Av³v‡ii </a:t>
            </a:r>
            <a:r>
              <a:rPr lang="en-US" sz="2800" dirty="0" err="1" smtClean="0">
                <a:latin typeface="IrabotiMJ" pitchFamily="2" charset="0"/>
                <a:cs typeface="KarnaphuliMJ" pitchFamily="2" charset="0"/>
              </a:rPr>
              <a:t>djvd‡j</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mš‘ó</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n‡q</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vgxi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wek¦vm</a:t>
            </a:r>
            <a:r>
              <a:rPr lang="en-US" sz="2800" dirty="0" smtClean="0">
                <a:latin typeface="IrabotiMJ" pitchFamily="2" charset="0"/>
                <a:cs typeface="KarnaphuliMJ" pitchFamily="2" charset="0"/>
              </a:rPr>
              <a:t> I </a:t>
            </a:r>
            <a:r>
              <a:rPr lang="en-US" sz="2800" dirty="0" err="1" smtClean="0">
                <a:latin typeface="IrabotiMJ" pitchFamily="2" charset="0"/>
                <a:cs typeface="KarnaphuliMJ" pitchFamily="2" charset="0"/>
              </a:rPr>
              <a:t>AMva</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fvjevmvq</a:t>
            </a:r>
            <a:r>
              <a:rPr lang="en-US" sz="2800" dirty="0" smtClean="0">
                <a:latin typeface="IrabotiMJ" pitchFamily="2" charset="0"/>
                <a:cs typeface="KarnaphuliMJ" pitchFamily="2" charset="0"/>
              </a:rPr>
              <a:t> wm³ </a:t>
            </a:r>
            <a:r>
              <a:rPr lang="en-US" sz="2800" dirty="0" err="1" smtClean="0">
                <a:latin typeface="IrabotiMJ" pitchFamily="2" charset="0"/>
                <a:cs typeface="KarnaphuliMJ" pitchFamily="2" charset="0"/>
              </a:rPr>
              <a:t>n‡q</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mygvBqvi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Rxeb</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myLgq</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n‡q</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DVj</a:t>
            </a:r>
            <a:r>
              <a:rPr lang="en-US" sz="2800" dirty="0" smtClean="0">
                <a:latin typeface="IrabotiMJ" pitchFamily="2" charset="0"/>
                <a:cs typeface="KarnaphuliMJ" pitchFamily="2" charset="0"/>
              </a:rPr>
              <a:t>| </a:t>
            </a:r>
            <a:endParaRPr lang="bn-IN" sz="2800" dirty="0" smtClean="0">
              <a:latin typeface="IrabotiMJ" pitchFamily="2" charset="0"/>
              <a:cs typeface="KarnaphuliMJ" pitchFamily="2" charset="0"/>
            </a:endParaRPr>
          </a:p>
          <a:p>
            <a:pPr algn="just"/>
            <a:r>
              <a:rPr lang="en-US" sz="2800" dirty="0" smtClean="0">
                <a:latin typeface="IrabotiMJ" pitchFamily="2" charset="0"/>
                <a:cs typeface="KarnaphuliMJ" pitchFamily="2" charset="0"/>
              </a:rPr>
              <a:t>K. </a:t>
            </a:r>
            <a:r>
              <a:rPr lang="en-US" sz="2800" dirty="0" err="1" smtClean="0">
                <a:latin typeface="IrabotiMJ" pitchFamily="2" charset="0"/>
                <a:cs typeface="KarnaphuliMJ" pitchFamily="2" charset="0"/>
              </a:rPr>
              <a:t>e¨vwej‡bi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k~Y</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D`¨vb</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wbgv©Y</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K‡ib</a:t>
            </a:r>
            <a:r>
              <a:rPr lang="en-US" sz="2800" dirty="0" smtClean="0">
                <a:latin typeface="IrabotiMJ" pitchFamily="2" charset="0"/>
                <a:cs typeface="KarnaphuliMJ" pitchFamily="2" charset="0"/>
              </a:rPr>
              <a:t> †K? </a:t>
            </a:r>
            <a:r>
              <a:rPr lang="bn-IN" sz="2800" dirty="0" smtClean="0">
                <a:latin typeface="IrabotiMJ" pitchFamily="2" charset="0"/>
                <a:cs typeface="KarnaphuliMJ" pitchFamily="2" charset="0"/>
              </a:rPr>
              <a:t>					</a:t>
            </a:r>
            <a:r>
              <a:rPr lang="en-US" sz="2800" dirty="0" smtClean="0">
                <a:latin typeface="IrabotiMJ" pitchFamily="2" charset="0"/>
                <a:cs typeface="KarnaphuliMJ" pitchFamily="2" charset="0"/>
              </a:rPr>
              <a:t>1 </a:t>
            </a:r>
            <a:endParaRPr lang="bn-IN" sz="2800" dirty="0" smtClean="0">
              <a:latin typeface="IrabotiMJ" pitchFamily="2" charset="0"/>
              <a:cs typeface="KarnaphuliMJ" pitchFamily="2" charset="0"/>
            </a:endParaRPr>
          </a:p>
          <a:p>
            <a:pPr algn="just"/>
            <a:r>
              <a:rPr lang="en-US" sz="2800" dirty="0" smtClean="0">
                <a:latin typeface="IrabotiMJ" pitchFamily="2" charset="0"/>
                <a:cs typeface="KarnaphuliMJ" pitchFamily="2" charset="0"/>
              </a:rPr>
              <a:t>L. </a:t>
            </a:r>
            <a:r>
              <a:rPr lang="en-US" sz="2800" dirty="0" err="1" smtClean="0">
                <a:latin typeface="IrabotiMJ" pitchFamily="2" charset="0"/>
                <a:cs typeface="KarnaphuliMJ" pitchFamily="2" charset="0"/>
              </a:rPr>
              <a:t>nv</a:t>
            </a:r>
            <a:r>
              <a:rPr lang="en-US" sz="2800" dirty="0" smtClean="0">
                <a:latin typeface="IrabotiMJ" pitchFamily="2" charset="0"/>
                <a:cs typeface="KarnaphuliMJ" pitchFamily="2" charset="0"/>
              </a:rPr>
              <a:t>¤^</a:t>
            </a:r>
            <a:r>
              <a:rPr lang="en-US" sz="2800" dirty="0" err="1" smtClean="0">
                <a:latin typeface="IrabotiMJ" pitchFamily="2" charset="0"/>
                <a:cs typeface="KarnaphuliMJ" pitchFamily="2" charset="0"/>
              </a:rPr>
              <a:t>yivexi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AvBb</a:t>
            </a:r>
            <a:r>
              <a:rPr lang="en-US" sz="2800" dirty="0" smtClean="0">
                <a:latin typeface="IrabotiMJ" pitchFamily="2" charset="0"/>
                <a:cs typeface="KarnaphuliMJ" pitchFamily="2" charset="0"/>
              </a:rPr>
              <a:t> RMZ </a:t>
            </a:r>
            <a:r>
              <a:rPr lang="en-US" sz="2800" dirty="0" err="1" smtClean="0">
                <a:latin typeface="IrabotiMJ" pitchFamily="2" charset="0"/>
                <a:cs typeface="KarnaphuliMJ" pitchFamily="2" charset="0"/>
              </a:rPr>
              <a:t>weL¨vZ</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wQj-e¨vL¨v</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Kiæb</a:t>
            </a:r>
            <a:r>
              <a:rPr lang="en-US" sz="2800" dirty="0" smtClean="0">
                <a:latin typeface="IrabotiMJ" pitchFamily="2" charset="0"/>
                <a:cs typeface="KarnaphuliMJ" pitchFamily="2" charset="0"/>
              </a:rPr>
              <a:t>| </a:t>
            </a:r>
            <a:r>
              <a:rPr lang="bn-IN" sz="2800" dirty="0" smtClean="0">
                <a:latin typeface="IrabotiMJ" pitchFamily="2" charset="0"/>
                <a:cs typeface="KarnaphuliMJ" pitchFamily="2" charset="0"/>
              </a:rPr>
              <a:t>					</a:t>
            </a:r>
            <a:r>
              <a:rPr lang="en-US" sz="2800" dirty="0" smtClean="0">
                <a:latin typeface="IrabotiMJ" pitchFamily="2" charset="0"/>
                <a:cs typeface="KarnaphuliMJ" pitchFamily="2" charset="0"/>
              </a:rPr>
              <a:t>2 </a:t>
            </a:r>
            <a:endParaRPr lang="bn-IN" sz="2800" dirty="0" smtClean="0">
              <a:latin typeface="IrabotiMJ" pitchFamily="2" charset="0"/>
              <a:cs typeface="KarnaphuliMJ" pitchFamily="2" charset="0"/>
            </a:endParaRPr>
          </a:p>
          <a:p>
            <a:pPr algn="just"/>
            <a:r>
              <a:rPr lang="en-US" sz="2800" dirty="0" smtClean="0">
                <a:latin typeface="IrabotiMJ" pitchFamily="2" charset="0"/>
                <a:cs typeface="KarnaphuliMJ" pitchFamily="2" charset="0"/>
              </a:rPr>
              <a:t>M. </a:t>
            </a:r>
            <a:r>
              <a:rPr lang="en-US" sz="2800" dirty="0" err="1" smtClean="0">
                <a:latin typeface="IrabotiMJ" pitchFamily="2" charset="0"/>
                <a:cs typeface="KarnaphuliMJ" pitchFamily="2" charset="0"/>
              </a:rPr>
              <a:t>DÏxc‡Ki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NUbvwU</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Avcbvi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cwVZ</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MÖ‡š’i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cÖvPxb</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mf¨Zvi</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mv</a:t>
            </a:r>
            <a:r>
              <a:rPr lang="en-US" sz="2800" dirty="0" smtClean="0">
                <a:latin typeface="IrabotiMJ" pitchFamily="2" charset="0"/>
                <a:cs typeface="KarnaphuliMJ" pitchFamily="2" charset="0"/>
              </a:rPr>
              <a:t>‡_ </a:t>
            </a:r>
            <a:r>
              <a:rPr lang="en-US" sz="2800" dirty="0" err="1" smtClean="0">
                <a:latin typeface="IrabotiMJ" pitchFamily="2" charset="0"/>
                <a:cs typeface="KarnaphuliMJ" pitchFamily="2" charset="0"/>
              </a:rPr>
              <a:t>Zzjbv</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Kiæb</a:t>
            </a:r>
            <a:r>
              <a:rPr lang="en-US" sz="2800" dirty="0" smtClean="0">
                <a:latin typeface="IrabotiMJ" pitchFamily="2" charset="0"/>
                <a:cs typeface="KarnaphuliMJ" pitchFamily="2" charset="0"/>
              </a:rPr>
              <a:t>| </a:t>
            </a:r>
            <a:r>
              <a:rPr lang="bn-IN" sz="2800" dirty="0" smtClean="0">
                <a:latin typeface="IrabotiMJ" pitchFamily="2" charset="0"/>
                <a:cs typeface="KarnaphuliMJ" pitchFamily="2" charset="0"/>
              </a:rPr>
              <a:t>		</a:t>
            </a:r>
            <a:r>
              <a:rPr lang="en-US" sz="2800" dirty="0" smtClean="0">
                <a:latin typeface="IrabotiMJ" pitchFamily="2" charset="0"/>
                <a:cs typeface="KarnaphuliMJ" pitchFamily="2" charset="0"/>
              </a:rPr>
              <a:t>3 </a:t>
            </a:r>
            <a:endParaRPr lang="bn-IN" sz="2800" dirty="0" smtClean="0">
              <a:latin typeface="IrabotiMJ" pitchFamily="2" charset="0"/>
              <a:cs typeface="KarnaphuliMJ" pitchFamily="2" charset="0"/>
            </a:endParaRPr>
          </a:p>
          <a:p>
            <a:pPr algn="just"/>
            <a:r>
              <a:rPr lang="en-US" sz="2800" dirty="0" smtClean="0">
                <a:latin typeface="IrabotiMJ" pitchFamily="2" charset="0"/>
                <a:cs typeface="KarnaphuliMJ" pitchFamily="2" charset="0"/>
              </a:rPr>
              <a:t>N. D³ </a:t>
            </a:r>
            <a:r>
              <a:rPr lang="en-US" sz="2800" dirty="0" err="1" smtClean="0">
                <a:latin typeface="IrabotiMJ" pitchFamily="2" charset="0"/>
                <a:cs typeface="KarnaphuliMJ" pitchFamily="2" charset="0"/>
              </a:rPr>
              <a:t>mf¨Zvi</a:t>
            </a:r>
            <a:r>
              <a:rPr lang="en-US" sz="2800" dirty="0" smtClean="0">
                <a:latin typeface="IrabotiMJ" pitchFamily="2" charset="0"/>
                <a:cs typeface="KarnaphuliMJ" pitchFamily="2" charset="0"/>
              </a:rPr>
              <a:t> be¨ e¨vwejbxq </a:t>
            </a:r>
            <a:r>
              <a:rPr lang="en-US" sz="2800" dirty="0" err="1" smtClean="0">
                <a:latin typeface="IrabotiMJ" pitchFamily="2" charset="0"/>
                <a:cs typeface="KarnaphuliMJ" pitchFamily="2" charset="0"/>
              </a:rPr>
              <a:t>mv</a:t>
            </a:r>
            <a:r>
              <a:rPr lang="en-US" sz="2800" dirty="0" smtClean="0">
                <a:latin typeface="IrabotiMJ" pitchFamily="2" charset="0"/>
                <a:cs typeface="KarnaphuliMJ" pitchFamily="2" charset="0"/>
              </a:rPr>
              <a:t>¤ª</a:t>
            </a:r>
            <a:r>
              <a:rPr lang="en-US" sz="2800" dirty="0" err="1" smtClean="0">
                <a:latin typeface="IrabotiMJ" pitchFamily="2" charset="0"/>
                <a:cs typeface="KarnaphuliMJ" pitchFamily="2" charset="0"/>
              </a:rPr>
              <a:t>vR</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m¤ú‡K</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eY©bv</a:t>
            </a:r>
            <a:r>
              <a:rPr lang="en-US" sz="2800" dirty="0" smtClean="0">
                <a:latin typeface="IrabotiMJ" pitchFamily="2" charset="0"/>
                <a:cs typeface="KarnaphuliMJ" pitchFamily="2" charset="0"/>
              </a:rPr>
              <a:t> </a:t>
            </a:r>
            <a:r>
              <a:rPr lang="en-US" sz="2800" dirty="0" err="1" smtClean="0">
                <a:latin typeface="IrabotiMJ" pitchFamily="2" charset="0"/>
                <a:cs typeface="KarnaphuliMJ" pitchFamily="2" charset="0"/>
              </a:rPr>
              <a:t>w`b</a:t>
            </a:r>
            <a:r>
              <a:rPr lang="en-US" sz="2800" dirty="0" smtClean="0">
                <a:latin typeface="IrabotiMJ" pitchFamily="2" charset="0"/>
                <a:cs typeface="KarnaphuliMJ" pitchFamily="2" charset="0"/>
              </a:rPr>
              <a:t>| </a:t>
            </a:r>
            <a:r>
              <a:rPr lang="bn-IN" sz="2800" dirty="0" smtClean="0">
                <a:latin typeface="IrabotiMJ" pitchFamily="2" charset="0"/>
                <a:cs typeface="KarnaphuliMJ" pitchFamily="2" charset="0"/>
              </a:rPr>
              <a:t>				</a:t>
            </a:r>
            <a:r>
              <a:rPr lang="en-US" sz="2800" dirty="0" smtClean="0">
                <a:latin typeface="IrabotiMJ" pitchFamily="2" charset="0"/>
                <a:cs typeface="KarnaphuliMJ" pitchFamily="2" charset="0"/>
              </a:rPr>
              <a:t>4 </a:t>
            </a:r>
            <a:endParaRPr lang="en-US" sz="2800" dirty="0">
              <a:latin typeface="IrabotiMJ" pitchFamily="2" charset="0"/>
              <a:cs typeface="KarnaphuliMJ" pitchFamily="2" charset="0"/>
            </a:endParaRPr>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1000"/>
                                        <p:tgtEl>
                                          <p:spTgt spid="2">
                                            <p:txEl>
                                              <p:pRg st="2" end="2"/>
                                            </p:txEl>
                                          </p:spTgt>
                                        </p:tgtEl>
                                      </p:cBhvr>
                                    </p:animEffect>
                                    <p:anim calcmode="lin" valueType="num">
                                      <p:cBhvr>
                                        <p:cTn id="2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Effect transition="in" filter="fade">
                                      <p:cBhvr>
                                        <p:cTn id="33" dur="1000"/>
                                        <p:tgtEl>
                                          <p:spTgt spid="2">
                                            <p:txEl>
                                              <p:pRg st="3" end="3"/>
                                            </p:txEl>
                                          </p:spTgt>
                                        </p:tgtEl>
                                      </p:cBhvr>
                                    </p:animEffect>
                                    <p:anim calcmode="lin" valueType="num">
                                      <p:cBhvr>
                                        <p:cTn id="3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4" end="4"/>
                                            </p:txEl>
                                          </p:spTgt>
                                        </p:tgtEl>
                                        <p:attrNameLst>
                                          <p:attrName>style.visibility</p:attrName>
                                        </p:attrNameLst>
                                      </p:cBhvr>
                                      <p:to>
                                        <p:strVal val="visible"/>
                                      </p:to>
                                    </p:set>
                                    <p:animEffect transition="in" filter="fade">
                                      <p:cBhvr>
                                        <p:cTn id="40" dur="1000"/>
                                        <p:tgtEl>
                                          <p:spTgt spid="2">
                                            <p:txEl>
                                              <p:pRg st="4" end="4"/>
                                            </p:txEl>
                                          </p:spTgt>
                                        </p:tgtEl>
                                      </p:cBhvr>
                                    </p:animEffect>
                                    <p:anim calcmode="lin" valueType="num">
                                      <p:cBhvr>
                                        <p:cTn id="4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0319" y="259080"/>
            <a:ext cx="9329486" cy="736460"/>
          </a:xfrm>
          <a:prstGeom prst="rect">
            <a:avLst/>
          </a:prstGeom>
          <a:solidFill>
            <a:srgbClr val="00B050"/>
          </a:solidFill>
        </p:spPr>
        <p:style>
          <a:lnRef idx="0">
            <a:schemeClr val="accent2"/>
          </a:lnRef>
          <a:fillRef idx="3">
            <a:schemeClr val="accent2"/>
          </a:fillRef>
          <a:effectRef idx="3">
            <a:schemeClr val="accent2"/>
          </a:effectRef>
          <a:fontRef idx="minor">
            <a:schemeClr val="lt1"/>
          </a:fontRef>
        </p:style>
        <p:txBody>
          <a:bodyPr wrap="square" lIns="104498" tIns="52249" rIns="104498" bIns="52249" rtlCol="0">
            <a:spAutoFit/>
          </a:bodyPr>
          <a:lstStyle/>
          <a:p>
            <a:pPr algn="ctr"/>
            <a:r>
              <a:rPr lang="bn-IN" sz="4100" dirty="0" smtClean="0">
                <a:latin typeface="NikoshBAN" pitchFamily="2" charset="0"/>
                <a:cs typeface="NikoshBAN" pitchFamily="2" charset="0"/>
              </a:rPr>
              <a:t>ইসলামের ইতিহাস  ও সংস্কৃতি </a:t>
            </a:r>
            <a:r>
              <a:rPr lang="en-US" sz="4100" dirty="0" smtClean="0">
                <a:latin typeface="NikoshBAN" pitchFamily="2" charset="0"/>
                <a:cs typeface="NikoshBAN" pitchFamily="2" charset="0"/>
              </a:rPr>
              <a:t>1ম</a:t>
            </a:r>
            <a:r>
              <a:rPr lang="bn-IN" sz="4100" dirty="0" smtClean="0">
                <a:latin typeface="NikoshBAN" pitchFamily="2" charset="0"/>
                <a:cs typeface="NikoshBAN" pitchFamily="2" charset="0"/>
              </a:rPr>
              <a:t> পত্র </a:t>
            </a:r>
            <a:endParaRPr lang="en-US" sz="4100" dirty="0">
              <a:latin typeface="NikoshBAN" pitchFamily="2" charset="0"/>
              <a:cs typeface="NikoshBAN" pitchFamily="2" charset="0"/>
            </a:endParaRPr>
          </a:p>
        </p:txBody>
      </p:sp>
      <p:sp>
        <p:nvSpPr>
          <p:cNvPr id="3" name="Rectangle 2"/>
          <p:cNvSpPr/>
          <p:nvPr/>
        </p:nvSpPr>
        <p:spPr>
          <a:xfrm>
            <a:off x="1280319" y="1209040"/>
            <a:ext cx="9296400" cy="777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dirty="0" smtClean="0">
                <a:latin typeface="NikoshBAN" pitchFamily="2" charset="0"/>
                <a:cs typeface="NikoshBAN" pitchFamily="2" charset="0"/>
              </a:rPr>
              <a:t>প্রাক ইসলামি আরব</a:t>
            </a:r>
            <a:endParaRPr lang="en-US" sz="6000" dirty="0">
              <a:latin typeface="NikoshBAN" pitchFamily="2" charset="0"/>
              <a:cs typeface="NikoshBAN" pitchFamily="2" charset="0"/>
            </a:endParaRPr>
          </a:p>
        </p:txBody>
      </p:sp>
      <p:sp>
        <p:nvSpPr>
          <p:cNvPr id="4" name="Rectangle 3"/>
          <p:cNvSpPr/>
          <p:nvPr/>
        </p:nvSpPr>
        <p:spPr>
          <a:xfrm>
            <a:off x="1127919" y="2677160"/>
            <a:ext cx="9448800" cy="60452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rgbClr val="FF0000"/>
                </a:solidFill>
              </a:rPr>
              <a:t>ব্যাবিলনীয় সভ্যতা</a:t>
            </a:r>
            <a:endParaRPr lang="en-US" sz="3600" dirty="0">
              <a:solidFill>
                <a:srgbClr val="FF0000"/>
              </a:solidFill>
            </a:endParaRPr>
          </a:p>
        </p:txBody>
      </p:sp>
      <p:sp>
        <p:nvSpPr>
          <p:cNvPr id="5" name="TextBox 4"/>
          <p:cNvSpPr txBox="1"/>
          <p:nvPr/>
        </p:nvSpPr>
        <p:spPr>
          <a:xfrm>
            <a:off x="975519" y="3368041"/>
            <a:ext cx="9753600" cy="584775"/>
          </a:xfrm>
          <a:prstGeom prst="rect">
            <a:avLst/>
          </a:prstGeom>
          <a:solidFill>
            <a:srgbClr val="FF0000"/>
          </a:solidFill>
        </p:spPr>
        <p:txBody>
          <a:bodyPr wrap="square" rtlCol="0">
            <a:spAutoFit/>
          </a:bodyPr>
          <a:lstStyle/>
          <a:p>
            <a:pPr algn="ctr"/>
            <a:r>
              <a:rPr lang="bn-IN" sz="3200" dirty="0" smtClean="0">
                <a:solidFill>
                  <a:schemeClr val="bg1"/>
                </a:solidFill>
                <a:latin typeface="NikoshBAN" pitchFamily="2" charset="0"/>
                <a:cs typeface="NikoshBAN" pitchFamily="2" charset="0"/>
              </a:rPr>
              <a:t>এই পাঠ শেষে যা জানতে পারব—</a:t>
            </a:r>
          </a:p>
        </p:txBody>
      </p:sp>
      <p:sp>
        <p:nvSpPr>
          <p:cNvPr id="7" name="Flowchart: Process 6"/>
          <p:cNvSpPr/>
          <p:nvPr/>
        </p:nvSpPr>
        <p:spPr>
          <a:xfrm>
            <a:off x="746919" y="4058920"/>
            <a:ext cx="10287000" cy="3022600"/>
          </a:xfrm>
          <a:prstGeom prst="flowChartProcess">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600" dirty="0" smtClean="0">
                <a:solidFill>
                  <a:srgbClr val="FF0000"/>
                </a:solidFill>
                <a:latin typeface="NikoshBAN" pitchFamily="2" charset="0"/>
                <a:cs typeface="NikoshBAN" pitchFamily="2" charset="0"/>
              </a:rPr>
              <a:t>১। ব্যা</a:t>
            </a:r>
            <a:r>
              <a:rPr lang="en-US" sz="3600" dirty="0" err="1" smtClean="0">
                <a:solidFill>
                  <a:srgbClr val="FF0000"/>
                </a:solidFill>
                <a:latin typeface="NikoshBAN" pitchFamily="2" charset="0"/>
                <a:cs typeface="NikoshBAN" pitchFamily="2" charset="0"/>
              </a:rPr>
              <a:t>বি</a:t>
            </a:r>
            <a:r>
              <a:rPr lang="bn-IN" sz="3600" dirty="0" smtClean="0">
                <a:solidFill>
                  <a:srgbClr val="FF0000"/>
                </a:solidFill>
                <a:latin typeface="NikoshBAN" pitchFamily="2" charset="0"/>
                <a:cs typeface="NikoshBAN" pitchFamily="2" charset="0"/>
              </a:rPr>
              <a:t>লনীয়দের পরিচয়।</a:t>
            </a:r>
            <a:r>
              <a:rPr lang="en-US" sz="3600" dirty="0" smtClean="0">
                <a:solidFill>
                  <a:srgbClr val="FF0000"/>
                </a:solidFill>
                <a:latin typeface="NikoshBAN" pitchFamily="2" charset="0"/>
                <a:cs typeface="NikoshBAN" pitchFamily="2" charset="0"/>
              </a:rPr>
              <a:t> </a:t>
            </a:r>
            <a:endParaRPr lang="bn-IN" sz="3600" dirty="0" smtClean="0">
              <a:solidFill>
                <a:srgbClr val="FF0000"/>
              </a:solidFill>
              <a:latin typeface="NikoshBAN" pitchFamily="2" charset="0"/>
              <a:cs typeface="NikoshBAN" pitchFamily="2" charset="0"/>
            </a:endParaRPr>
          </a:p>
          <a:p>
            <a:r>
              <a:rPr lang="bn-IN" sz="3600" dirty="0" smtClean="0">
                <a:solidFill>
                  <a:srgbClr val="FF0000"/>
                </a:solidFill>
                <a:latin typeface="NikoshBAN" pitchFamily="2" charset="0"/>
                <a:cs typeface="NikoshBAN" pitchFamily="2" charset="0"/>
              </a:rPr>
              <a:t>২। হাম্মুরাবী আইন ।</a:t>
            </a:r>
          </a:p>
          <a:p>
            <a:r>
              <a:rPr lang="bn-IN" sz="3600" dirty="0" smtClean="0">
                <a:solidFill>
                  <a:srgbClr val="FF0000"/>
                </a:solidFill>
                <a:latin typeface="NikoshBAN" pitchFamily="2" charset="0"/>
                <a:cs typeface="NikoshBAN" pitchFamily="2" charset="0"/>
              </a:rPr>
              <a:t>৩। ব্যা</a:t>
            </a:r>
            <a:r>
              <a:rPr lang="en-US" sz="3600" dirty="0" err="1" smtClean="0">
                <a:solidFill>
                  <a:srgbClr val="FF0000"/>
                </a:solidFill>
                <a:latin typeface="NikoshBAN" pitchFamily="2" charset="0"/>
                <a:cs typeface="NikoshBAN" pitchFamily="2" charset="0"/>
              </a:rPr>
              <a:t>বি</a:t>
            </a:r>
            <a:r>
              <a:rPr lang="bn-IN" sz="3600" dirty="0" smtClean="0">
                <a:solidFill>
                  <a:srgbClr val="FF0000"/>
                </a:solidFill>
                <a:latin typeface="NikoshBAN" pitchFamily="2" charset="0"/>
                <a:cs typeface="NikoshBAN" pitchFamily="2" charset="0"/>
              </a:rPr>
              <a:t>লনীয়দের জ্ঞান-বিজ্ঞান  চর্চা</a:t>
            </a:r>
            <a:r>
              <a:rPr lang="bn-IN" sz="3600" dirty="0" smtClean="0">
                <a:solidFill>
                  <a:srgbClr val="FF0000"/>
                </a:solidFill>
              </a:rPr>
              <a:t>।</a:t>
            </a:r>
            <a:endParaRPr lang="en-US" sz="3600" dirty="0">
              <a:solidFill>
                <a:srgbClr val="FF00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ipe(down)">
                                      <p:cBhvr>
                                        <p:cTn id="15" dur="500"/>
                                        <p:tgtEl>
                                          <p:spTgt spid="3">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down)">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bg/>
                                          </p:spTgt>
                                        </p:tgtEl>
                                        <p:attrNameLst>
                                          <p:attrName>style.visibility</p:attrName>
                                        </p:attrNameLst>
                                      </p:cBhvr>
                                      <p:to>
                                        <p:strVal val="visible"/>
                                      </p:to>
                                    </p:set>
                                    <p:anim calcmode="lin" valueType="num">
                                      <p:cBhvr additive="base">
                                        <p:cTn id="23" dur="500" fill="hold"/>
                                        <p:tgtEl>
                                          <p:spTgt spid="4">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4">
                                            <p:bg/>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 calcmode="lin" valueType="num">
                                      <p:cBhvr additive="base">
                                        <p:cTn id="2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bg/>
                                          </p:spTgt>
                                        </p:tgtEl>
                                        <p:attrNameLst>
                                          <p:attrName>style.visibility</p:attrName>
                                        </p:attrNameLst>
                                      </p:cBhvr>
                                      <p:to>
                                        <p:strVal val="visible"/>
                                      </p:to>
                                    </p:set>
                                    <p:anim calcmode="lin" valueType="num">
                                      <p:cBhvr additive="base">
                                        <p:cTn id="33" dur="500" fill="hold"/>
                                        <p:tgtEl>
                                          <p:spTgt spid="5">
                                            <p:bg/>
                                          </p:spTgt>
                                        </p:tgtEl>
                                        <p:attrNameLst>
                                          <p:attrName>ppt_x</p:attrName>
                                        </p:attrNameLst>
                                      </p:cBhvr>
                                      <p:tavLst>
                                        <p:tav tm="0">
                                          <p:val>
                                            <p:strVal val="#ppt_x"/>
                                          </p:val>
                                        </p:tav>
                                        <p:tav tm="100000">
                                          <p:val>
                                            <p:strVal val="#ppt_x"/>
                                          </p:val>
                                        </p:tav>
                                      </p:tavLst>
                                    </p:anim>
                                    <p:anim calcmode="lin" valueType="num">
                                      <p:cBhvr additive="base">
                                        <p:cTn id="34"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anim calcmode="lin" valueType="num">
                                      <p:cBhvr additive="base">
                                        <p:cTn id="3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7">
                                            <p:bg/>
                                          </p:spTgt>
                                        </p:tgtEl>
                                        <p:attrNameLst>
                                          <p:attrName>style.visibility</p:attrName>
                                        </p:attrNameLst>
                                      </p:cBhvr>
                                      <p:to>
                                        <p:strVal val="visible"/>
                                      </p:to>
                                    </p:set>
                                    <p:animEffect transition="in" filter="wipe(down)">
                                      <p:cBhvr>
                                        <p:cTn id="45" dur="500"/>
                                        <p:tgtEl>
                                          <p:spTgt spid="7">
                                            <p:bg/>
                                          </p:spTgt>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7">
                                            <p:txEl>
                                              <p:pRg st="0" end="0"/>
                                            </p:txEl>
                                          </p:spTgt>
                                        </p:tgtEl>
                                        <p:attrNameLst>
                                          <p:attrName>style.visibility</p:attrName>
                                        </p:attrNameLst>
                                      </p:cBhvr>
                                      <p:to>
                                        <p:strVal val="visible"/>
                                      </p:to>
                                    </p:set>
                                    <p:animEffect transition="in" filter="wipe(down)">
                                      <p:cBhvr>
                                        <p:cTn id="48" dur="500"/>
                                        <p:tgtEl>
                                          <p:spTgt spid="7">
                                            <p:txEl>
                                              <p:pRg st="0" end="0"/>
                                            </p:txEl>
                                          </p:spTgt>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Effect transition="in" filter="wipe(down)">
                                      <p:cBhvr>
                                        <p:cTn id="51" dur="500"/>
                                        <p:tgtEl>
                                          <p:spTgt spid="7">
                                            <p:txEl>
                                              <p:pRg st="1" end="1"/>
                                            </p:txEl>
                                          </p:spTgt>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7">
                                            <p:txEl>
                                              <p:pRg st="2" end="2"/>
                                            </p:txEl>
                                          </p:spTgt>
                                        </p:tgtEl>
                                        <p:attrNameLst>
                                          <p:attrName>style.visibility</p:attrName>
                                        </p:attrNameLst>
                                      </p:cBhvr>
                                      <p:to>
                                        <p:strVal val="visible"/>
                                      </p:to>
                                    </p:set>
                                    <p:animEffect transition="in" filter="wipe(down)">
                                      <p:cBhvr>
                                        <p:cTn id="54"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build="allAtOnce" animBg="1"/>
      <p:bldP spid="4" grpId="0" build="allAtOnce" animBg="1"/>
      <p:bldP spid="5" grpId="0" build="p" animBg="1"/>
      <p:bldP spid="7" grpId="0" build="allAtOnce"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919" y="2438625"/>
            <a:ext cx="11353800" cy="3046988"/>
          </a:xfrm>
          <a:prstGeom prst="rect">
            <a:avLst/>
          </a:prstGeom>
        </p:spPr>
        <p:txBody>
          <a:bodyPr wrap="square">
            <a:spAutoFit/>
          </a:bodyPr>
          <a:lstStyle/>
          <a:p>
            <a:pPr algn="just"/>
            <a:r>
              <a:rPr lang="bn-IN" sz="3200" dirty="0" smtClean="0"/>
              <a:t>পারস্য সম্রাট </a:t>
            </a:r>
            <a:r>
              <a:rPr lang="bn-IN" sz="3200" dirty="0" smtClean="0">
                <a:hlinkClick r:id="rId2" tooltip="সাইরাস"/>
              </a:rPr>
              <a:t>সাইরাস</a:t>
            </a:r>
            <a:r>
              <a:rPr lang="bn-IN" sz="3200" dirty="0" smtClean="0"/>
              <a:t> ৫১৪ খ্রিষ্টপূর্বাব্দে জেরুজালেম দখল করে শহরটি ধ্বংস করেন। তাদের উপসনালয় এবং রাজপ্রাসাদ পুড়িয়ে দেন। তার সময় থেকেই ব্যাবিলনের সাম্রাজ্য ম্লান হতে থাকে। তার পরবর্তীকালে </a:t>
            </a:r>
            <a:r>
              <a:rPr lang="bn-IN" sz="3200" dirty="0" smtClean="0">
                <a:hlinkClick r:id="rId3" tooltip="নেবোনিডাস (পাতার অস্তিত্ব নেই)"/>
              </a:rPr>
              <a:t>নেবোনিডাস</a:t>
            </a:r>
            <a:r>
              <a:rPr lang="bn-IN" sz="3200" dirty="0" smtClean="0"/>
              <a:t> সম্রাট হন। তবে ব্যাবিলনের সমৃদ্ধি হারিয়ে যেতে থাকে। ব্যাবিলন এখন ধ্বংস স্তুপ। </a:t>
            </a:r>
            <a:r>
              <a:rPr lang="bn-IN" sz="3200" dirty="0" smtClean="0">
                <a:hlinkClick r:id="rId4" tooltip="পারসিয়ান (পাতার অস্তিত্ব নেই)"/>
              </a:rPr>
              <a:t>পারসিয়ান</a:t>
            </a:r>
            <a:r>
              <a:rPr lang="bn-IN" sz="3200" dirty="0" smtClean="0"/>
              <a:t> সম্রাটের প্রচন্ড আক্রমণে নিমিষেই ধুলোয় মিশে গিয়েছিলো ব্যাবিলন নগরী।</a:t>
            </a:r>
            <a:endParaRPr lang="en-US" sz="3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41087" y="527405"/>
            <a:ext cx="11550913" cy="3944085"/>
            <a:chOff x="641087" y="527405"/>
            <a:chExt cx="11550913" cy="3944085"/>
          </a:xfrm>
        </p:grpSpPr>
        <p:pic>
          <p:nvPicPr>
            <p:cNvPr id="3" name="Picture 2" descr="hom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436224" y="1215708"/>
              <a:ext cx="4755776" cy="3255782"/>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4" name="Group 8"/>
            <p:cNvGrpSpPr/>
            <p:nvPr/>
          </p:nvGrpSpPr>
          <p:grpSpPr>
            <a:xfrm>
              <a:off x="641087" y="527405"/>
              <a:ext cx="5534427" cy="911230"/>
              <a:chOff x="641087" y="527405"/>
              <a:chExt cx="5534427" cy="911230"/>
            </a:xfrm>
          </p:grpSpPr>
          <p:pic>
            <p:nvPicPr>
              <p:cNvPr id="5" name="Picture 7" descr="cubo_rosso_architetto_fr_01"/>
              <p:cNvPicPr>
                <a:picLocks noChangeAspect="1" noChangeArrowheads="1"/>
              </p:cNvPicPr>
              <p:nvPr/>
            </p:nvPicPr>
            <p:blipFill>
              <a:blip r:embed="rId3"/>
              <a:srcRect/>
              <a:stretch>
                <a:fillRect/>
              </a:stretch>
            </p:blipFill>
            <p:spPr bwMode="auto">
              <a:xfrm>
                <a:off x="641087" y="527405"/>
                <a:ext cx="1447800" cy="911230"/>
              </a:xfrm>
              <a:prstGeom prst="rect">
                <a:avLst/>
              </a:prstGeom>
              <a:noFill/>
              <a:ln w="9525">
                <a:noFill/>
                <a:miter lim="800000"/>
                <a:headEnd/>
                <a:tailEnd/>
              </a:ln>
            </p:spPr>
          </p:pic>
          <p:sp>
            <p:nvSpPr>
              <p:cNvPr id="6" name="AutoShape 8"/>
              <p:cNvSpPr>
                <a:spLocks noChangeArrowheads="1"/>
              </p:cNvSpPr>
              <p:nvPr/>
            </p:nvSpPr>
            <p:spPr bwMode="auto">
              <a:xfrm>
                <a:off x="1794950" y="555981"/>
                <a:ext cx="4380564" cy="882654"/>
              </a:xfrm>
              <a:prstGeom prst="chevron">
                <a:avLst>
                  <a:gd name="adj" fmla="val 39600"/>
                </a:avLst>
              </a:prstGeom>
              <a:gradFill rotWithShape="1">
                <a:gsLst>
                  <a:gs pos="0">
                    <a:srgbClr val="929200"/>
                  </a:gs>
                  <a:gs pos="50000">
                    <a:srgbClr val="FFFF00"/>
                  </a:gs>
                  <a:gs pos="100000">
                    <a:srgbClr val="929200"/>
                  </a:gs>
                </a:gsLst>
                <a:lin ang="0" scaled="1"/>
              </a:gradFill>
              <a:ln w="9525">
                <a:noFill/>
                <a:miter lim="800000"/>
                <a:headEnd/>
                <a:tailEnd/>
              </a:ln>
            </p:spPr>
            <p:txBody>
              <a:bodyPr wrap="none" lIns="91418" tIns="45710" rIns="91418" bIns="45710" anchor="ctr"/>
              <a:lstStyle/>
              <a:p>
                <a:pPr algn="ctr">
                  <a:defRPr/>
                </a:pPr>
                <a:r>
                  <a:rPr lang="en-US" sz="7200" b="1" kern="10" dirty="0" err="1">
                    <a:ln w="9525">
                      <a:solidFill>
                        <a:srgbClr val="000000"/>
                      </a:solidFill>
                      <a:round/>
                      <a:headEnd/>
                      <a:tailEnd/>
                    </a:ln>
                    <a:effectLst>
                      <a:prstShdw prst="shdw13" dist="53882" dir="13500000">
                        <a:srgbClr val="868686">
                          <a:alpha val="50000"/>
                        </a:srgbClr>
                      </a:prstShdw>
                    </a:effectLst>
                    <a:latin typeface="NikoshBAN" pitchFamily="2" charset="0"/>
                    <a:cs typeface="NikoshBAN" pitchFamily="2" charset="0"/>
                  </a:rPr>
                  <a:t>বাড়ীর</a:t>
                </a:r>
                <a:r>
                  <a:rPr lang="bn-BD" sz="7200" b="1" kern="10" dirty="0">
                    <a:ln w="9525">
                      <a:solidFill>
                        <a:srgbClr val="000000"/>
                      </a:solidFill>
                      <a:round/>
                      <a:headEnd/>
                      <a:tailEnd/>
                    </a:ln>
                    <a:effectLst>
                      <a:prstShdw prst="shdw13" dist="53882" dir="13500000">
                        <a:srgbClr val="868686">
                          <a:alpha val="50000"/>
                        </a:srgbClr>
                      </a:prstShdw>
                    </a:effectLst>
                    <a:latin typeface="NikoshBAN" pitchFamily="2" charset="0"/>
                    <a:cs typeface="NikoshBAN" pitchFamily="2" charset="0"/>
                  </a:rPr>
                  <a:t> কাজ</a:t>
                </a:r>
                <a:endParaRPr lang="en-US" sz="7200" dirty="0">
                  <a:latin typeface="NikoshBAN" pitchFamily="2" charset="0"/>
                  <a:cs typeface="NikoshBAN" pitchFamily="2" charset="0"/>
                </a:endParaRPr>
              </a:p>
            </p:txBody>
          </p:sp>
        </p:gr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194719" y="777240"/>
            <a:ext cx="9601200" cy="6217920"/>
            <a:chOff x="2956719" y="838200"/>
            <a:chExt cx="4953000" cy="3962400"/>
          </a:xfrm>
        </p:grpSpPr>
        <p:sp>
          <p:nvSpPr>
            <p:cNvPr id="2" name="Line Callout 3 (Border and Accent Bar) 1"/>
            <p:cNvSpPr/>
            <p:nvPr/>
          </p:nvSpPr>
          <p:spPr>
            <a:xfrm>
              <a:off x="2956719" y="838200"/>
              <a:ext cx="4953000" cy="3962400"/>
            </a:xfrm>
            <a:prstGeom prst="accentBorderCallout3">
              <a:avLst>
                <a:gd name="adj1" fmla="val 23365"/>
                <a:gd name="adj2" fmla="val -6135"/>
                <a:gd name="adj3" fmla="val 18750"/>
                <a:gd name="adj4" fmla="val -16667"/>
                <a:gd name="adj5" fmla="val 57846"/>
                <a:gd name="adj6" fmla="val -14470"/>
                <a:gd name="adj7" fmla="val 112963"/>
                <a:gd name="adj8" fmla="val -83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ine Callout 3 3"/>
            <p:cNvSpPr/>
            <p:nvPr/>
          </p:nvSpPr>
          <p:spPr>
            <a:xfrm>
              <a:off x="3153267" y="1447800"/>
              <a:ext cx="1703070" cy="2667000"/>
            </a:xfrm>
            <a:prstGeom prst="borderCallout3">
              <a:avLst>
                <a:gd name="adj1" fmla="val 18750"/>
                <a:gd name="adj2" fmla="val -8333"/>
                <a:gd name="adj3" fmla="val 19249"/>
                <a:gd name="adj4" fmla="val -11953"/>
                <a:gd name="adj5" fmla="val 92329"/>
                <a:gd name="adj6" fmla="val -54266"/>
                <a:gd name="adj7" fmla="val 112963"/>
                <a:gd name="adj8" fmla="val -8333"/>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dirty="0" smtClean="0">
                  <a:latin typeface="NikoshBAN" pitchFamily="2" charset="0"/>
                  <a:cs typeface="NikoshBAN" pitchFamily="2" charset="0"/>
                </a:rPr>
                <a:t>ধন্যবাদ </a:t>
              </a:r>
              <a:endParaRPr lang="en-US" sz="6600" dirty="0">
                <a:latin typeface="NikoshBAN" pitchFamily="2" charset="0"/>
                <a:cs typeface="NikoshBAN" pitchFamily="2" charset="0"/>
              </a:endParaRPr>
            </a:p>
          </p:txBody>
        </p:sp>
      </p:grpSp>
      <p:pic>
        <p:nvPicPr>
          <p:cNvPr id="6" name="Picture 5" descr="ফল.jpg"/>
          <p:cNvPicPr>
            <a:picLocks noChangeAspect="1"/>
          </p:cNvPicPr>
          <p:nvPr/>
        </p:nvPicPr>
        <p:blipFill>
          <a:blip r:embed="rId3"/>
          <a:stretch>
            <a:fillRect/>
          </a:stretch>
        </p:blipFill>
        <p:spPr>
          <a:xfrm>
            <a:off x="6309519" y="1209040"/>
            <a:ext cx="4787900" cy="535432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1719" y="172720"/>
            <a:ext cx="9448800" cy="60452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solidFill>
                  <a:srgbClr val="FF0000"/>
                </a:solidFill>
                <a:latin typeface="NikoshBAN" pitchFamily="2" charset="0"/>
                <a:cs typeface="NikoshBAN" pitchFamily="2" charset="0"/>
              </a:rPr>
              <a:t>ব্যাবিলনীয় সভ্যতা</a:t>
            </a:r>
            <a:endParaRPr lang="en-US" sz="4800" dirty="0">
              <a:solidFill>
                <a:srgbClr val="FF0000"/>
              </a:solidFill>
              <a:latin typeface="NikoshBAN" pitchFamily="2" charset="0"/>
              <a:cs typeface="NikoshBAN" pitchFamily="2" charset="0"/>
            </a:endParaRPr>
          </a:p>
        </p:txBody>
      </p:sp>
      <p:sp>
        <p:nvSpPr>
          <p:cNvPr id="3" name="Flowchart: Process 2"/>
          <p:cNvSpPr/>
          <p:nvPr/>
        </p:nvSpPr>
        <p:spPr>
          <a:xfrm>
            <a:off x="670719" y="1036320"/>
            <a:ext cx="10287000" cy="777240"/>
          </a:xfrm>
          <a:prstGeom prst="flowChartProcess">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rgbClr val="FF0000"/>
                </a:solidFill>
                <a:latin typeface="NikoshBAN" pitchFamily="2" charset="0"/>
                <a:cs typeface="NikoshBAN" pitchFamily="2" charset="0"/>
              </a:rPr>
              <a:t>১। ব্যাবিলনীয়দের পরিচয়।</a:t>
            </a:r>
          </a:p>
        </p:txBody>
      </p:sp>
      <p:sp>
        <p:nvSpPr>
          <p:cNvPr id="4" name="Flowchart: Process 3"/>
          <p:cNvSpPr/>
          <p:nvPr/>
        </p:nvSpPr>
        <p:spPr>
          <a:xfrm>
            <a:off x="0" y="1899920"/>
            <a:ext cx="12161838" cy="5872480"/>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Alternate Process 4"/>
          <p:cNvSpPr/>
          <p:nvPr/>
        </p:nvSpPr>
        <p:spPr>
          <a:xfrm>
            <a:off x="213519" y="2159000"/>
            <a:ext cx="11734800" cy="5354320"/>
          </a:xfrm>
          <a:prstGeom prst="flowChartAlternateProcess">
            <a:avLst/>
          </a:prstGeom>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3600" dirty="0" smtClean="0">
                <a:solidFill>
                  <a:schemeClr val="bg1"/>
                </a:solidFill>
                <a:latin typeface="NikoshBAN" pitchFamily="2" charset="0"/>
                <a:cs typeface="NikoshBAN" pitchFamily="2" charset="0"/>
              </a:rPr>
              <a:t>## ব্যাবিলনীয় সভ্যতার জনক সেমিটিক জাতি।  </a:t>
            </a:r>
          </a:p>
          <a:p>
            <a:pPr algn="just"/>
            <a:r>
              <a:rPr lang="bn-IN" sz="3600" dirty="0" smtClean="0">
                <a:solidFill>
                  <a:schemeClr val="bg1"/>
                </a:solidFill>
                <a:latin typeface="NikoshBAN" pitchFamily="2" charset="0"/>
                <a:cs typeface="NikoshBAN" pitchFamily="2" charset="0"/>
              </a:rPr>
              <a:t>##অ্যামোরাইট নামক সেমিটিক জাতি এ সভ্যতা গড়ে তুলে।</a:t>
            </a:r>
            <a:r>
              <a:rPr lang="bn-IN" sz="4800" dirty="0" smtClean="0">
                <a:solidFill>
                  <a:schemeClr val="bg1"/>
                </a:solidFill>
                <a:latin typeface="NikoshBAN" pitchFamily="2" charset="0"/>
                <a:cs typeface="NikoshBAN" pitchFamily="2" charset="0"/>
              </a:rPr>
              <a:t> </a:t>
            </a:r>
          </a:p>
          <a:p>
            <a:pPr algn="just"/>
            <a:r>
              <a:rPr lang="bn-IN" sz="4800" dirty="0" smtClean="0">
                <a:solidFill>
                  <a:schemeClr val="bg1"/>
                </a:solidFill>
                <a:latin typeface="NikoshBAN" pitchFamily="2" charset="0"/>
                <a:cs typeface="NikoshBAN" pitchFamily="2" charset="0"/>
              </a:rPr>
              <a:t>  </a:t>
            </a:r>
          </a:p>
          <a:p>
            <a:pPr algn="just"/>
            <a:r>
              <a:rPr lang="bn-IN" sz="3600" dirty="0" smtClean="0"/>
              <a:t>## নব্য ব্যাবলনীয় সাম্রাজ্য। </a:t>
            </a:r>
            <a:endParaRPr lang="en-US" sz="3600" dirty="0" smtClean="0"/>
          </a:p>
          <a:p>
            <a:pPr algn="ctr"/>
            <a:endParaRPr lang="bn-IN" sz="3200" dirty="0" smtClean="0"/>
          </a:p>
          <a:p>
            <a:pPr algn="ct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0" y="259080"/>
            <a:ext cx="12161838" cy="7513320"/>
          </a:xfrm>
          <a:prstGeom prst="flowChartProcess">
            <a:avLst/>
          </a:prstGeom>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Alternate Process 2"/>
          <p:cNvSpPr/>
          <p:nvPr/>
        </p:nvSpPr>
        <p:spPr>
          <a:xfrm>
            <a:off x="289719" y="690880"/>
            <a:ext cx="11506200" cy="6736080"/>
          </a:xfrm>
          <a:prstGeom prst="flowChartAlternateProcess">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bn-IN" dirty="0" smtClean="0"/>
              <a:t>ব্যাবলনীয় সভ্যতা:</a:t>
            </a:r>
            <a:br>
              <a:rPr lang="bn-IN" dirty="0" smtClean="0"/>
            </a:br>
            <a:r>
              <a:rPr lang="bn-IN" sz="3600" dirty="0" smtClean="0">
                <a:solidFill>
                  <a:srgbClr val="FF0000"/>
                </a:solidFill>
                <a:latin typeface="NikoshBAN" pitchFamily="2" charset="0"/>
                <a:cs typeface="NikoshBAN" pitchFamily="2" charset="0"/>
                <a:hlinkClick r:id="rId2"/>
              </a:rPr>
              <a:t>#সিরিয়ার</a:t>
            </a:r>
            <a:r>
              <a:rPr lang="bn-IN" sz="3600" dirty="0" smtClean="0">
                <a:solidFill>
                  <a:srgbClr val="FF0000"/>
                </a:solidFill>
                <a:latin typeface="NikoshBAN" pitchFamily="2" charset="0"/>
                <a:cs typeface="NikoshBAN" pitchFamily="2" charset="0"/>
              </a:rPr>
              <a:t> মরুভূমি অঞ্চলের আমোরাইট জাতি এ সভ্যতার গোড়াপত্তন করে।</a:t>
            </a:r>
            <a:br>
              <a:rPr lang="bn-IN" sz="3600" dirty="0" smtClean="0">
                <a:solidFill>
                  <a:srgbClr val="FF0000"/>
                </a:solidFill>
                <a:latin typeface="NikoshBAN" pitchFamily="2" charset="0"/>
                <a:cs typeface="NikoshBAN" pitchFamily="2" charset="0"/>
              </a:rPr>
            </a:br>
            <a:r>
              <a:rPr lang="bn-IN" sz="3600" dirty="0" smtClean="0">
                <a:solidFill>
                  <a:srgbClr val="FF0000"/>
                </a:solidFill>
                <a:latin typeface="NikoshBAN" pitchFamily="2" charset="0"/>
                <a:cs typeface="NikoshBAN" pitchFamily="2" charset="0"/>
                <a:hlinkClick r:id="rId3"/>
              </a:rPr>
              <a:t>#পৃথিবীতে</a:t>
            </a:r>
            <a:r>
              <a:rPr lang="bn-IN" sz="3600" dirty="0" smtClean="0">
                <a:solidFill>
                  <a:srgbClr val="FF0000"/>
                </a:solidFill>
                <a:latin typeface="NikoshBAN" pitchFamily="2" charset="0"/>
                <a:cs typeface="NikoshBAN" pitchFamily="2" charset="0"/>
              </a:rPr>
              <a:t> প্রথম লিখিত আইনের প্রর্ততন হয় ব্যবিলনে।এসব আইন প্রণয়ন করেছিলেন এ সভ্যতার স্থপতি হাম্বুরাবি।</a:t>
            </a:r>
          </a:p>
          <a:p>
            <a:pPr algn="ctr"/>
            <a:r>
              <a:rPr lang="bn-IN" sz="3600" dirty="0" smtClean="0">
                <a:solidFill>
                  <a:srgbClr val="FF0000"/>
                </a:solidFill>
                <a:latin typeface="NikoshBAN" pitchFamily="2" charset="0"/>
                <a:cs typeface="NikoshBAN" pitchFamily="2" charset="0"/>
                <a:hlinkClick r:id="rId4"/>
              </a:rPr>
              <a:t>#কিউনিফর্ম</a:t>
            </a:r>
            <a:r>
              <a:rPr lang="bn-IN" sz="3600" dirty="0" smtClean="0">
                <a:solidFill>
                  <a:srgbClr val="FF0000"/>
                </a:solidFill>
                <a:latin typeface="NikoshBAN" pitchFamily="2" charset="0"/>
                <a:cs typeface="NikoshBAN" pitchFamily="2" charset="0"/>
              </a:rPr>
              <a:t> লিপিতে লেখা মহাকাব্য </a:t>
            </a:r>
            <a:r>
              <a:rPr lang="bn-IN" dirty="0" smtClean="0"/>
              <a:t>গিলগামেশ।</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4719" y="259080"/>
            <a:ext cx="6248400" cy="777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t>ব্যাবিলনীয় সভ্যতা</a:t>
            </a:r>
            <a:endParaRPr lang="en-US" dirty="0"/>
          </a:p>
        </p:txBody>
      </p:sp>
      <p:sp>
        <p:nvSpPr>
          <p:cNvPr id="3" name="Rectangle 2"/>
          <p:cNvSpPr/>
          <p:nvPr/>
        </p:nvSpPr>
        <p:spPr>
          <a:xfrm>
            <a:off x="289719" y="1727200"/>
            <a:ext cx="11582400" cy="207264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3200" dirty="0" smtClean="0">
                <a:solidFill>
                  <a:schemeClr val="tx1"/>
                </a:solidFill>
              </a:rPr>
              <a:t>অ্যামোরাইটরা আরব মরুভূমির উত্তরাঞ্চল থেকে মেসোপটেমিয়ায় এসে ১৮০০খ্রিস্টপূর্বাব্দে ব্যাবিলনে সভ্যতা গড়ে তুলে। এ সভ্যতাকে প্রাচীন ব্যাবিলনীয় সভ্যতা বলা হয়। </a:t>
            </a:r>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2119" y="1209040"/>
            <a:ext cx="11430000" cy="466344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3600" dirty="0" smtClean="0">
                <a:latin typeface="NikoshBAN" pitchFamily="2" charset="0"/>
                <a:cs typeface="NikoshBAN" pitchFamily="2" charset="0"/>
              </a:rPr>
              <a:t>১। নব্য ব্যাবিলনীয় সাম্রাজ্য।</a:t>
            </a:r>
          </a:p>
          <a:p>
            <a:pPr algn="just"/>
            <a:r>
              <a:rPr lang="bn-IN" sz="3600" dirty="0" smtClean="0">
                <a:latin typeface="NikoshBAN" pitchFamily="2" charset="0"/>
                <a:cs typeface="NikoshBAN" pitchFamily="2" charset="0"/>
              </a:rPr>
              <a:t>২। হাম্মুরাবী আইন।</a:t>
            </a:r>
          </a:p>
          <a:p>
            <a:pPr algn="just"/>
            <a:r>
              <a:rPr lang="bn-IN" sz="3600" dirty="0" smtClean="0">
                <a:latin typeface="NikoshBAN" pitchFamily="2" charset="0"/>
                <a:cs typeface="NikoshBAN" pitchFamily="2" charset="0"/>
              </a:rPr>
              <a:t>৩। ব্যাবিলনীয়দের ধর্ম বিশ্বাস।</a:t>
            </a:r>
          </a:p>
          <a:p>
            <a:pPr algn="just"/>
            <a:r>
              <a:rPr lang="bn-IN" sz="3600" dirty="0" smtClean="0">
                <a:latin typeface="NikoshBAN" pitchFamily="2" charset="0"/>
                <a:cs typeface="NikoshBAN" pitchFamily="2" charset="0"/>
              </a:rPr>
              <a:t>৪। ব্যাবিলনীয়দের শিক্ষা ও সাহিত্যচর্চা।</a:t>
            </a:r>
          </a:p>
          <a:p>
            <a:pPr algn="just"/>
            <a:r>
              <a:rPr lang="bn-IN" sz="3600" dirty="0" smtClean="0">
                <a:latin typeface="NikoshBAN" pitchFamily="2" charset="0"/>
                <a:cs typeface="NikoshBAN" pitchFamily="2" charset="0"/>
              </a:rPr>
              <a:t>৫। ব্যাবিলনীয়দের জ্ঞান-বিজ্ঞান চর্চা।</a:t>
            </a:r>
          </a:p>
          <a:p>
            <a:pPr algn="just"/>
            <a:r>
              <a:rPr lang="bn-IN" sz="3600" dirty="0" smtClean="0">
                <a:latin typeface="NikoshBAN" pitchFamily="2" charset="0"/>
                <a:cs typeface="NikoshBAN" pitchFamily="2" charset="0"/>
              </a:rPr>
              <a:t>৬। ব্যাবিলনীয়দের ভাস্কর্য।  </a:t>
            </a:r>
          </a:p>
          <a:p>
            <a:pPr algn="just"/>
            <a:r>
              <a:rPr lang="bn-IN" sz="3200" dirty="0" smtClean="0">
                <a:latin typeface="NikoshBAN" pitchFamily="2" charset="0"/>
                <a:cs typeface="NikoshBAN" pitchFamily="2" charset="0"/>
              </a:rPr>
              <a:t> </a:t>
            </a:r>
            <a:endParaRPr lang="en-US" sz="3200" dirty="0">
              <a:latin typeface="NikoshBAN" pitchFamily="2" charset="0"/>
              <a:cs typeface="NikoshBAN" pitchFamily="2" charset="0"/>
            </a:endParaRPr>
          </a:p>
        </p:txBody>
      </p:sp>
      <p:sp>
        <p:nvSpPr>
          <p:cNvPr id="3" name="Rectangle 2"/>
          <p:cNvSpPr/>
          <p:nvPr/>
        </p:nvSpPr>
        <p:spPr>
          <a:xfrm>
            <a:off x="2804319" y="172720"/>
            <a:ext cx="6248400" cy="777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t>ব্যাবিলনীয় সভ্যতা</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919" y="1122681"/>
            <a:ext cx="11506200" cy="6494085"/>
          </a:xfrm>
          <a:prstGeom prst="rect">
            <a:avLst/>
          </a:prstGeom>
        </p:spPr>
        <p:txBody>
          <a:bodyPr wrap="square">
            <a:spAutoFit/>
          </a:bodyPr>
          <a:lstStyle/>
          <a:p>
            <a:pPr algn="just"/>
            <a:r>
              <a:rPr lang="bn-IN" sz="3200" dirty="0" smtClean="0"/>
              <a:t>    মেসোপটেমিয় সভ্যতার মধ্যে এই ব্যাবিলনের সভ্যতা অন্যতম   </a:t>
            </a:r>
          </a:p>
          <a:p>
            <a:pPr algn="just"/>
            <a:r>
              <a:rPr lang="bn-IN" sz="3200" dirty="0" smtClean="0"/>
              <a:t>    ব্যাবিলনে। </a:t>
            </a:r>
          </a:p>
          <a:p>
            <a:pPr algn="just"/>
            <a:endParaRPr lang="bn-IN" sz="3200" dirty="0" smtClean="0">
              <a:hlinkClick r:id="rId2" tooltip="ইফ্রেটিস (পাতার অস্তিত্ব নেই)"/>
            </a:endParaRPr>
          </a:p>
          <a:p>
            <a:pPr algn="just"/>
            <a:r>
              <a:rPr lang="bn-IN" sz="3200" dirty="0" smtClean="0">
                <a:hlinkClick r:id="rId2" tooltip="ইফ্রেটিস (পাতার অস্তিত্ব নেই)"/>
              </a:rPr>
              <a:t>ই</a:t>
            </a:r>
            <a:r>
              <a:rPr lang="en-US" sz="3200" dirty="0" smtClean="0">
                <a:hlinkClick r:id="rId2" tooltip="ইফ্রেটিস (পাতার অস্তিত্ব নেই)"/>
              </a:rPr>
              <a:t>উ</a:t>
            </a:r>
            <a:r>
              <a:rPr lang="bn-IN" sz="3200" dirty="0" smtClean="0">
                <a:hlinkClick r:id="rId2" tooltip="ইফ্রেটিস (পাতার অস্তিত্ব নেই)"/>
              </a:rPr>
              <a:t>ফ্রেটিস</a:t>
            </a:r>
            <a:r>
              <a:rPr lang="bn-IN" sz="3200" dirty="0" smtClean="0"/>
              <a:t> নদীর তীরে গড়ে ওঠা ব্যাবিলন শহরটি ছিলো জাঁকজমকপূর্ণ। </a:t>
            </a:r>
          </a:p>
          <a:p>
            <a:pPr algn="just"/>
            <a:endParaRPr lang="bn-IN" sz="3200" dirty="0" smtClean="0"/>
          </a:p>
          <a:p>
            <a:pPr algn="just"/>
            <a:r>
              <a:rPr lang="bn-IN" sz="3200" dirty="0" smtClean="0"/>
              <a:t>	চারকোণা এ শহরটি তখন প্রশস্ত প্রতিরক্ষা প্রাচীরে ঘেরা ছিল, যা </a:t>
            </a:r>
          </a:p>
          <a:p>
            <a:pPr algn="just"/>
            <a:r>
              <a:rPr lang="bn-IN" sz="3200" dirty="0" smtClean="0"/>
              <a:t>	উচ্চতা এবং প্রশস্তের দিক থেকে ছিলো বিস্ময়কর। </a:t>
            </a:r>
          </a:p>
          <a:p>
            <a:pPr algn="just"/>
            <a:endParaRPr lang="bn-IN" sz="3200" dirty="0" smtClean="0"/>
          </a:p>
          <a:p>
            <a:pPr algn="just"/>
            <a:r>
              <a:rPr lang="bn-IN" sz="3200" dirty="0" smtClean="0"/>
              <a:t>শহরের সামনে ছিল মজবুত ও উচু প্রবেশ পথ। আবার শহরের মধ্যে একটি বড়ো স্তম্ভও তৈরি করা হয়েছিল। যার নাম ছিলো ব্যাবিলন টাওয়ার। নামটির সঙ্গে সম্ভবত ব্যাবিলন নামটির সম্পর্ক ছিল।</a:t>
            </a:r>
            <a:r>
              <a:rPr lang="en-US" sz="3200" dirty="0" smtClean="0"/>
              <a:t> </a:t>
            </a:r>
            <a:endParaRPr lang="en-US" sz="3200" dirty="0"/>
          </a:p>
        </p:txBody>
      </p:sp>
      <p:sp>
        <p:nvSpPr>
          <p:cNvPr id="3" name="Rectangle 2"/>
          <p:cNvSpPr/>
          <p:nvPr/>
        </p:nvSpPr>
        <p:spPr>
          <a:xfrm>
            <a:off x="2194719" y="259080"/>
            <a:ext cx="6248400" cy="6908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t>ব্যাবিলনীয় সভ্যতা</a:t>
            </a:r>
            <a:endParaRPr lang="en-US" dirty="0"/>
          </a:p>
        </p:txBody>
      </p:sp>
      <p:sp>
        <p:nvSpPr>
          <p:cNvPr id="4" name="5-Point Star 3"/>
          <p:cNvSpPr/>
          <p:nvPr/>
        </p:nvSpPr>
        <p:spPr>
          <a:xfrm>
            <a:off x="0" y="762000"/>
            <a:ext cx="914400" cy="10363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0" y="3733800"/>
            <a:ext cx="914400" cy="103632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 calcmode="lin" valueType="num">
                                      <p:cBhvr>
                                        <p:cTn id="43" dur="500" decel="50000" fill="hold">
                                          <p:stCondLst>
                                            <p:cond delay="0"/>
                                          </p:stCondLst>
                                        </p:cTn>
                                        <p:tgtEl>
                                          <p:spTgt spid="2">
                                            <p:txEl>
                                              <p:pRg st="5" end="5"/>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2">
                                            <p:txEl>
                                              <p:pRg st="5" end="5"/>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2">
                                            <p:txEl>
                                              <p:pRg st="5" end="5"/>
                                            </p:txEl>
                                          </p:spTgt>
                                        </p:tgtEl>
                                        <p:attrNameLst>
                                          <p:attrName>ppt_w</p:attrName>
                                        </p:attrNameLst>
                                      </p:cBhvr>
                                      <p:tavLst>
                                        <p:tav tm="0">
                                          <p:val>
                                            <p:strVal val="#ppt_w*.05"/>
                                          </p:val>
                                        </p:tav>
                                        <p:tav tm="100000">
                                          <p:val>
                                            <p:strVal val="#ppt_w"/>
                                          </p:val>
                                        </p:tav>
                                      </p:tavLst>
                                    </p:anim>
                                    <p:anim calcmode="lin" valueType="num">
                                      <p:cBhvr>
                                        <p:cTn id="46" dur="1000" fill="hold"/>
                                        <p:tgtEl>
                                          <p:spTgt spid="2">
                                            <p:txEl>
                                              <p:pRg st="5" end="5"/>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2">
                                            <p:txEl>
                                              <p:pRg st="5" end="5"/>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2">
                                            <p:txEl>
                                              <p:pRg st="5" end="5"/>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2">
                                            <p:txEl>
                                              <p:pRg st="5" end="5"/>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2">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2">
                                            <p:txEl>
                                              <p:pRg st="6" end="6"/>
                                            </p:txEl>
                                          </p:spTgt>
                                        </p:tgtEl>
                                        <p:attrNameLst>
                                          <p:attrName>style.visibility</p:attrName>
                                        </p:attrNameLst>
                                      </p:cBhvr>
                                      <p:to>
                                        <p:strVal val="visible"/>
                                      </p:to>
                                    </p:set>
                                    <p:anim calcmode="lin" valueType="num">
                                      <p:cBhvr>
                                        <p:cTn id="55" dur="500" decel="50000" fill="hold">
                                          <p:stCondLst>
                                            <p:cond delay="0"/>
                                          </p:stCondLst>
                                        </p:cTn>
                                        <p:tgtEl>
                                          <p:spTgt spid="2">
                                            <p:txEl>
                                              <p:pRg st="6" end="6"/>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2">
                                            <p:txEl>
                                              <p:pRg st="6" end="6"/>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2">
                                            <p:txEl>
                                              <p:pRg st="6" end="6"/>
                                            </p:txEl>
                                          </p:spTgt>
                                        </p:tgtEl>
                                        <p:attrNameLst>
                                          <p:attrName>ppt_w</p:attrName>
                                        </p:attrNameLst>
                                      </p:cBhvr>
                                      <p:tavLst>
                                        <p:tav tm="0">
                                          <p:val>
                                            <p:strVal val="#ppt_w*.05"/>
                                          </p:val>
                                        </p:tav>
                                        <p:tav tm="100000">
                                          <p:val>
                                            <p:strVal val="#ppt_w"/>
                                          </p:val>
                                        </p:tav>
                                      </p:tavLst>
                                    </p:anim>
                                    <p:anim calcmode="lin" valueType="num">
                                      <p:cBhvr>
                                        <p:cTn id="58" dur="1000" fill="hold"/>
                                        <p:tgtEl>
                                          <p:spTgt spid="2">
                                            <p:txEl>
                                              <p:pRg st="6" end="6"/>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2">
                                            <p:txEl>
                                              <p:pRg st="6" end="6"/>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2">
                                            <p:txEl>
                                              <p:pRg st="6" end="6"/>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2">
                                            <p:txEl>
                                              <p:pRg st="6" end="6"/>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2">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nodeType="clickEffect">
                                  <p:stCondLst>
                                    <p:cond delay="0"/>
                                  </p:stCondLst>
                                  <p:childTnLst>
                                    <p:set>
                                      <p:cBhvr>
                                        <p:cTn id="66" dur="1" fill="hold">
                                          <p:stCondLst>
                                            <p:cond delay="0"/>
                                          </p:stCondLst>
                                        </p:cTn>
                                        <p:tgtEl>
                                          <p:spTgt spid="2">
                                            <p:txEl>
                                              <p:pRg st="8" end="8"/>
                                            </p:txEl>
                                          </p:spTgt>
                                        </p:tgtEl>
                                        <p:attrNameLst>
                                          <p:attrName>style.visibility</p:attrName>
                                        </p:attrNameLst>
                                      </p:cBhvr>
                                      <p:to>
                                        <p:strVal val="visible"/>
                                      </p:to>
                                    </p:set>
                                    <p:anim calcmode="lin" valueType="num">
                                      <p:cBhvr>
                                        <p:cTn id="67" dur="500" decel="50000" fill="hold">
                                          <p:stCondLst>
                                            <p:cond delay="0"/>
                                          </p:stCondLst>
                                        </p:cTn>
                                        <p:tgtEl>
                                          <p:spTgt spid="2">
                                            <p:txEl>
                                              <p:pRg st="8" end="8"/>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2">
                                            <p:txEl>
                                              <p:pRg st="8" end="8"/>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2">
                                            <p:txEl>
                                              <p:pRg st="8" end="8"/>
                                            </p:txEl>
                                          </p:spTgt>
                                        </p:tgtEl>
                                        <p:attrNameLst>
                                          <p:attrName>ppt_w</p:attrName>
                                        </p:attrNameLst>
                                      </p:cBhvr>
                                      <p:tavLst>
                                        <p:tav tm="0">
                                          <p:val>
                                            <p:strVal val="#ppt_w*.05"/>
                                          </p:val>
                                        </p:tav>
                                        <p:tav tm="100000">
                                          <p:val>
                                            <p:strVal val="#ppt_w"/>
                                          </p:val>
                                        </p:tav>
                                      </p:tavLst>
                                    </p:anim>
                                    <p:anim calcmode="lin" valueType="num">
                                      <p:cBhvr>
                                        <p:cTn id="70" dur="1000" fill="hold"/>
                                        <p:tgtEl>
                                          <p:spTgt spid="2">
                                            <p:txEl>
                                              <p:pRg st="8" end="8"/>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2">
                                            <p:txEl>
                                              <p:pRg st="8" end="8"/>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2">
                                            <p:txEl>
                                              <p:pRg st="8" end="8"/>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2">
                                            <p:txEl>
                                              <p:pRg st="8" end="8"/>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2">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
                                            <p:txEl>
                                              <p:pRg st="0" end="0"/>
                                            </p:txEl>
                                          </p:spTgt>
                                        </p:tgtEl>
                                        <p:attrNameLst>
                                          <p:attrName>style.visibility</p:attrName>
                                        </p:attrNameLst>
                                      </p:cBhvr>
                                      <p:to>
                                        <p:strVal val="visible"/>
                                      </p:to>
                                    </p:set>
                                    <p:anim calcmode="lin" valueType="num">
                                      <p:cBhvr additive="base">
                                        <p:cTn id="79" dur="3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0" dur="3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
                                            <p:txEl>
                                              <p:pRg st="1" end="1"/>
                                            </p:txEl>
                                          </p:spTgt>
                                        </p:tgtEl>
                                        <p:attrNameLst>
                                          <p:attrName>style.visibility</p:attrName>
                                        </p:attrNameLst>
                                      </p:cBhvr>
                                      <p:to>
                                        <p:strVal val="visible"/>
                                      </p:to>
                                    </p:set>
                                    <p:anim calcmode="lin" valueType="num">
                                      <p:cBhvr additive="base">
                                        <p:cTn id="85" dur="3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6" dur="3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
                                            <p:txEl>
                                              <p:pRg st="3" end="3"/>
                                            </p:txEl>
                                          </p:spTgt>
                                        </p:tgtEl>
                                        <p:attrNameLst>
                                          <p:attrName>style.visibility</p:attrName>
                                        </p:attrNameLst>
                                      </p:cBhvr>
                                      <p:to>
                                        <p:strVal val="visible"/>
                                      </p:to>
                                    </p:set>
                                    <p:anim calcmode="lin" valueType="num">
                                      <p:cBhvr additive="base">
                                        <p:cTn id="91" dur="3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92" dur="3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289719" y="431800"/>
            <a:ext cx="11658600" cy="673608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latin typeface="NikoshBAN" pitchFamily="2" charset="0"/>
              <a:cs typeface="NikoshBAN" pitchFamily="2" charset="0"/>
            </a:endParaRPr>
          </a:p>
        </p:txBody>
      </p:sp>
      <p:sp>
        <p:nvSpPr>
          <p:cNvPr id="3" name="Rounded Rectangle 2"/>
          <p:cNvSpPr/>
          <p:nvPr/>
        </p:nvSpPr>
        <p:spPr>
          <a:xfrm>
            <a:off x="518319" y="690880"/>
            <a:ext cx="11049000" cy="60452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latin typeface="TonnySushreeMJ" pitchFamily="2" charset="0"/>
                <a:cs typeface="TonnySushreeMJ" pitchFamily="2" charset="0"/>
              </a:rPr>
              <a:t>†</a:t>
            </a:r>
            <a:r>
              <a:rPr lang="bn-IN" sz="2800" dirty="0" smtClean="0">
                <a:solidFill>
                  <a:schemeClr val="tx1"/>
                </a:solidFill>
                <a:latin typeface="TonnySushreeMJ" pitchFamily="2" charset="0"/>
                <a:cs typeface="TonnySushreeMJ" pitchFamily="2" charset="0"/>
              </a:rPr>
              <a:t>মে</a:t>
            </a:r>
            <a:r>
              <a:rPr lang="en-US" sz="3600" dirty="0" smtClean="0">
                <a:solidFill>
                  <a:schemeClr val="tx1"/>
                </a:solidFill>
                <a:latin typeface="TonnySushreeMJ" pitchFamily="2" charset="0"/>
                <a:cs typeface="TonnySushreeMJ" pitchFamily="2" charset="0"/>
              </a:rPr>
              <a:t>‡</a:t>
            </a:r>
            <a:r>
              <a:rPr lang="en-US" sz="3600" dirty="0" err="1" smtClean="0">
                <a:solidFill>
                  <a:schemeClr val="tx1"/>
                </a:solidFill>
                <a:latin typeface="TonnySushreeMJ" pitchFamily="2" charset="0"/>
                <a:cs typeface="TonnySushreeMJ" pitchFamily="2" charset="0"/>
              </a:rPr>
              <a:t>mvc‡Uwgqv</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AÂ‡j</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M‡o</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IVv</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mf¨Zv</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e¨vwejbxq</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mf¨Zvi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RbK</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wQ‡jv</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mwgwUK</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RvwZ</a:t>
            </a:r>
            <a:r>
              <a:rPr lang="en-US" sz="3600" dirty="0" smtClean="0">
                <a:solidFill>
                  <a:schemeClr val="tx1"/>
                </a:solidFill>
                <a:latin typeface="TonnySushreeMJ" pitchFamily="2" charset="0"/>
                <a:cs typeface="TonnySushreeMJ" pitchFamily="2" charset="0"/>
              </a:rPr>
              <a:t>| G </a:t>
            </a:r>
            <a:r>
              <a:rPr lang="en-US" sz="3600" dirty="0" err="1" smtClean="0">
                <a:solidFill>
                  <a:schemeClr val="tx1"/>
                </a:solidFill>
                <a:latin typeface="TonnySushreeMJ" pitchFamily="2" charset="0"/>
                <a:cs typeface="TonnySushreeMJ" pitchFamily="2" charset="0"/>
              </a:rPr>
              <a:t>e¨vwejbxq</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mf¨Zv</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M‡o</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Zv‡j</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G¨v‡gvivBU</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bvgK</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mwgwUK</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RvwZ</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cÖvPxb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mf¨Zvi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BwZnv‡m</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mwgwUK</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RvwZi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Ae`vb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me©vwaK</a:t>
            </a:r>
            <a:r>
              <a:rPr lang="en-US" sz="3600" dirty="0" smtClean="0">
                <a:solidFill>
                  <a:schemeClr val="tx1"/>
                </a:solidFill>
                <a:latin typeface="TonnySushreeMJ" pitchFamily="2" charset="0"/>
                <a:cs typeface="TonnySushreeMJ" pitchFamily="2" charset="0"/>
              </a:rPr>
              <a:t>| </a:t>
            </a:r>
            <a:endParaRPr lang="bn-IN" sz="3600" dirty="0" smtClean="0">
              <a:solidFill>
                <a:schemeClr val="tx1"/>
              </a:solidFill>
              <a:latin typeface="TonnySushreeMJ" pitchFamily="2" charset="0"/>
              <a:cs typeface="TonnySushreeMJ" pitchFamily="2" charset="0"/>
            </a:endParaRPr>
          </a:p>
          <a:p>
            <a:pPr algn="just"/>
            <a:r>
              <a:rPr lang="en-US" sz="3600" dirty="0" err="1" smtClean="0">
                <a:solidFill>
                  <a:schemeClr val="tx1"/>
                </a:solidFill>
                <a:latin typeface="TonnySushreeMJ" pitchFamily="2" charset="0"/>
                <a:cs typeface="TonnySushreeMJ" pitchFamily="2" charset="0"/>
              </a:rPr>
              <a:t>cÖK</a:t>
            </a:r>
            <a:r>
              <a:rPr lang="en-US" sz="3600" dirty="0" smtClean="0">
                <a:solidFill>
                  <a:schemeClr val="tx1"/>
                </a:solidFill>
                <a:latin typeface="TonnySushreeMJ" pitchFamily="2" charset="0"/>
                <a:cs typeface="TonnySushreeMJ" pitchFamily="2" charset="0"/>
              </a:rPr>
              <a:t>…Z </a:t>
            </a:r>
            <a:r>
              <a:rPr lang="en-US" sz="3600" dirty="0" err="1" smtClean="0">
                <a:solidFill>
                  <a:schemeClr val="tx1"/>
                </a:solidFill>
                <a:latin typeface="TonnySushreeMJ" pitchFamily="2" charset="0"/>
                <a:cs typeface="TonnySushreeMJ" pitchFamily="2" charset="0"/>
              </a:rPr>
              <a:t>c‡ÿ</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my‡gixq</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ivRv</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WzwOi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g„Zz¨i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ci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ciB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my‡gixq</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mf¨Zvi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cZb</a:t>
            </a:r>
            <a:r>
              <a:rPr lang="en-US" sz="3600" dirty="0" smtClean="0">
                <a:solidFill>
                  <a:schemeClr val="tx1"/>
                </a:solidFill>
                <a:latin typeface="TonnySushreeMJ" pitchFamily="2" charset="0"/>
                <a:cs typeface="TonnySushreeMJ" pitchFamily="2" charset="0"/>
              </a:rPr>
              <a:t> N‡U| </a:t>
            </a:r>
            <a:r>
              <a:rPr lang="en-US" sz="3600" dirty="0" err="1" smtClean="0">
                <a:solidFill>
                  <a:schemeClr val="tx1"/>
                </a:solidFill>
                <a:latin typeface="TonnySushreeMJ" pitchFamily="2" charset="0"/>
                <a:cs typeface="TonnySushreeMJ" pitchFamily="2" charset="0"/>
              </a:rPr>
              <a:t>my‡gixq</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mf¨Zvi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aŸsm¯Íz‡ci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Ici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M‡o</a:t>
            </a:r>
            <a:r>
              <a:rPr lang="en-US" sz="3600" dirty="0" smtClean="0">
                <a:solidFill>
                  <a:schemeClr val="tx1"/>
                </a:solidFill>
                <a:latin typeface="TonnySushreeMJ" pitchFamily="2" charset="0"/>
                <a:cs typeface="TonnySushreeMJ" pitchFamily="2" charset="0"/>
              </a:rPr>
              <a:t> I‡V </a:t>
            </a:r>
            <a:r>
              <a:rPr lang="en-US" sz="3600" dirty="0" err="1" smtClean="0">
                <a:solidFill>
                  <a:schemeClr val="tx1"/>
                </a:solidFill>
                <a:latin typeface="TonnySushreeMJ" pitchFamily="2" charset="0"/>
                <a:cs typeface="TonnySushreeMJ" pitchFamily="2" charset="0"/>
              </a:rPr>
              <a:t>e¨vwejbxq</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mvgªvR</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ev</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mf¨Zv</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A¨v‡gvivBUiv</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Avie</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giæf‚wgi</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DËivÂj</a:t>
            </a:r>
            <a:r>
              <a:rPr lang="en-US" sz="3600" dirty="0" smtClean="0">
                <a:solidFill>
                  <a:schemeClr val="tx1"/>
                </a:solidFill>
                <a:latin typeface="TonnySushreeMJ" pitchFamily="2" charset="0"/>
                <a:cs typeface="TonnySushreeMJ" pitchFamily="2" charset="0"/>
              </a:rPr>
              <a:t> †_‡K †</a:t>
            </a:r>
            <a:r>
              <a:rPr lang="en-US" sz="3600" dirty="0" err="1" smtClean="0">
                <a:solidFill>
                  <a:schemeClr val="tx1"/>
                </a:solidFill>
                <a:latin typeface="TonnySushreeMJ" pitchFamily="2" charset="0"/>
                <a:cs typeface="TonnySushreeMJ" pitchFamily="2" charset="0"/>
              </a:rPr>
              <a:t>g‡mvc‡Uwgqvq</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G‡m</a:t>
            </a:r>
            <a:r>
              <a:rPr lang="en-US" sz="3600" dirty="0" smtClean="0">
                <a:solidFill>
                  <a:schemeClr val="tx1"/>
                </a:solidFill>
                <a:latin typeface="TonnySushreeMJ" pitchFamily="2" charset="0"/>
                <a:cs typeface="TonnySushreeMJ" pitchFamily="2" charset="0"/>
              </a:rPr>
              <a:t> 1800 </a:t>
            </a:r>
            <a:r>
              <a:rPr lang="en-US" sz="3600" dirty="0" err="1" smtClean="0">
                <a:solidFill>
                  <a:schemeClr val="tx1"/>
                </a:solidFill>
                <a:latin typeface="TonnySushreeMJ" pitchFamily="2" charset="0"/>
                <a:cs typeface="TonnySushreeMJ" pitchFamily="2" charset="0"/>
              </a:rPr>
              <a:t>wL</a:t>
            </a:r>
            <a:r>
              <a:rPr lang="en-US" sz="3600" dirty="0" smtClean="0">
                <a:solidFill>
                  <a:schemeClr val="tx1"/>
                </a:solidFill>
                <a:latin typeface="TonnySushreeMJ" pitchFamily="2" charset="0"/>
                <a:cs typeface="TonnySushreeMJ" pitchFamily="2" charset="0"/>
              </a:rPr>
              <a:t>ª÷</a:t>
            </a:r>
            <a:r>
              <a:rPr lang="en-US" sz="3600" dirty="0" err="1" smtClean="0">
                <a:solidFill>
                  <a:schemeClr val="tx1"/>
                </a:solidFill>
                <a:latin typeface="TonnySushreeMJ" pitchFamily="2" charset="0"/>
                <a:cs typeface="TonnySushreeMJ" pitchFamily="2" charset="0"/>
              </a:rPr>
              <a:t>c~e©v‡ã</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e¨vwej‡b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mf¨Zv</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M‡o</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Zv‡j</a:t>
            </a:r>
            <a:r>
              <a:rPr lang="en-US" sz="3600" dirty="0" smtClean="0">
                <a:solidFill>
                  <a:schemeClr val="tx1"/>
                </a:solidFill>
                <a:latin typeface="TonnySushreeMJ" pitchFamily="2" charset="0"/>
                <a:cs typeface="TonnySushreeMJ" pitchFamily="2" charset="0"/>
              </a:rPr>
              <a:t>| GB </a:t>
            </a:r>
            <a:r>
              <a:rPr lang="en-US" sz="3600" dirty="0" err="1" smtClean="0">
                <a:solidFill>
                  <a:schemeClr val="tx1"/>
                </a:solidFill>
                <a:latin typeface="TonnySushreeMJ" pitchFamily="2" charset="0"/>
                <a:cs typeface="TonnySushreeMJ" pitchFamily="2" charset="0"/>
              </a:rPr>
              <a:t>mf¨Zv‡K</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cÖvPxb</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e¨vwejbxq</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mf¨Zv</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ejv</a:t>
            </a:r>
            <a:r>
              <a:rPr lang="en-US" sz="3600" dirty="0" smtClean="0">
                <a:solidFill>
                  <a:schemeClr val="tx1"/>
                </a:solidFill>
                <a:latin typeface="TonnySushreeMJ" pitchFamily="2" charset="0"/>
                <a:cs typeface="TonnySushreeMJ" pitchFamily="2" charset="0"/>
              </a:rPr>
              <a:t> </a:t>
            </a:r>
            <a:r>
              <a:rPr lang="en-US" sz="3600" dirty="0" err="1" smtClean="0">
                <a:solidFill>
                  <a:schemeClr val="tx1"/>
                </a:solidFill>
                <a:latin typeface="TonnySushreeMJ" pitchFamily="2" charset="0"/>
                <a:cs typeface="TonnySushreeMJ" pitchFamily="2" charset="0"/>
              </a:rPr>
              <a:t>nq</a:t>
            </a:r>
            <a:r>
              <a:rPr lang="en-US" dirty="0" smtClean="0"/>
              <a:t>|</a:t>
            </a:r>
            <a:endParaRPr lang="en-US"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661</TotalTime>
  <Words>1346</Words>
  <Application>Microsoft Office PowerPoint</Application>
  <PresentationFormat>Custom</PresentationFormat>
  <Paragraphs>121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 Net</dc:creator>
  <cp:lastModifiedBy>Ma</cp:lastModifiedBy>
  <cp:revision>186</cp:revision>
  <dcterms:created xsi:type="dcterms:W3CDTF">2019-07-14T12:34:24Z</dcterms:created>
  <dcterms:modified xsi:type="dcterms:W3CDTF">2020-11-02T00:38:51Z</dcterms:modified>
</cp:coreProperties>
</file>