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7" r:id="rId2"/>
    <p:sldId id="518" r:id="rId3"/>
    <p:sldId id="519" r:id="rId4"/>
    <p:sldId id="526" r:id="rId5"/>
    <p:sldId id="527" r:id="rId6"/>
    <p:sldId id="531" r:id="rId7"/>
    <p:sldId id="377" r:id="rId8"/>
    <p:sldId id="508" r:id="rId9"/>
    <p:sldId id="385" r:id="rId10"/>
    <p:sldId id="382" r:id="rId11"/>
    <p:sldId id="365" r:id="rId12"/>
    <p:sldId id="346" r:id="rId13"/>
    <p:sldId id="535" r:id="rId14"/>
    <p:sldId id="355" r:id="rId15"/>
    <p:sldId id="428" r:id="rId16"/>
    <p:sldId id="372" r:id="rId17"/>
    <p:sldId id="538" r:id="rId18"/>
    <p:sldId id="419" r:id="rId19"/>
    <p:sldId id="532" r:id="rId20"/>
    <p:sldId id="533" r:id="rId21"/>
    <p:sldId id="301" r:id="rId22"/>
    <p:sldId id="314" r:id="rId23"/>
    <p:sldId id="534" r:id="rId24"/>
    <p:sldId id="34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02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D5D6-CB6A-40AC-BE7F-187388A574A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812D-1755-4ED9-AA81-6DF5B6131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218EBACD-7591-4D61-AE41-3EE6EB7127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938"/>
            </a:avLst>
          </a:prstGeom>
          <a:pattFill prst="wdUpDiag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66-_H8Pa-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09800" y="4114800"/>
            <a:ext cx="4654230" cy="1295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8800" b="1" cap="none" spc="0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A76E00-FCAE-43EE-B91E-1AC95868725B}"/>
              </a:ext>
            </a:extLst>
          </p:cNvPr>
          <p:cNvSpPr txBox="1"/>
          <p:nvPr/>
        </p:nvSpPr>
        <p:spPr>
          <a:xfrm>
            <a:off x="944375" y="1074003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0F265D-22D6-436E-A60E-6028B5536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12374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F9A6498-62FB-4929-A2CA-B63734145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/>
        </p:blipFill>
        <p:spPr>
          <a:xfrm>
            <a:off x="685800" y="1066800"/>
            <a:ext cx="7769732" cy="5486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C24A269-2EB9-4ECE-BAFA-1A522E489BD1}"/>
              </a:ext>
            </a:extLst>
          </p:cNvPr>
          <p:cNvGrpSpPr/>
          <p:nvPr/>
        </p:nvGrpSpPr>
        <p:grpSpPr>
          <a:xfrm>
            <a:off x="1440599" y="1333500"/>
            <a:ext cx="6408001" cy="3619499"/>
            <a:chOff x="304800" y="3095902"/>
            <a:chExt cx="8534400" cy="330489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3D87653-66C8-43AF-A50D-42A489A7B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>
              <a:off x="304800" y="3095902"/>
              <a:ext cx="8534400" cy="33048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BE48F8E-D186-43CB-BDC1-287A5A29B56C}"/>
                </a:ext>
              </a:extLst>
            </p:cNvPr>
            <p:cNvSpPr/>
            <p:nvPr/>
          </p:nvSpPr>
          <p:spPr>
            <a:xfrm>
              <a:off x="3124200" y="5124182"/>
              <a:ext cx="2971800" cy="971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8802C0-FCA9-487F-8425-AB4493D0CD6F}"/>
              </a:ext>
            </a:extLst>
          </p:cNvPr>
          <p:cNvSpPr txBox="1"/>
          <p:nvPr/>
        </p:nvSpPr>
        <p:spPr>
          <a:xfrm>
            <a:off x="2362200" y="1553496"/>
            <a:ext cx="26417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bn-BD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ebook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.gov.bd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6E0FEB2-331C-478A-A5B4-ECF84D5A6A2B}"/>
              </a:ext>
            </a:extLst>
          </p:cNvPr>
          <p:cNvGrpSpPr/>
          <p:nvPr/>
        </p:nvGrpSpPr>
        <p:grpSpPr>
          <a:xfrm>
            <a:off x="1440599" y="1950896"/>
            <a:ext cx="5950801" cy="1840322"/>
            <a:chOff x="1440599" y="1798496"/>
            <a:chExt cx="5950801" cy="1840322"/>
          </a:xfrm>
        </p:grpSpPr>
        <p:sp>
          <p:nvSpPr>
            <p:cNvPr id="5" name="Speech Bubble: Rectangle 4">
              <a:extLst>
                <a:ext uri="{FF2B5EF4-FFF2-40B4-BE49-F238E27FC236}">
                  <a16:creationId xmlns="" xmlns:a16="http://schemas.microsoft.com/office/drawing/2014/main" id="{F8BEED87-3379-4017-BB3F-23712FC8DC36}"/>
                </a:ext>
              </a:extLst>
            </p:cNvPr>
            <p:cNvSpPr/>
            <p:nvPr/>
          </p:nvSpPr>
          <p:spPr>
            <a:xfrm>
              <a:off x="1440599" y="2667000"/>
              <a:ext cx="5950801" cy="971818"/>
            </a:xfrm>
            <a:prstGeom prst="wedgeRectCallout">
              <a:avLst>
                <a:gd name="adj1" fmla="val -18438"/>
                <a:gd name="adj2" fmla="val -436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7030A0"/>
                  </a:solidFill>
                </a:rPr>
                <a:t>Address</a:t>
              </a:r>
              <a:r>
                <a:rPr lang="en-US" sz="2800" b="1" dirty="0">
                  <a:solidFill>
                    <a:srgbClr val="7030A0"/>
                  </a:solidFill>
                </a:rPr>
                <a:t>bar</a:t>
              </a:r>
              <a:r>
                <a:rPr lang="en-GB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GB" sz="2800" dirty="0">
                  <a:solidFill>
                    <a:srgbClr val="7030A0"/>
                  </a:solidFill>
                </a:rPr>
                <a:t>www.</a:t>
              </a:r>
              <a:r>
                <a:rPr lang="bn-BD" sz="2800" dirty="0">
                  <a:solidFill>
                    <a:srgbClr val="7030A0"/>
                  </a:solidFill>
                </a:rPr>
                <a:t>ebook</a:t>
              </a:r>
              <a:r>
                <a:rPr lang="en-GB" sz="2800" dirty="0">
                  <a:solidFill>
                    <a:srgbClr val="7030A0"/>
                  </a:solidFill>
                </a:rPr>
                <a:t>.gov.bd</a:t>
              </a: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টাইপ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এন্টার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চাপবে</a:t>
              </a:r>
              <a:r>
                <a:rPr lang="en-GB" sz="2800" dirty="0">
                  <a:solidFill>
                    <a:schemeClr val="tx1"/>
                  </a:solidFill>
                </a:rPr>
                <a:t>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A6979A72-BBAE-4A60-8E3A-096DF98FDDC6}"/>
                </a:ext>
              </a:extLst>
            </p:cNvPr>
            <p:cNvGrpSpPr/>
            <p:nvPr/>
          </p:nvGrpSpPr>
          <p:grpSpPr>
            <a:xfrm>
              <a:off x="2153535" y="1798496"/>
              <a:ext cx="2917384" cy="986566"/>
              <a:chOff x="1172016" y="3339251"/>
              <a:chExt cx="2917384" cy="986566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="" xmlns:a16="http://schemas.microsoft.com/office/drawing/2014/main" id="{8E2BA175-B331-4115-994D-378ABD6A21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62200" y="3353999"/>
                <a:ext cx="1727200" cy="971818"/>
              </a:xfrm>
              <a:prstGeom prst="straightConnector1">
                <a:avLst/>
              </a:prstGeom>
              <a:ln w="762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="" xmlns:a16="http://schemas.microsoft.com/office/drawing/2014/main" id="{17F92F18-8145-4A9B-8490-DAEC0FEA65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2016" y="3339251"/>
                <a:ext cx="732984" cy="971818"/>
              </a:xfrm>
              <a:prstGeom prst="straightConnector1">
                <a:avLst/>
              </a:prstGeom>
              <a:ln w="762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D111E-2B99-45D1-ADE5-3502DE7D3A75}"/>
              </a:ext>
            </a:extLst>
          </p:cNvPr>
          <p:cNvSpPr txBox="1"/>
          <p:nvPr/>
        </p:nvSpPr>
        <p:spPr>
          <a:xfrm>
            <a:off x="1489265" y="358914"/>
            <a:ext cx="6165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ইবুক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endParaRPr lang="en-US" sz="40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0C310A2-A2F2-49E9-AF1F-00F8D8EA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0" y="1148132"/>
            <a:ext cx="7497361" cy="643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BAFE25-E7D2-496F-A923-2E61D2E4F3A7}"/>
              </a:ext>
            </a:extLst>
          </p:cNvPr>
          <p:cNvSpPr txBox="1"/>
          <p:nvPr/>
        </p:nvSpPr>
        <p:spPr>
          <a:xfrm>
            <a:off x="2310003" y="533400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ইবুক ওয়েবসাইটের হোম পেজ </a:t>
            </a:r>
            <a:endParaRPr lang="en-US" sz="36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CBFE67-0DA0-4FFB-ABE0-0DB374CD172C}"/>
              </a:ext>
            </a:extLst>
          </p:cNvPr>
          <p:cNvSpPr txBox="1"/>
          <p:nvPr/>
        </p:nvSpPr>
        <p:spPr>
          <a:xfrm>
            <a:off x="3572368" y="533400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5F138AD-30D9-492A-9D7C-41A9D0729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52646"/>
            <a:ext cx="6477000" cy="36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685801" y="4687669"/>
            <a:ext cx="579119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ই-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ওয়েবসাইটের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11480"/>
            <a:ext cx="2367214" cy="73152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spc="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DA1D48-1B88-475D-9A23-71B52E85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28572"/>
            <a:ext cx="5162550" cy="2891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B9D347-8E17-43A1-8913-400B7DC88870}"/>
              </a:ext>
            </a:extLst>
          </p:cNvPr>
          <p:cNvSpPr txBox="1"/>
          <p:nvPr/>
        </p:nvSpPr>
        <p:spPr>
          <a:xfrm>
            <a:off x="533400" y="577751"/>
            <a:ext cx="8077200" cy="1933099"/>
          </a:xfrm>
          <a:prstGeom prst="frame">
            <a:avLst>
              <a:gd name="adj1" fmla="val 12635"/>
            </a:avLst>
          </a:prstGeom>
          <a:solidFill>
            <a:schemeClr val="accent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লিংকটিতে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2405381" y="2921169"/>
            <a:ext cx="4333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3CA89E-F3DF-48EC-968E-9CE1B8A1B31C}"/>
              </a:ext>
            </a:extLst>
          </p:cNvPr>
          <p:cNvSpPr txBox="1"/>
          <p:nvPr/>
        </p:nvSpPr>
        <p:spPr>
          <a:xfrm>
            <a:off x="3429000" y="577751"/>
            <a:ext cx="2743200" cy="1022449"/>
          </a:xfrm>
          <a:prstGeom prst="doubleWave">
            <a:avLst/>
          </a:prstGeom>
          <a:solidFill>
            <a:schemeClr val="accent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7DD8D6-E22E-44B7-840F-414473680B9A}"/>
              </a:ext>
            </a:extLst>
          </p:cNvPr>
          <p:cNvSpPr txBox="1"/>
          <p:nvPr/>
        </p:nvSpPr>
        <p:spPr>
          <a:xfrm>
            <a:off x="762000" y="2819400"/>
            <a:ext cx="756609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ওয়েবসাইট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পুস্তক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ডাউনলোড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F9A6498-62FB-4929-A2CA-B63734145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/>
        </p:blipFill>
        <p:spPr>
          <a:xfrm>
            <a:off x="304800" y="457200"/>
            <a:ext cx="8710988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D30129-38AC-4BCB-8BD8-74540BA40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7" y="775146"/>
            <a:ext cx="7848600" cy="384575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="" xmlns:a16="http://schemas.microsoft.com/office/drawing/2014/main" id="{E67F58F2-98D7-464F-8EF5-FB31C24A6DF5}"/>
              </a:ext>
            </a:extLst>
          </p:cNvPr>
          <p:cNvSpPr/>
          <p:nvPr/>
        </p:nvSpPr>
        <p:spPr>
          <a:xfrm>
            <a:off x="1066800" y="4114800"/>
            <a:ext cx="7239000" cy="670244"/>
          </a:xfrm>
          <a:prstGeom prst="wedgeRectCallout">
            <a:avLst>
              <a:gd name="adj1" fmla="val -18438"/>
              <a:gd name="adj2" fmla="val -4369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 বক্সে </a:t>
            </a:r>
            <a:r>
              <a:rPr lang="bn-BD" sz="2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Newton’s second low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লেখা টাইপ করে এন্টার কী চাপবে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9D30DB1-1DD2-4C1F-A04B-35A29F78DEA6}"/>
              </a:ext>
            </a:extLst>
          </p:cNvPr>
          <p:cNvSpPr/>
          <p:nvPr/>
        </p:nvSpPr>
        <p:spPr>
          <a:xfrm>
            <a:off x="2912847" y="3214038"/>
            <a:ext cx="4021353" cy="44196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8802C0-FCA9-487F-8425-AB4493D0CD6F}"/>
              </a:ext>
            </a:extLst>
          </p:cNvPr>
          <p:cNvSpPr txBox="1"/>
          <p:nvPr/>
        </p:nvSpPr>
        <p:spPr>
          <a:xfrm>
            <a:off x="3102060" y="3138948"/>
            <a:ext cx="380264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Newtons’ second low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16D415E-96A4-4E56-8EA4-34623B60524B}"/>
              </a:ext>
            </a:extLst>
          </p:cNvPr>
          <p:cNvSpPr txBox="1"/>
          <p:nvPr/>
        </p:nvSpPr>
        <p:spPr>
          <a:xfrm>
            <a:off x="1503529" y="1676400"/>
            <a:ext cx="613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খোঁজা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846570-9733-4C84-80E0-57B68CA62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" y="1439564"/>
            <a:ext cx="7467599" cy="3742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DA360C-C971-4B00-98E5-6559C3AE3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8"/>
          <a:stretch/>
        </p:blipFill>
        <p:spPr>
          <a:xfrm>
            <a:off x="381000" y="304800"/>
            <a:ext cx="8458200" cy="6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6E9F44-01AB-4E30-840B-7E53D964F985}"/>
              </a:ext>
            </a:extLst>
          </p:cNvPr>
          <p:cNvSpPr txBox="1"/>
          <p:nvPr/>
        </p:nvSpPr>
        <p:spPr>
          <a:xfrm>
            <a:off x="838200" y="558225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B139D6-EE2B-48B4-99B7-DF64C3CA61ED}"/>
              </a:ext>
            </a:extLst>
          </p:cNvPr>
          <p:cNvSpPr txBox="1"/>
          <p:nvPr/>
        </p:nvSpPr>
        <p:spPr>
          <a:xfrm>
            <a:off x="914400" y="3657600"/>
            <a:ext cx="4677884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লেখায় ক্লিক করবে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AD3A922F-AAFA-4314-A136-C5740F86BD6B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2087880"/>
            <a:ext cx="207143" cy="16459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D605371-8CB4-413E-951A-F588ED3562CB}"/>
              </a:ext>
            </a:extLst>
          </p:cNvPr>
          <p:cNvSpPr/>
          <p:nvPr/>
        </p:nvSpPr>
        <p:spPr>
          <a:xfrm>
            <a:off x="2068886" y="1887792"/>
            <a:ext cx="411480" cy="2743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2BE8A74-224C-4A53-9127-D086A511DB6D}"/>
              </a:ext>
            </a:extLst>
          </p:cNvPr>
          <p:cNvCxnSpPr>
            <a:cxnSpLocks/>
          </p:cNvCxnSpPr>
          <p:nvPr/>
        </p:nvCxnSpPr>
        <p:spPr>
          <a:xfrm flipH="1">
            <a:off x="3124200" y="943896"/>
            <a:ext cx="2362200" cy="13421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951BED-1896-4DDB-9459-3E28C4E9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91496"/>
            <a:ext cx="8374606" cy="5685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6E9F44-01AB-4E30-840B-7E53D964F985}"/>
              </a:ext>
            </a:extLst>
          </p:cNvPr>
          <p:cNvSpPr txBox="1"/>
          <p:nvPr/>
        </p:nvSpPr>
        <p:spPr>
          <a:xfrm>
            <a:off x="838201" y="381000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B139D6-EE2B-48B4-99B7-DF64C3CA61ED}"/>
              </a:ext>
            </a:extLst>
          </p:cNvPr>
          <p:cNvSpPr txBox="1"/>
          <p:nvPr/>
        </p:nvSpPr>
        <p:spPr>
          <a:xfrm>
            <a:off x="914400" y="3657600"/>
            <a:ext cx="4677884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লেখায় ক্লিক করবে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AD3A922F-AAFA-4314-A136-C5740F86BD6B}"/>
              </a:ext>
            </a:extLst>
          </p:cNvPr>
          <p:cNvCxnSpPr>
            <a:cxnSpLocks/>
          </p:cNvCxnSpPr>
          <p:nvPr/>
        </p:nvCxnSpPr>
        <p:spPr>
          <a:xfrm flipH="1" flipV="1">
            <a:off x="1279176" y="2912808"/>
            <a:ext cx="1213968" cy="8209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D605371-8CB4-413E-951A-F588ED3562CB}"/>
              </a:ext>
            </a:extLst>
          </p:cNvPr>
          <p:cNvSpPr/>
          <p:nvPr/>
        </p:nvSpPr>
        <p:spPr>
          <a:xfrm>
            <a:off x="867696" y="2697480"/>
            <a:ext cx="457200" cy="2743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2BE8A74-224C-4A53-9127-D086A511DB6D}"/>
              </a:ext>
            </a:extLst>
          </p:cNvPr>
          <p:cNvCxnSpPr>
            <a:cxnSpLocks/>
          </p:cNvCxnSpPr>
          <p:nvPr/>
        </p:nvCxnSpPr>
        <p:spPr>
          <a:xfrm flipH="1">
            <a:off x="3810000" y="943896"/>
            <a:ext cx="1676400" cy="9438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A0DFC4-67C0-4410-AC45-FF61EC0EC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" y="1219200"/>
            <a:ext cx="7535125" cy="381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726177-7B99-4C9C-B5E0-848986C26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8"/>
          <a:stretch/>
        </p:blipFill>
        <p:spPr>
          <a:xfrm>
            <a:off x="381000" y="304800"/>
            <a:ext cx="8458200" cy="632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2C3B09-DBF7-4D0E-87E1-5D0C0D0DFD42}"/>
              </a:ext>
            </a:extLst>
          </p:cNvPr>
          <p:cNvSpPr txBox="1"/>
          <p:nvPr/>
        </p:nvSpPr>
        <p:spPr>
          <a:xfrm>
            <a:off x="1219201" y="634425"/>
            <a:ext cx="670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পছন্দনীয়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ইমেজটি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488656-FA3F-467A-93EC-FD6CE3D38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6555"/>
            <a:ext cx="8051936" cy="4269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3EF944-9CF7-4406-94E0-EED973A49245}"/>
              </a:ext>
            </a:extLst>
          </p:cNvPr>
          <p:cNvSpPr txBox="1"/>
          <p:nvPr/>
        </p:nvSpPr>
        <p:spPr>
          <a:xfrm>
            <a:off x="527239" y="533400"/>
            <a:ext cx="8089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য়েবসাইট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bn-BD"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onnect.edu.bd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A234AE-079F-409F-83CF-DEC0F5B83C38}"/>
              </a:ext>
            </a:extLst>
          </p:cNvPr>
          <p:cNvSpPr txBox="1"/>
          <p:nvPr/>
        </p:nvSpPr>
        <p:spPr>
          <a:xfrm>
            <a:off x="660332" y="5486400"/>
            <a:ext cx="782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পড়ালে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41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D24AD8A-95CB-4C1E-BF1B-2DF4B8CC6FBB}"/>
              </a:ext>
            </a:extLst>
          </p:cNvPr>
          <p:cNvGrpSpPr/>
          <p:nvPr/>
        </p:nvGrpSpPr>
        <p:grpSpPr>
          <a:xfrm>
            <a:off x="516192" y="937752"/>
            <a:ext cx="7942008" cy="5310648"/>
            <a:chOff x="516192" y="937752"/>
            <a:chExt cx="7942008" cy="53106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92" y="1866900"/>
              <a:ext cx="3047999" cy="3124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accent2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10" name="Content Placeholder 5">
              <a:extLst>
                <a:ext uri="{FF2B5EF4-FFF2-40B4-BE49-F238E27FC236}">
                  <a16:creationId xmlns="" xmlns:a16="http://schemas.microsoft.com/office/drawing/2014/main" id="{E4A84F96-DE00-40D9-817C-FA00E9A6DAA6}"/>
                </a:ext>
              </a:extLst>
            </p:cNvPr>
            <p:cNvSpPr txBox="1">
              <a:spLocks/>
            </p:cNvSpPr>
            <p:nvPr/>
          </p:nvSpPr>
          <p:spPr>
            <a:xfrm>
              <a:off x="3581400" y="937752"/>
              <a:ext cx="4876800" cy="5310648"/>
            </a:xfrm>
            <a:prstGeom prst="round2DiagRect">
              <a:avLst>
                <a:gd name="adj1" fmla="val 3534"/>
                <a:gd name="adj2" fmla="val 2420"/>
              </a:avLst>
            </a:prstGeom>
            <a:ln w="57150" cap="flat" cmpd="sng" algn="ctr">
              <a:solidFill>
                <a:schemeClr val="accent2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মোহাম্মদ সাহাব উদ্দিন</a:t>
              </a:r>
              <a:endParaRPr lang="en-GB" sz="3200" b="1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28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</a:t>
              </a:r>
              <a:r>
                <a:rPr lang="bn-BD" sz="2800" spc="-1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spc="-100" dirty="0">
                  <a:latin typeface="Times New Roman" pitchFamily="18" charset="0"/>
                  <a:cs typeface="Times New Roman" pitchFamily="18" charset="0"/>
                </a:rPr>
                <a:t>ICT4E  </a:t>
              </a:r>
              <a:r>
                <a:rPr lang="en-US" sz="2800" spc="-100" dirty="0" err="1">
                  <a:latin typeface="Nikoshban" pitchFamily="2" charset="0"/>
                  <a:cs typeface="Nikoshban" pitchFamily="2" charset="0"/>
                </a:rPr>
                <a:t>জেলা</a:t>
              </a:r>
              <a:r>
                <a:rPr lang="en-US" sz="2800" spc="-1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00" dirty="0" err="1">
                  <a:latin typeface="Nikoshban" pitchFamily="2" charset="0"/>
                  <a:cs typeface="Nikoshban" pitchFamily="2" charset="0"/>
                </a:rPr>
                <a:t>অ্যাম্বাসেডর</a:t>
              </a:r>
              <a:r>
                <a:rPr lang="bn-BD" sz="2800" spc="-100" dirty="0">
                  <a:latin typeface="Nikoshban" pitchFamily="2" charset="0"/>
                  <a:cs typeface="Nikoshban" pitchFamily="2" charset="0"/>
                </a:rPr>
                <a:t>, নোয়াখালী।</a:t>
              </a:r>
              <a:endParaRPr lang="en-US" sz="2800" spc="-1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32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bn-IN" sz="3200" spc="-100" dirty="0">
                  <a:latin typeface="Nikoshban" pitchFamily="2" charset="0"/>
                  <a:cs typeface="Nikoshban" pitchFamily="2" charset="0"/>
                </a:rPr>
                <a:t>মাস্টার ট্রেইনার</a:t>
              </a:r>
              <a:r>
                <a:rPr lang="en-US" sz="3200" spc="-1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pc="-1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pc="-1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bn-IN" sz="3200" spc="-100" dirty="0">
                  <a:latin typeface="Nikoshban" pitchFamily="2" charset="0"/>
                  <a:cs typeface="Nikoshban" pitchFamily="2" charset="0"/>
                </a:rPr>
                <a:t>, </a:t>
              </a:r>
              <a:endParaRPr lang="en-GB" sz="3200" spc="-1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pc="-1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pc="-100" dirty="0">
                  <a:latin typeface="Times New Roman" pitchFamily="18" charset="0"/>
                  <a:cs typeface="Times New Roman" pitchFamily="18" charset="0"/>
                </a:rPr>
                <a:t>UITRCE, </a:t>
              </a:r>
              <a:r>
                <a:rPr lang="bn-IN" sz="3200" spc="-100" dirty="0">
                  <a:latin typeface="Nikoshban" pitchFamily="2" charset="0"/>
                  <a:cs typeface="Nikoshban" pitchFamily="2" charset="0"/>
                </a:rPr>
                <a:t>চাটখিল</a:t>
              </a:r>
              <a:endParaRPr lang="en-GB" sz="3200" spc="-1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32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en-US" sz="3200" b="1" spc="-100" dirty="0" err="1">
                  <a:latin typeface="Nikoshban" pitchFamily="2" charset="0"/>
                  <a:cs typeface="Nikoshban" pitchFamily="2" charset="0"/>
                </a:rPr>
                <a:t>মাস্টার</a:t>
              </a:r>
              <a:r>
                <a:rPr lang="en-US" sz="3200" b="1" spc="-1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spc="-100" dirty="0" err="1">
                  <a:latin typeface="Nikoshban" pitchFamily="2" charset="0"/>
                  <a:cs typeface="Nikoshban" pitchFamily="2" charset="0"/>
                </a:rPr>
                <a:t>ট্রেইনার</a:t>
              </a:r>
              <a:r>
                <a:rPr lang="en-US" sz="3200" b="1" spc="-1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as-IN" sz="3200" b="1" spc="-100" dirty="0"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3200" b="1" spc="-100" dirty="0"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3200" b="1" spc="-100" dirty="0"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3200" b="1" spc="-1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spc="-100" dirty="0"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en-US" sz="3200" b="1" spc="-100" dirty="0">
                  <a:latin typeface="Nikoshban" pitchFamily="2" charset="0"/>
                  <a:cs typeface="Nikoshban" pitchFamily="2" charset="0"/>
                </a:rPr>
                <a:t>জ)</a:t>
              </a:r>
              <a:endParaRPr lang="bn-BD" sz="3200" b="1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sz="28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bn-BD" sz="28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শিক্ষক (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  কামালপুর মো. হাশেম উচ্চ বিদ্যালয়</a:t>
              </a: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  চাটখিল, নোয়াখালী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     মোবাইলঃ </a:t>
              </a:r>
              <a:r>
                <a:rPr lang="bn-BD" dirty="0">
                  <a:latin typeface="Times New Roman" pitchFamily="18" charset="0"/>
                  <a:cs typeface="Times New Roman" pitchFamily="18" charset="0"/>
                </a:rPr>
                <a:t>01913210518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bn-BD" dirty="0">
                  <a:latin typeface="Times New Roman" pitchFamily="18" charset="0"/>
                  <a:cs typeface="Times New Roman" pitchFamily="18" charset="0"/>
                </a:rPr>
                <a:t>Email : mdsahab66@yahoo.com,</a:t>
              </a: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bn-BD" dirty="0">
                  <a:latin typeface="Times New Roman" pitchFamily="18" charset="0"/>
                  <a:cs typeface="Times New Roman" pitchFamily="18" charset="0"/>
                </a:rPr>
                <a:t>   sahab7619@gmail.com 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মুক্তপাঠ)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en-US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 </a:t>
              </a:r>
              <a:r>
                <a:rPr lang="en-GB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Youtube</a:t>
              </a:r>
              <a:r>
                <a:rPr lang="bn-BD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Channel Name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 Sahab IT</a:t>
              </a:r>
              <a:endParaRPr lang="en-US" dirty="0"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endParaRPr lang="bn-BD" sz="3200" dirty="0">
                <a:latin typeface="Times New Roman" pitchFamily="18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B890DE-95C8-411A-B494-06300ACEE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447800"/>
            <a:ext cx="8177759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73D3D1-7F33-46D1-8835-12648774AB25}"/>
              </a:ext>
            </a:extLst>
          </p:cNvPr>
          <p:cNvSpPr txBox="1"/>
          <p:nvPr/>
        </p:nvSpPr>
        <p:spPr>
          <a:xfrm>
            <a:off x="660332" y="304800"/>
            <a:ext cx="782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90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602159"/>
            <a:ext cx="2334993" cy="769441"/>
          </a:xfrm>
          <a:prstGeom prst="wedgeRectCallout">
            <a:avLst>
              <a:gd name="adj1" fmla="val -6306"/>
              <a:gd name="adj2" fmla="val 112336"/>
            </a:avLst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7B014C-1BBD-45A0-B1D9-9B0E40469FB1}"/>
              </a:ext>
            </a:extLst>
          </p:cNvPr>
          <p:cNvSpPr txBox="1"/>
          <p:nvPr/>
        </p:nvSpPr>
        <p:spPr>
          <a:xfrm>
            <a:off x="476270" y="2438400"/>
            <a:ext cx="8134330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 2" panose="05020102010507070707" pitchFamily="18" charset="2"/>
              <a:buChar char="?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শিক্ষাব্যবস্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4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425244"/>
            <a:ext cx="2334993" cy="1022449"/>
          </a:xfrm>
          <a:prstGeom prst="bevel">
            <a:avLst>
              <a:gd name="adj" fmla="val 15385"/>
            </a:avLst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427704" y="1542146"/>
            <a:ext cx="5636370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তথ্যের বিশাল ভান্ডার কোনটি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6172200" y="1542146"/>
            <a:ext cx="1398610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BD" sz="2800" spc="-15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ইন্টারনেট </a:t>
            </a:r>
            <a:endParaRPr lang="en-US" sz="28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66D6EED-7976-48A6-81DC-3CE8D2A886AD}"/>
              </a:ext>
            </a:extLst>
          </p:cNvPr>
          <p:cNvSpPr txBox="1"/>
          <p:nvPr/>
        </p:nvSpPr>
        <p:spPr>
          <a:xfrm>
            <a:off x="432619" y="2219980"/>
            <a:ext cx="5636371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সংস্করণ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9CB2829-EB31-4781-B2B8-A16A91DF6A4B}"/>
              </a:ext>
            </a:extLst>
          </p:cNvPr>
          <p:cNvSpPr txBox="1"/>
          <p:nvPr/>
        </p:nvSpPr>
        <p:spPr>
          <a:xfrm>
            <a:off x="6172200" y="2217766"/>
            <a:ext cx="2438400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spc="-15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2400" spc="-15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www.</a:t>
            </a:r>
            <a:r>
              <a:rPr lang="en-US" sz="2400" spc="-15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ebook.gov.bd</a:t>
            </a:r>
            <a:endParaRPr lang="en-US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935558A-6C13-4A26-BD86-48626E8C6A43}"/>
              </a:ext>
            </a:extLst>
          </p:cNvPr>
          <p:cNvSpPr txBox="1"/>
          <p:nvPr/>
        </p:nvSpPr>
        <p:spPr>
          <a:xfrm>
            <a:off x="432620" y="2900913"/>
            <a:ext cx="5631454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নাম বল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B602871-A525-466C-AAE0-C4276C8C7757}"/>
              </a:ext>
            </a:extLst>
          </p:cNvPr>
          <p:cNvSpPr txBox="1"/>
          <p:nvPr/>
        </p:nvSpPr>
        <p:spPr>
          <a:xfrm>
            <a:off x="6218902" y="2895600"/>
            <a:ext cx="1553498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গুগোল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3F4610-667F-46C2-B2D3-22F0ECD4F4B2}"/>
              </a:ext>
            </a:extLst>
          </p:cNvPr>
          <p:cNvSpPr txBox="1"/>
          <p:nvPr/>
        </p:nvSpPr>
        <p:spPr>
          <a:xfrm>
            <a:off x="432618" y="3581400"/>
            <a:ext cx="7339781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স্থানে, যে কোন সময়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শ্লোগান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699777-844F-4E3C-8E0D-6781F89BFACD}"/>
              </a:ext>
            </a:extLst>
          </p:cNvPr>
          <p:cNvSpPr txBox="1"/>
          <p:nvPr/>
        </p:nvSpPr>
        <p:spPr>
          <a:xfrm>
            <a:off x="457200" y="4267200"/>
            <a:ext cx="3810000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ওয়েবসাইটের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হোম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পেজে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16091A-8EF9-4B53-A405-0E06A78DEB03}"/>
              </a:ext>
            </a:extLst>
          </p:cNvPr>
          <p:cNvSpPr txBox="1"/>
          <p:nvPr/>
        </p:nvSpPr>
        <p:spPr>
          <a:xfrm>
            <a:off x="432620" y="4953000"/>
            <a:ext cx="5631453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7836AE3-D418-417B-9FC7-C0CC35D6854B}"/>
              </a:ext>
            </a:extLst>
          </p:cNvPr>
          <p:cNvSpPr txBox="1"/>
          <p:nvPr/>
        </p:nvSpPr>
        <p:spPr>
          <a:xfrm>
            <a:off x="442450" y="5638800"/>
            <a:ext cx="3309624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www.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k</a:t>
            </a:r>
            <a:r>
              <a:rPr lang="en-US" sz="2800" smtClean="0"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onnect.edu.bd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9" grpId="0" animBg="1"/>
      <p:bldP spid="28" grpId="0" animBg="1"/>
      <p:bldP spid="21" grpId="0" animBg="1"/>
      <p:bldP spid="2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602159"/>
            <a:ext cx="2590800" cy="769441"/>
          </a:xfrm>
          <a:prstGeom prst="wedgeRectCallout">
            <a:avLst>
              <a:gd name="adj1" fmla="val -21107"/>
              <a:gd name="adj2" fmla="val 112336"/>
            </a:avLst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7B014C-1BBD-45A0-B1D9-9B0E40469FB1}"/>
              </a:ext>
            </a:extLst>
          </p:cNvPr>
          <p:cNvSpPr txBox="1"/>
          <p:nvPr/>
        </p:nvSpPr>
        <p:spPr>
          <a:xfrm>
            <a:off x="476270" y="2438400"/>
            <a:ext cx="813433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অনলাইনের মাধ্যমে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যুক্তি উপস্থাপন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74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17CAE0-A2F9-4F7F-84FD-9319E1EF7A28}"/>
              </a:ext>
            </a:extLst>
          </p:cNvPr>
          <p:cNvSpPr txBox="1"/>
          <p:nvPr/>
        </p:nvSpPr>
        <p:spPr>
          <a:xfrm>
            <a:off x="1390681" y="2644170"/>
            <a:ext cx="6362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685800"/>
            <a:ext cx="4800600" cy="21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81400" y="1576979"/>
            <a:ext cx="4879261" cy="3704042"/>
          </a:xfrm>
          <a:prstGeom prst="round2DiagRect">
            <a:avLst>
              <a:gd name="adj1" fmla="val 3788"/>
              <a:gd name="adj2" fmla="val 4583"/>
            </a:avLst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defTabSz="546100">
              <a:spcBef>
                <a:spcPts val="0"/>
              </a:spcBef>
              <a:buNone/>
            </a:pPr>
            <a:endParaRPr lang="bn-IN" sz="20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সপ্তম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defTabSz="546100">
              <a:spcBef>
                <a:spcPts val="0"/>
              </a:spcBef>
              <a:buNone/>
            </a:pP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	: ৫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spc="-1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 ৫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spc="-100" dirty="0" smtClean="0">
                <a:latin typeface="NikoshBAN" pitchFamily="2" charset="0"/>
                <a:cs typeface="NikoshBAN" pitchFamily="2" charset="0"/>
              </a:rPr>
              <a:t>০২/১১/২০২০ 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spc="-100" dirty="0" smtClean="0">
                <a:latin typeface="NikoshBAN" pitchFamily="2" charset="0"/>
                <a:cs typeface="NikoshBAN" pitchFamily="2" charset="0"/>
              </a:rPr>
              <a:t>. 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133FB4-8924-4D52-8ABA-4F276EC1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715404" cy="35348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40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FEFF5E-44B3-4784-84E2-5EF9642AAC5C}"/>
              </a:ext>
            </a:extLst>
          </p:cNvPr>
          <p:cNvSpPr txBox="1"/>
          <p:nvPr/>
        </p:nvSpPr>
        <p:spPr>
          <a:xfrm>
            <a:off x="2980191" y="502920"/>
            <a:ext cx="3183619" cy="640080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EF9E26C-6075-4CF3-981D-0AD517BDF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r="9091"/>
          <a:stretch/>
        </p:blipFill>
        <p:spPr>
          <a:xfrm>
            <a:off x="447059" y="1821410"/>
            <a:ext cx="3593917" cy="32077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6FF9EA-BFB0-47B0-B428-14CBBD72DB52}"/>
              </a:ext>
            </a:extLst>
          </p:cNvPr>
          <p:cNvSpPr txBox="1"/>
          <p:nvPr/>
        </p:nvSpPr>
        <p:spPr>
          <a:xfrm>
            <a:off x="381000" y="5108138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A6DA480-3FE3-490B-BEB5-7EEDD64C5B01}"/>
              </a:ext>
            </a:extLst>
          </p:cNvPr>
          <p:cNvSpPr txBox="1"/>
          <p:nvPr/>
        </p:nvSpPr>
        <p:spPr>
          <a:xfrm>
            <a:off x="609600" y="5105400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EE32D4-DBA6-437A-B362-A0214E53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9" y="1821410"/>
            <a:ext cx="4453201" cy="3207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8E5EE0-CD21-4E03-AC1E-B0022D4896F5}"/>
              </a:ext>
            </a:extLst>
          </p:cNvPr>
          <p:cNvSpPr txBox="1"/>
          <p:nvPr/>
        </p:nvSpPr>
        <p:spPr>
          <a:xfrm>
            <a:off x="4722024" y="5144869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91C464-CF34-4275-BC20-33D1D1B552EA}"/>
              </a:ext>
            </a:extLst>
          </p:cNvPr>
          <p:cNvSpPr txBox="1"/>
          <p:nvPr/>
        </p:nvSpPr>
        <p:spPr>
          <a:xfrm>
            <a:off x="4950624" y="5142131"/>
            <a:ext cx="323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11" grpId="0"/>
      <p:bldP spid="11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FEFF5E-44B3-4784-84E2-5EF9642AAC5C}"/>
              </a:ext>
            </a:extLst>
          </p:cNvPr>
          <p:cNvSpPr txBox="1"/>
          <p:nvPr/>
        </p:nvSpPr>
        <p:spPr>
          <a:xfrm>
            <a:off x="2980191" y="502920"/>
            <a:ext cx="3183619" cy="640080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5C15A8-8CA4-4110-9782-97BED583E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3478" r="5303" b="1771"/>
          <a:stretch/>
        </p:blipFill>
        <p:spPr>
          <a:xfrm>
            <a:off x="381000" y="1295400"/>
            <a:ext cx="2660258" cy="4151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C765CB-7E48-4E0E-96AE-9D626A74FF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6234" b="450"/>
          <a:stretch/>
        </p:blipFill>
        <p:spPr>
          <a:xfrm>
            <a:off x="6102743" y="1143000"/>
            <a:ext cx="2660257" cy="472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D09F88-1CDB-4A75-9883-2EDBF8D00FD6}"/>
              </a:ext>
            </a:extLst>
          </p:cNvPr>
          <p:cNvSpPr txBox="1"/>
          <p:nvPr/>
        </p:nvSpPr>
        <p:spPr>
          <a:xfrm>
            <a:off x="3162300" y="2284274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আইসিটি ডিভাইসের মাধ্যমে বই পড়া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19EF9A-140E-4C6E-B18E-4CBE07A3E60D}"/>
              </a:ext>
            </a:extLst>
          </p:cNvPr>
          <p:cNvSpPr txBox="1"/>
          <p:nvPr/>
        </p:nvSpPr>
        <p:spPr>
          <a:xfrm>
            <a:off x="3247759" y="2590800"/>
            <a:ext cx="2648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-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spc="-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600" spc="-3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57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D09F88-1CDB-4A75-9883-2EDBF8D00FD6}"/>
              </a:ext>
            </a:extLst>
          </p:cNvPr>
          <p:cNvSpPr txBox="1"/>
          <p:nvPr/>
        </p:nvSpPr>
        <p:spPr>
          <a:xfrm>
            <a:off x="2590800" y="55258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ই-বুক ওয়েবসাইট থেকে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19EF9A-140E-4C6E-B18E-4CBE07A3E60D}"/>
              </a:ext>
            </a:extLst>
          </p:cNvPr>
          <p:cNvSpPr txBox="1"/>
          <p:nvPr/>
        </p:nvSpPr>
        <p:spPr>
          <a:xfrm>
            <a:off x="381000" y="5603557"/>
            <a:ext cx="845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বই না নিয়ে অথবা লাইব্রেরিতে  বসে বই  না পড়েও আমরা কীভাবে বই পড়তে পারি?  </a:t>
            </a:r>
            <a:endParaRPr lang="en-US" sz="2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87F8359-5497-40BF-AB19-188700D3A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848600" cy="4795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FEFF5E-44B3-4784-84E2-5EF9642AAC5C}"/>
              </a:ext>
            </a:extLst>
          </p:cNvPr>
          <p:cNvSpPr txBox="1"/>
          <p:nvPr/>
        </p:nvSpPr>
        <p:spPr>
          <a:xfrm>
            <a:off x="2980191" y="502920"/>
            <a:ext cx="3183619" cy="640080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302E3D-A231-4AAE-8605-5A8A7E036F4E}"/>
              </a:ext>
            </a:extLst>
          </p:cNvPr>
          <p:cNvSpPr txBox="1"/>
          <p:nvPr/>
        </p:nvSpPr>
        <p:spPr>
          <a:xfrm>
            <a:off x="647700" y="5562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কী হতে পারে তোমরা তা বলতে পারো?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571500" y="2552700"/>
            <a:ext cx="8001000" cy="1752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5400" b="1" u="sng" spc="-150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-150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-150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u="sng" spc="-150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u="sng" spc="-150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bn-BD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-15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u="sng" spc="-15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-150" dirty="0" err="1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অনুসন্</a:t>
            </a:r>
            <a:r>
              <a:rPr lang="as-IN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u="sng" spc="-15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64D9C4-B8C8-41F7-8849-47D71841AFD7}"/>
              </a:ext>
            </a:extLst>
          </p:cNvPr>
          <p:cNvSpPr txBox="1"/>
          <p:nvPr/>
        </p:nvSpPr>
        <p:spPr>
          <a:xfrm>
            <a:off x="3438517" y="4092714"/>
            <a:ext cx="2215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12D041-80E2-490C-839C-9324132F7971}"/>
              </a:ext>
            </a:extLst>
          </p:cNvPr>
          <p:cNvSpPr txBox="1"/>
          <p:nvPr/>
        </p:nvSpPr>
        <p:spPr>
          <a:xfrm>
            <a:off x="2857500" y="463790"/>
            <a:ext cx="3429000" cy="1212610"/>
          </a:xfrm>
          <a:prstGeom prst="ellipseRibbon">
            <a:avLst>
              <a:gd name="adj1" fmla="val 34224"/>
              <a:gd name="adj2" fmla="val 65789"/>
              <a:gd name="adj3" fmla="val 125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=""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609600" y="1828800"/>
            <a:ext cx="7924800" cy="4038600"/>
          </a:xfrm>
          <a:prstGeom prst="bevel">
            <a:avLst>
              <a:gd name="adj" fmla="val 48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(পাঠ্য 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বিষয়ের)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pc="-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561656D-06C0-4C21-B948-0F0AE239C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3"/>
          <a:stretch/>
        </p:blipFill>
        <p:spPr>
          <a:xfrm>
            <a:off x="849458" y="1150756"/>
            <a:ext cx="7445085" cy="5326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F8C4D9-0FF7-4A73-9821-1F1247931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86" y="1371600"/>
            <a:ext cx="4297680" cy="3772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D111E-2B99-45D1-ADE5-3502DE7D3A75}"/>
              </a:ext>
            </a:extLst>
          </p:cNvPr>
          <p:cNvSpPr txBox="1"/>
          <p:nvPr/>
        </p:nvSpPr>
        <p:spPr>
          <a:xfrm>
            <a:off x="2241875" y="435114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as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2D6B6D-074F-417B-B60D-AEA7BD4B7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2519186" cy="374904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C1D4617-43E0-4B4F-9204-661651844D57}"/>
              </a:ext>
            </a:extLst>
          </p:cNvPr>
          <p:cNvCxnSpPr>
            <a:cxnSpLocks/>
          </p:cNvCxnSpPr>
          <p:nvPr/>
        </p:nvCxnSpPr>
        <p:spPr>
          <a:xfrm flipH="1" flipV="1">
            <a:off x="3124200" y="1981200"/>
            <a:ext cx="2667000" cy="17526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CE89274-36B3-46F9-87FB-28783B05A775}"/>
              </a:ext>
            </a:extLst>
          </p:cNvPr>
          <p:cNvSpPr txBox="1"/>
          <p:nvPr/>
        </p:nvSpPr>
        <p:spPr>
          <a:xfrm>
            <a:off x="1219200" y="3657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1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ইন্টারনেট সংযোগ দিয়ে </a:t>
            </a:r>
            <a:r>
              <a:rPr lang="en-US" sz="3100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bn-IN" sz="3100" b="1" spc="-1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00" b="1" spc="-1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ctr"/>
            <a:r>
              <a:rPr lang="en-US" sz="3100" b="1" spc="-1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1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 ডাবল ক্লিক করবে </a:t>
            </a:r>
            <a:endParaRPr lang="en-US" sz="31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660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Md. Sahab Uddin</cp:lastModifiedBy>
  <cp:revision>618</cp:revision>
  <dcterms:created xsi:type="dcterms:W3CDTF">2006-08-16T00:00:00Z</dcterms:created>
  <dcterms:modified xsi:type="dcterms:W3CDTF">2020-11-02T01:27:54Z</dcterms:modified>
</cp:coreProperties>
</file>