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040" r:id="rId1"/>
    <p:sldMasterId id="2147489065" r:id="rId2"/>
    <p:sldMasterId id="2147489209" r:id="rId3"/>
    <p:sldMasterId id="2147489221" r:id="rId4"/>
    <p:sldMasterId id="2147489672" r:id="rId5"/>
    <p:sldMasterId id="2147490329" r:id="rId6"/>
    <p:sldMasterId id="2147490341" r:id="rId7"/>
  </p:sldMasterIdLst>
  <p:notesMasterIdLst>
    <p:notesMasterId r:id="rId24"/>
  </p:notesMasterIdLst>
  <p:sldIdLst>
    <p:sldId id="359" r:id="rId8"/>
    <p:sldId id="360" r:id="rId9"/>
    <p:sldId id="361" r:id="rId10"/>
    <p:sldId id="338" r:id="rId11"/>
    <p:sldId id="337" r:id="rId12"/>
    <p:sldId id="371" r:id="rId13"/>
    <p:sldId id="372" r:id="rId14"/>
    <p:sldId id="373" r:id="rId15"/>
    <p:sldId id="374" r:id="rId16"/>
    <p:sldId id="375" r:id="rId17"/>
    <p:sldId id="376" r:id="rId18"/>
    <p:sldId id="339" r:id="rId19"/>
    <p:sldId id="369" r:id="rId20"/>
    <p:sldId id="370" r:id="rId21"/>
    <p:sldId id="347" r:id="rId22"/>
    <p:sldId id="33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3399"/>
    <a:srgbClr val="00FFFF"/>
    <a:srgbClr val="66FF33"/>
    <a:srgbClr val="993366"/>
    <a:srgbClr val="000000"/>
    <a:srgbClr val="00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70" d="100"/>
          <a:sy n="70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097396-F5E5-4B05-A533-8DA4852C8684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3F715F-DFA8-4071-AFA5-9417B4B08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26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D449-B292-4D5A-8395-16C19A5A0170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5F0E-BEBE-4F63-989C-E098BE18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49928"/>
      </p:ext>
    </p:extLst>
  </p:cSld>
  <p:clrMapOvr>
    <a:masterClrMapping/>
  </p:clrMapOvr>
  <p:transition spd="slow" advClick="0" advTm="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F00B-7572-4A2C-8F05-492F01AF651A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2086-FD70-4C25-938E-37A079DB9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1393"/>
      </p:ext>
    </p:extLst>
  </p:cSld>
  <p:clrMapOvr>
    <a:masterClrMapping/>
  </p:clrMapOvr>
  <p:transition spd="slow" advClick="0" advTm="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B1C2-0989-40CC-B4C5-98F2C903D770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27B3-6B3F-4D54-A331-883A26EFE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54429"/>
      </p:ext>
    </p:extLst>
  </p:cSld>
  <p:clrMapOvr>
    <a:masterClrMapping/>
  </p:clrMapOvr>
  <p:transition spd="slow" advClick="0" advTm="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12EF6-3623-4EFA-9E58-9B3943A01CCF}" type="datetime9">
              <a:rPr lang="en-US"/>
              <a:pPr>
                <a:defRPr/>
              </a:pPr>
              <a:t>11/1/2020 9:13:30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9526-A4EE-4CDD-9DA2-D95C3023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C213-3B41-4645-9109-CBF3AF68FF98}" type="datetime9">
              <a:rPr lang="en-US"/>
              <a:pPr>
                <a:defRPr/>
              </a:pPr>
              <a:t>11/1/2020 9:13:30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E7B5-B1D8-4711-9CAA-F7AA6068E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6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3E8A-BE22-4043-AE6E-D08016C5FB29}" type="datetime9">
              <a:rPr lang="en-US"/>
              <a:pPr>
                <a:defRPr/>
              </a:pPr>
              <a:t>11/1/2020 9:13:30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292C-A424-4B84-8049-437CD4F57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9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AC81-C247-40E5-9B83-D4432405D9B7}" type="datetime9">
              <a:rPr lang="en-US"/>
              <a:pPr>
                <a:defRPr/>
              </a:pPr>
              <a:t>11/1/2020 9:13:30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BCE7-7C1E-4971-B025-BF1CFE6BB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6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D9E4-8E75-49C7-839C-9E6C47AE3985}" type="datetime9">
              <a:rPr lang="en-US"/>
              <a:pPr>
                <a:defRPr/>
              </a:pPr>
              <a:t>11/1/2020 9:13:30 PM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8991-056E-4BF3-915E-48798EADA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4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BA1D-BB44-49BB-BE05-1C001779E5CA}" type="datetime9">
              <a:rPr lang="en-US"/>
              <a:pPr>
                <a:defRPr/>
              </a:pPr>
              <a:t>11/1/2020 9:13:30 PM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7D1E-FC6F-4BFE-BA37-FE4EDF96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64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11/1/2020 9:13:30 PM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9E14-719E-4331-AC38-9E86EDF68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41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093A-A09D-49E1-AC55-B1C6D8A3B706}" type="datetime9">
              <a:rPr lang="en-US"/>
              <a:pPr>
                <a:defRPr/>
              </a:pPr>
              <a:t>11/1/2020 9:13:30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D67A-2477-495A-A136-76B863D69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8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D681-4074-4A60-BD8F-02694611B849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8D88-0971-4B72-9B6B-ABE22AFFD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47300"/>
      </p:ext>
    </p:extLst>
  </p:cSld>
  <p:clrMapOvr>
    <a:masterClrMapping/>
  </p:clrMapOvr>
  <p:transition spd="slow" advClick="0" advTm="0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11/1/2020 9:13:30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5887-132D-4B76-BA5B-57C3CB6D9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3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11/1/2020 9:13:30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9D58-1D9E-4F97-B7ED-20E74D744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DEA8-775F-4FA0-A5FE-FEBC9AF672CD}" type="datetime9">
              <a:rPr lang="en-US"/>
              <a:pPr>
                <a:defRPr/>
              </a:pPr>
              <a:t>11/1/2020 9:13:30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EFD2-9D70-48B9-BC39-3160D5C26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53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38DC-E168-480D-ABE5-03BE21CFD2CB}" type="datetime9">
              <a:rPr lang="en-US"/>
              <a:pPr>
                <a:defRPr/>
              </a:pPr>
              <a:t>11/1/2020 9:13:30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DA40-6404-4E39-BC88-EBA26A5C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0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11/1/2020 9:13:30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1BF4-6D49-468F-857A-E68C97AC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0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52DD-C9F4-4B76-BA6E-1E702C0D4B28}" type="datetime9">
              <a:rPr lang="en-US"/>
              <a:pPr>
                <a:defRPr/>
              </a:pPr>
              <a:t>11/1/2020 9:13:30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46C1-7DE2-4740-A9D6-C39E37C6E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1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FC6D-DEB0-47E8-8A76-4D6F3972EF4A}" type="datetime9">
              <a:rPr lang="en-US"/>
              <a:pPr>
                <a:defRPr/>
              </a:pPr>
              <a:t>11/1/2020 9:13:30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B76A-2070-4836-99CC-5D2E18550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8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1826-4B3D-45DA-9F9E-D49A16EBF953}" type="datetime9">
              <a:rPr lang="en-US"/>
              <a:pPr>
                <a:defRPr/>
              </a:pPr>
              <a:t>11/1/2020 9:13:30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7C8-5F8A-4D31-A678-CC938B02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56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109-A658-4712-BD2D-14594674C0AE}" type="datetime9">
              <a:rPr lang="en-US"/>
              <a:pPr>
                <a:defRPr/>
              </a:pPr>
              <a:t>11/1/2020 9:13:30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544C-D1FA-49EA-BA75-C9607D20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605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F58C27C-F024-453D-8032-FDBC9AD4D805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C359A19-02AC-4845-B84D-8B4786A80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14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C3A1-4E60-4298-A238-52F911500AA5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FF90-6FEC-4E72-AA0D-BCF07B58C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27753"/>
      </p:ext>
    </p:extLst>
  </p:cSld>
  <p:clrMapOvr>
    <a:masterClrMapping/>
  </p:clrMapOvr>
  <p:transition spd="slow" advClick="0" advTm="0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A544B09-CD42-4E31-BAE5-0E743C731979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2932E5DC-D23E-4276-9835-1D88AF154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4184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605" y="434180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0827B9F-328D-496B-8BAB-9C9EB2B70ECC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8E16039-F956-404A-91B7-40EB5CCFF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643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E0C1B6D-1B72-4ED4-94EB-BAAB5FBA9C43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C724FBB-CC51-49C1-BEA8-55202BF2A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971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FEBD3E8-B61A-4D30-BFC6-3FAEB17C4FE1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9077196-A8CF-4595-B245-C51C91804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9170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4750CAE4-9FC9-45A6-9850-B4EC75E5F67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A1019400-7FFC-4933-A063-F695BBF0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6020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5CE472F9-377A-475C-98A1-83B88D7F648D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4BEA24A-AA3A-46A3-BA13-70B07B2E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008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708DA9CE-03BE-42BE-9115-502AA4943756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FA13F199-20B9-40EC-B1CF-A2DA7F7BF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0465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7A626DE-DDB4-412C-8671-4FDA3658A5B3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67E87DE-BCAE-4E8F-9933-90BD2111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949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C184DAF-47E6-4971-9F6C-430016FBB313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46A51A9-DD13-4EAB-BD49-BE70B6418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186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22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20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683F225-0954-4BA0-A2FC-B68BED55AA9B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A003790-0535-4C8E-896B-EC99DF327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2978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420B-985E-48A4-8BA3-69FB8D12897D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6E3E-F023-4B4D-8844-169DC556C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39760"/>
      </p:ext>
    </p:extLst>
  </p:cSld>
  <p:clrMapOvr>
    <a:masterClrMapping/>
  </p:clrMapOvr>
  <p:transition spd="slow" advClick="0" advTm="0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688A-691F-43C6-BA01-F2FF0F5ECC03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CC2F-F397-4E9E-8B76-6909A7D3A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8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A2C23-FADC-4228-BEAF-7B14F3146824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5273-FFDE-4D92-8EED-DC0FF868D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6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58B0-CA95-48D7-9992-B80EFF065CFE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B83B-8051-4D77-92DB-DD980E7E0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1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0CFA2-06EC-4A96-92CC-4D4DA42E9EF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D592-4448-4D66-8B13-3F05FBB1D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24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001E-DA3B-479C-954D-28DC7167DC61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F44C-C5D7-4693-A7A5-48353B11D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1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A317-DAD8-4774-B69A-A8134AC9EBA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4B86-BDDE-4AAB-A63B-F7AD75B1D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6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79DA-0A34-464F-B5EF-5DD5145834B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F9BF-FE4B-44B2-9617-A6EFCE084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2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215B-2162-4CF3-9363-40F51B8734F5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F5E6-4E42-4DC5-BCE0-ABF6B92F7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0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5507-A64D-40F0-BCDD-8297E3181614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FA0B-11DA-40C1-8319-E071D65F8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92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36D3-578A-4D37-BC7B-42A380742085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F90B-8D86-4906-BC2F-F7D12A56E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BFEC-5FFB-45FF-B84E-A754D5540068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051A-5887-4A85-B260-8D1E2307D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12571"/>
      </p:ext>
    </p:extLst>
  </p:cSld>
  <p:clrMapOvr>
    <a:masterClrMapping/>
  </p:clrMapOvr>
  <p:transition spd="slow" advClick="0" advTm="0"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EDCF-36AC-425C-A87C-44083C45497E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CB55-D6CA-4D69-BF64-F33A52B1F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26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286B-90DF-4015-86B3-AE1178ADCB9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11B8-B34A-45BE-BF35-E5D5B3E9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15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7745-567E-401C-A20A-415444EC646E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FD2B-B108-4065-8751-3E59E6297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A1BF-F04F-4B1D-A3E4-BF90EC53CE6B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133C-5030-4423-829A-9755D6F33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3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33E1-B59F-4058-87D2-AFB15AD8CC0C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909E-DB2E-4446-9395-C3C3C8971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13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8C84-5A32-4C60-9545-E1917B83964A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9F93-0FA3-4584-AEF3-F9EB3A038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2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7E08-69F6-4C75-AA52-EF18542058C7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051F-333E-48A3-A55C-5CCC3780F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00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000C17A-C2FB-4EBD-B76D-C8DA76DA1D0C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BB8B9D60-7EEB-4E68-9326-07A0A81D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565058"/>
      </p:ext>
    </p:extLst>
  </p:cSld>
  <p:clrMapOvr>
    <a:masterClrMapping/>
  </p:clrMapOvr>
  <p:transition spd="slow">
    <p:blinds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312D671-A8C0-4042-947B-5A3309AE0208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DAD8892-921D-4707-A4E7-A624460BF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367272"/>
      </p:ext>
    </p:extLst>
  </p:cSld>
  <p:clrMapOvr>
    <a:masterClrMapping/>
  </p:clrMapOvr>
  <p:transition spd="slow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0C5117B-D763-41E8-BAED-86B850203839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FE22962-35AF-447B-9580-98DB051EF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712839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FBDE-1B58-40BE-8A74-CA104AA48874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647A-E425-4F7B-8D14-74B39A321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51571"/>
      </p:ext>
    </p:extLst>
  </p:cSld>
  <p:clrMapOvr>
    <a:masterClrMapping/>
  </p:clrMapOvr>
  <p:transition spd="slow" advClick="0" advTm="0"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DDE55F80-E459-4B7D-8878-4BEAD9995046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B28445B-BB51-40BE-A527-D4C219F6A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120459"/>
      </p:ext>
    </p:extLst>
  </p:cSld>
  <p:clrMapOvr>
    <a:masterClrMapping/>
  </p:clrMapOvr>
  <p:transition spd="slow">
    <p:blinds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FD5C2A7-B4CD-4A6F-9742-3E3BFAA28807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A33D8EBF-0FE0-42B5-8D6B-4052443E8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019980"/>
      </p:ext>
    </p:extLst>
  </p:cSld>
  <p:clrMapOvr>
    <a:masterClrMapping/>
  </p:clrMapOvr>
  <p:transition spd="slow">
    <p:blinds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34AAA753-673D-485E-BC2B-0E2144F0714B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7401E8B9-57D6-4D2C-BDA1-F63C7AA54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08669"/>
      </p:ext>
    </p:extLst>
  </p:cSld>
  <p:clrMapOvr>
    <a:masterClrMapping/>
  </p:clrMapOvr>
  <p:transition spd="slow">
    <p:blinds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4B21FCE-8495-4DBE-AE3B-87D633AA0217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A579A72-CE19-4F7B-9BD8-8B542B4DF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06049"/>
      </p:ext>
    </p:extLst>
  </p:cSld>
  <p:clrMapOvr>
    <a:masterClrMapping/>
  </p:clrMapOvr>
  <p:transition spd="slow">
    <p:blinds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EA59AC0-A83C-4832-80CE-0D1760BBBEC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DD0D57AB-13BD-4DA9-BCCF-2D8C2EFCA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46775"/>
      </p:ext>
    </p:extLst>
  </p:cSld>
  <p:clrMapOvr>
    <a:masterClrMapping/>
  </p:clrMapOvr>
  <p:transition spd="slow">
    <p:blinds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87F1357-FE4B-45B4-841D-5FEF61328DEA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27438F17-AC7F-448A-99F9-08FFDB3B8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866047"/>
      </p:ext>
    </p:extLst>
  </p:cSld>
  <p:clrMapOvr>
    <a:masterClrMapping/>
  </p:clrMapOvr>
  <p:transition spd="slow">
    <p:blinds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A0E1CDE-434E-4A9B-A899-2BDA69CDBD4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126D4252-90A6-49F8-BF9A-7BD274671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130082"/>
      </p:ext>
    </p:extLst>
  </p:cSld>
  <p:clrMapOvr>
    <a:masterClrMapping/>
  </p:clrMapOvr>
  <p:transition spd="slow">
    <p:blinds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42153B2-83DA-4194-A602-7C8A16D1263C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50A088C-C568-451E-9977-C98AB051C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09616"/>
      </p:ext>
    </p:extLst>
  </p:cSld>
  <p:clrMapOvr>
    <a:masterClrMapping/>
  </p:clrMapOvr>
  <p:transition spd="slow">
    <p:blinds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DEEC-9F41-4117-B9F3-1EAEC32BE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21303"/>
      </p:ext>
    </p:extLst>
  </p:cSld>
  <p:clrMapOvr>
    <a:masterClrMapping/>
  </p:clrMapOvr>
  <p:transition spd="slow">
    <p:blinds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8108-592A-46FB-B8D1-A90BA2313758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F955-51BE-4633-9504-FCB25BA77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9526"/>
      </p:ext>
    </p:extLst>
  </p:cSld>
  <p:clrMapOvr>
    <a:masterClrMapping/>
  </p:clrMapOvr>
  <p:transition spd="slow" advClick="0" advTm="0"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157"/>
            <a:ext cx="30861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7"/>
            <a:ext cx="91059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BF80-EFBC-425D-9CE9-826E87D86080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7739-7D0B-4103-BE13-0412DE7F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784"/>
      </p:ext>
    </p:extLst>
  </p:cSld>
  <p:clrMapOvr>
    <a:masterClrMapping/>
  </p:clrMapOvr>
  <p:transition spd="slow" advClick="0" advTm="0"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659BF4EE-D4E5-4BA7-B721-82856452C3A8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C14B0780-5904-45F7-B0CA-C1149AA97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980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E02C198D-FB7F-47C8-B142-954270036EDF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35E7529-1BD0-4F94-A421-04E04538C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439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724BB63-FFF5-4277-916C-4CC7C3B228BD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06DE1B0-EA99-4124-9263-5D3187C63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770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466D9BC-3B61-47D2-A547-1BEC05986E2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7410311-B69F-438F-80B7-7D406B29F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604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3" indent="0">
              <a:buNone/>
              <a:defRPr sz="2000" b="1"/>
            </a:lvl2pPr>
            <a:lvl3pPr marL="913986" indent="0">
              <a:buNone/>
              <a:defRPr sz="1800" b="1"/>
            </a:lvl3pPr>
            <a:lvl4pPr marL="1370978" indent="0">
              <a:buNone/>
              <a:defRPr sz="1600" b="1"/>
            </a:lvl4pPr>
            <a:lvl5pPr marL="1827971" indent="0">
              <a:buNone/>
              <a:defRPr sz="1600" b="1"/>
            </a:lvl5pPr>
            <a:lvl6pPr marL="2284964" indent="0">
              <a:buNone/>
              <a:defRPr sz="1600" b="1"/>
            </a:lvl6pPr>
            <a:lvl7pPr marL="2741957" indent="0">
              <a:buNone/>
              <a:defRPr sz="1600" b="1"/>
            </a:lvl7pPr>
            <a:lvl8pPr marL="3198948" indent="0">
              <a:buNone/>
              <a:defRPr sz="1600" b="1"/>
            </a:lvl8pPr>
            <a:lvl9pPr marL="36559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3" indent="0">
              <a:buNone/>
              <a:defRPr sz="2000" b="1"/>
            </a:lvl2pPr>
            <a:lvl3pPr marL="913986" indent="0">
              <a:buNone/>
              <a:defRPr sz="1800" b="1"/>
            </a:lvl3pPr>
            <a:lvl4pPr marL="1370978" indent="0">
              <a:buNone/>
              <a:defRPr sz="1600" b="1"/>
            </a:lvl4pPr>
            <a:lvl5pPr marL="1827971" indent="0">
              <a:buNone/>
              <a:defRPr sz="1600" b="1"/>
            </a:lvl5pPr>
            <a:lvl6pPr marL="2284964" indent="0">
              <a:buNone/>
              <a:defRPr sz="1600" b="1"/>
            </a:lvl6pPr>
            <a:lvl7pPr marL="2741957" indent="0">
              <a:buNone/>
              <a:defRPr sz="1600" b="1"/>
            </a:lvl7pPr>
            <a:lvl8pPr marL="3198948" indent="0">
              <a:buNone/>
              <a:defRPr sz="1600" b="1"/>
            </a:lvl8pPr>
            <a:lvl9pPr marL="36559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F9A97D1-8476-4324-A718-61A581150463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9ED849F-737E-48D9-8EC1-8E663B8BD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414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0F5F660-4139-4470-BC0D-D2CD94FFBA9B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3E8AEB5-F98B-4BF2-B50A-3CCC500CC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80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CDBA2A4-E5D0-4DE3-946F-939C834295E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DC6D009-9582-4684-89E7-436A3A34A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169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3" indent="0">
              <a:buNone/>
              <a:defRPr sz="1200"/>
            </a:lvl2pPr>
            <a:lvl3pPr marL="913986" indent="0">
              <a:buNone/>
              <a:defRPr sz="1000"/>
            </a:lvl3pPr>
            <a:lvl4pPr marL="1370978" indent="0">
              <a:buNone/>
              <a:defRPr sz="900"/>
            </a:lvl4pPr>
            <a:lvl5pPr marL="1827971" indent="0">
              <a:buNone/>
              <a:defRPr sz="900"/>
            </a:lvl5pPr>
            <a:lvl6pPr marL="2284964" indent="0">
              <a:buNone/>
              <a:defRPr sz="900"/>
            </a:lvl6pPr>
            <a:lvl7pPr marL="2741957" indent="0">
              <a:buNone/>
              <a:defRPr sz="900"/>
            </a:lvl7pPr>
            <a:lvl8pPr marL="3198948" indent="0">
              <a:buNone/>
              <a:defRPr sz="900"/>
            </a:lvl8pPr>
            <a:lvl9pPr marL="36559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DA574D1-8630-4988-A4A5-1E7E30B2C320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15905A4-A892-4C3A-A4F4-D1369B6AE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451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93" indent="0">
              <a:buNone/>
              <a:defRPr sz="2800"/>
            </a:lvl2pPr>
            <a:lvl3pPr marL="913986" indent="0">
              <a:buNone/>
              <a:defRPr sz="2400"/>
            </a:lvl3pPr>
            <a:lvl4pPr marL="1370978" indent="0">
              <a:buNone/>
              <a:defRPr sz="2000"/>
            </a:lvl4pPr>
            <a:lvl5pPr marL="1827971" indent="0">
              <a:buNone/>
              <a:defRPr sz="2000"/>
            </a:lvl5pPr>
            <a:lvl6pPr marL="2284964" indent="0">
              <a:buNone/>
              <a:defRPr sz="2000"/>
            </a:lvl6pPr>
            <a:lvl7pPr marL="2741957" indent="0">
              <a:buNone/>
              <a:defRPr sz="2000"/>
            </a:lvl7pPr>
            <a:lvl8pPr marL="3198948" indent="0">
              <a:buNone/>
              <a:defRPr sz="2000"/>
            </a:lvl8pPr>
            <a:lvl9pPr marL="365594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93" indent="0">
              <a:buNone/>
              <a:defRPr sz="1200"/>
            </a:lvl2pPr>
            <a:lvl3pPr marL="913986" indent="0">
              <a:buNone/>
              <a:defRPr sz="1000"/>
            </a:lvl3pPr>
            <a:lvl4pPr marL="1370978" indent="0">
              <a:buNone/>
              <a:defRPr sz="900"/>
            </a:lvl4pPr>
            <a:lvl5pPr marL="1827971" indent="0">
              <a:buNone/>
              <a:defRPr sz="900"/>
            </a:lvl5pPr>
            <a:lvl6pPr marL="2284964" indent="0">
              <a:buNone/>
              <a:defRPr sz="900"/>
            </a:lvl6pPr>
            <a:lvl7pPr marL="2741957" indent="0">
              <a:buNone/>
              <a:defRPr sz="900"/>
            </a:lvl7pPr>
            <a:lvl8pPr marL="3198948" indent="0">
              <a:buNone/>
              <a:defRPr sz="900"/>
            </a:lvl8pPr>
            <a:lvl9pPr marL="36559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9A9F3B0-E115-4BEC-964F-B390FFB9AC48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F5A843F-B2E7-4744-9068-8C8BCA50A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259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06C876E-30C1-4193-8B65-1631BFDFBD8F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E3CA55D-AA4C-490C-81DB-F6E0D7268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4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E498-6BEF-49C1-952B-6890121349B7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E870-E5C4-4AB3-A7EC-DD82B3B4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8581"/>
      </p:ext>
    </p:extLst>
  </p:cSld>
  <p:clrMapOvr>
    <a:masterClrMapping/>
  </p:clrMapOvr>
  <p:transition spd="slow" advClick="0" advTm="0">
    <p:blinds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8E6DE9D-5E24-44F2-B1EB-4D7FD2B6980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948ED99-D608-45BB-8B2E-E2A3DB505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0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CF5F242-132D-4795-9C32-4926A553084A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694E727-AB3A-4542-81C2-63A60C628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50" r:id="rId1"/>
    <p:sldLayoutId id="2147490251" r:id="rId2"/>
    <p:sldLayoutId id="2147490252" r:id="rId3"/>
    <p:sldLayoutId id="2147490253" r:id="rId4"/>
    <p:sldLayoutId id="2147490254" r:id="rId5"/>
    <p:sldLayoutId id="2147490255" r:id="rId6"/>
    <p:sldLayoutId id="2147490256" r:id="rId7"/>
    <p:sldLayoutId id="2147490257" r:id="rId8"/>
    <p:sldLayoutId id="2147490258" r:id="rId9"/>
    <p:sldLayoutId id="2147490259" r:id="rId10"/>
    <p:sldLayoutId id="2147490260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11/1/2020 9:13:30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214D798-F3E2-4ADC-B969-C2ABEDDAB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0" r:id="rId1"/>
    <p:sldLayoutId id="2147490281" r:id="rId2"/>
    <p:sldLayoutId id="2147490282" r:id="rId3"/>
    <p:sldLayoutId id="2147490283" r:id="rId4"/>
    <p:sldLayoutId id="2147490284" r:id="rId5"/>
    <p:sldLayoutId id="2147490285" r:id="rId6"/>
    <p:sldLayoutId id="2147490261" r:id="rId7"/>
    <p:sldLayoutId id="2147490286" r:id="rId8"/>
    <p:sldLayoutId id="2147490262" r:id="rId9"/>
    <p:sldLayoutId id="2147490263" r:id="rId10"/>
    <p:sldLayoutId id="2147490287" r:id="rId11"/>
    <p:sldLayoutId id="2147490288" r:id="rId12"/>
    <p:sldLayoutId id="2147490264" r:id="rId13"/>
    <p:sldLayoutId id="2147490289" r:id="rId14"/>
    <p:sldLayoutId id="2147490290" r:id="rId15"/>
    <p:sldLayoutId id="2147490291" r:id="rId16"/>
    <p:sldLayoutId id="2147490292" r:id="rId17"/>
  </p:sldLayoutIdLst>
  <p:hf sldNum="0" hdr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605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209C6794-E0FA-40C3-BF9F-A5261D4AA713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478A54E8-09FB-4F7C-A3C0-461DAADBC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3" r:id="rId1"/>
    <p:sldLayoutId id="2147490294" r:id="rId2"/>
    <p:sldLayoutId id="2147490295" r:id="rId3"/>
    <p:sldLayoutId id="2147490296" r:id="rId4"/>
    <p:sldLayoutId id="2147490297" r:id="rId5"/>
    <p:sldLayoutId id="2147490298" r:id="rId6"/>
    <p:sldLayoutId id="2147490299" r:id="rId7"/>
    <p:sldLayoutId id="2147490300" r:id="rId8"/>
    <p:sldLayoutId id="2147490301" r:id="rId9"/>
    <p:sldLayoutId id="2147490302" r:id="rId10"/>
    <p:sldLayoutId id="214749030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F564B52-FBFF-4373-8BE4-A874FEF817F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1DCA536-C5FB-4C15-A57D-6AF87581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04" r:id="rId1"/>
    <p:sldLayoutId id="2147490305" r:id="rId2"/>
    <p:sldLayoutId id="2147490306" r:id="rId3"/>
    <p:sldLayoutId id="2147490307" r:id="rId4"/>
    <p:sldLayoutId id="2147490308" r:id="rId5"/>
    <p:sldLayoutId id="2147490309" r:id="rId6"/>
    <p:sldLayoutId id="2147490265" r:id="rId7"/>
    <p:sldLayoutId id="2147490310" r:id="rId8"/>
    <p:sldLayoutId id="2147490266" r:id="rId9"/>
    <p:sldLayoutId id="2147490267" r:id="rId10"/>
    <p:sldLayoutId id="2147490311" r:id="rId11"/>
    <p:sldLayoutId id="2147490312" r:id="rId12"/>
    <p:sldLayoutId id="2147490268" r:id="rId13"/>
    <p:sldLayoutId id="2147490313" r:id="rId14"/>
    <p:sldLayoutId id="2147490314" r:id="rId15"/>
    <p:sldLayoutId id="2147490315" r:id="rId16"/>
    <p:sldLayoutId id="2147490316" r:id="rId1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668C609-FC55-436C-861F-50531031EA55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33A4F3-6929-4833-8714-4FC10C6FF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17" r:id="rId1"/>
    <p:sldLayoutId id="2147490318" r:id="rId2"/>
    <p:sldLayoutId id="2147490319" r:id="rId3"/>
    <p:sldLayoutId id="2147490320" r:id="rId4"/>
    <p:sldLayoutId id="2147490321" r:id="rId5"/>
    <p:sldLayoutId id="2147490322" r:id="rId6"/>
    <p:sldLayoutId id="2147490323" r:id="rId7"/>
    <p:sldLayoutId id="2147490324" r:id="rId8"/>
    <p:sldLayoutId id="2147490325" r:id="rId9"/>
    <p:sldLayoutId id="2147490326" r:id="rId10"/>
    <p:sldLayoutId id="2147490327" r:id="rId11"/>
    <p:sldLayoutId id="2147490328" r:id="rId12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62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62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31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30" r:id="rId1"/>
    <p:sldLayoutId id="2147490331" r:id="rId2"/>
    <p:sldLayoutId id="2147490332" r:id="rId3"/>
    <p:sldLayoutId id="2147490333" r:id="rId4"/>
    <p:sldLayoutId id="2147490334" r:id="rId5"/>
    <p:sldLayoutId id="2147490335" r:id="rId6"/>
    <p:sldLayoutId id="2147490336" r:id="rId7"/>
    <p:sldLayoutId id="2147490337" r:id="rId8"/>
    <p:sldLayoutId id="2147490338" r:id="rId9"/>
    <p:sldLayoutId id="2147490339" r:id="rId10"/>
    <p:sldLayoutId id="2147490340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7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9" indent="-228565" algn="l" defTabSz="9142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9" indent="-228565" algn="l" defTabSz="9142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8" tIns="45699" rIns="91398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 defTabSz="913986" eaLnBrk="1" hangingPunct="1">
              <a:defRPr/>
            </a:pPr>
            <a:fld id="{8647D952-1AF2-447E-90A5-23C7DB600EE3}" type="datetimeFigureOut">
              <a:rPr lang="en-US"/>
              <a:pPr defTabSz="913986" eaLnBrk="1" hangingPunct="1"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 defTabSz="913986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 defTabSz="913986" eaLnBrk="1" hangingPunct="1">
              <a:defRPr/>
            </a:pPr>
            <a:fld id="{90EC6E0F-FE39-4440-A346-1558E1B7F197}" type="slidenum">
              <a:rPr lang="en-US"/>
              <a:pPr defTabSz="913986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4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42" r:id="rId1"/>
    <p:sldLayoutId id="2147490343" r:id="rId2"/>
    <p:sldLayoutId id="2147490344" r:id="rId3"/>
    <p:sldLayoutId id="2147490345" r:id="rId4"/>
    <p:sldLayoutId id="2147490346" r:id="rId5"/>
    <p:sldLayoutId id="2147490347" r:id="rId6"/>
    <p:sldLayoutId id="2147490348" r:id="rId7"/>
    <p:sldLayoutId id="2147490349" r:id="rId8"/>
    <p:sldLayoutId id="2147490350" r:id="rId9"/>
    <p:sldLayoutId id="2147490351" r:id="rId10"/>
    <p:sldLayoutId id="21474903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5pPr>
      <a:lvl6pPr marL="4569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6pPr>
      <a:lvl7pPr marL="9139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7pPr>
      <a:lvl8pPr marL="13709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8pPr>
      <a:lvl9pPr marL="18279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9pPr>
    </p:titleStyle>
    <p:bodyStyle>
      <a:lvl1pPr marL="342744" indent="-342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1" indent="-2284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5" indent="-2284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4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0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3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6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38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3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8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1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48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5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7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15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5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2743200"/>
            <a:ext cx="4496904" cy="133329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1800" b="1" dirty="0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স্বাগতম</a:t>
            </a:r>
            <a:endParaRPr lang="en-US" sz="1800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37" y="357475"/>
            <a:ext cx="8534400" cy="1447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পদার্থবিজ্ঞান বিভাগ এর পক্ষথেকে 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18" y="0"/>
            <a:ext cx="4485182" cy="716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500" y="0"/>
            <a:ext cx="4840318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600200" y="3024104"/>
            <a:ext cx="579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600199" y="671207"/>
            <a:ext cx="2" cy="24290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21427614">
            <a:off x="1609260" y="1316704"/>
            <a:ext cx="4495800" cy="4117705"/>
          </a:xfrm>
          <a:prstGeom prst="arc">
            <a:avLst>
              <a:gd name="adj1" fmla="val 11388060"/>
              <a:gd name="adj2" fmla="val 2127237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323240"/>
            <a:ext cx="685800" cy="830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78973" y="273171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8537" y="86431"/>
            <a:ext cx="72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285732" y="3154895"/>
            <a:ext cx="5381768" cy="646073"/>
            <a:chOff x="1285732" y="3864591"/>
            <a:chExt cx="5381768" cy="646073"/>
          </a:xfrm>
        </p:grpSpPr>
        <p:grpSp>
          <p:nvGrpSpPr>
            <p:cNvPr id="25" name="Group 24"/>
            <p:cNvGrpSpPr/>
            <p:nvPr/>
          </p:nvGrpSpPr>
          <p:grpSpPr>
            <a:xfrm>
              <a:off x="1285732" y="3864591"/>
              <a:ext cx="5381768" cy="646073"/>
              <a:chOff x="1285732" y="3810000"/>
              <a:chExt cx="5381768" cy="64607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753100" y="3871298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x=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1285732" y="3810000"/>
                <a:ext cx="2823608" cy="646073"/>
                <a:chOff x="1285732" y="3810000"/>
                <a:chExt cx="2823608" cy="646073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285732" y="3871298"/>
                  <a:ext cx="115266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=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0</a:t>
                  </a:r>
                  <a:endParaRPr lang="en-US" sz="40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4980" y="3810000"/>
                  <a:ext cx="5043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1600199" y="3955492"/>
              <a:ext cx="4504861" cy="387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443357" y="337875"/>
            <a:ext cx="2214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SutonnyMJ"/>
              </a:rPr>
              <a:t>Abyf~wgK</a:t>
            </a:r>
            <a:r>
              <a:rPr lang="en-US" b="1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SutonnyMJ"/>
              </a:rPr>
              <a:t>cvjøv</a:t>
            </a:r>
            <a:r>
              <a:rPr lang="en-US" b="1" dirty="0">
                <a:solidFill>
                  <a:srgbClr val="000000"/>
                </a:solidFill>
                <a:latin typeface="SutonnyMJ"/>
              </a:rPr>
              <a:t>: 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65" y="5749253"/>
            <a:ext cx="30003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53596"/>
            <a:ext cx="40671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92" y="4946588"/>
            <a:ext cx="26193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39" y="2642132"/>
            <a:ext cx="6524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5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054 L 0.15035 -0.2907 C 0.18212 -0.34066 0.22917 -0.36633 0.27847 -0.36633 C 0.33455 -0.36633 0.37969 -0.34066 0.41146 -0.2907 L 0.5625 -0.07054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14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600200" y="3024104"/>
            <a:ext cx="579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600199" y="671207"/>
            <a:ext cx="2" cy="24290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21427614">
            <a:off x="1609260" y="1316704"/>
            <a:ext cx="4495800" cy="4117705"/>
          </a:xfrm>
          <a:prstGeom prst="arc">
            <a:avLst>
              <a:gd name="adj1" fmla="val 11388060"/>
              <a:gd name="adj2" fmla="val 2127237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323240"/>
            <a:ext cx="685800" cy="830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78973" y="273171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8537" y="86431"/>
            <a:ext cx="72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285732" y="3154895"/>
            <a:ext cx="5381768" cy="646073"/>
            <a:chOff x="1285732" y="3864591"/>
            <a:chExt cx="5381768" cy="646073"/>
          </a:xfrm>
        </p:grpSpPr>
        <p:grpSp>
          <p:nvGrpSpPr>
            <p:cNvPr id="25" name="Group 24"/>
            <p:cNvGrpSpPr/>
            <p:nvPr/>
          </p:nvGrpSpPr>
          <p:grpSpPr>
            <a:xfrm>
              <a:off x="1285732" y="3864591"/>
              <a:ext cx="5381768" cy="646073"/>
              <a:chOff x="1285732" y="3810000"/>
              <a:chExt cx="5381768" cy="64607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922292" y="3871298"/>
                <a:ext cx="17452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 </a:t>
                </a:r>
                <a:r>
                  <a:rPr lang="en-US" sz="1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max</a:t>
                </a:r>
                <a:endParaRPr lang="en-US" sz="1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1285732" y="3810000"/>
                <a:ext cx="2823608" cy="646073"/>
                <a:chOff x="1285732" y="3810000"/>
                <a:chExt cx="2823608" cy="646073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285732" y="3871298"/>
                  <a:ext cx="115266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=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0</a:t>
                  </a:r>
                  <a:endParaRPr lang="en-US" sz="40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4980" y="3810000"/>
                  <a:ext cx="5043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1600199" y="3955492"/>
              <a:ext cx="4504861" cy="387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443357" y="337875"/>
            <a:ext cx="2214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SutonnyMJ"/>
              </a:rPr>
              <a:t>Abyf~wgK</a:t>
            </a:r>
            <a:r>
              <a:rPr lang="en-US" b="1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SutonnyMJ"/>
              </a:rPr>
              <a:t>cvjøv</a:t>
            </a:r>
            <a:r>
              <a:rPr lang="en-US" b="1" dirty="0">
                <a:solidFill>
                  <a:srgbClr val="000000"/>
                </a:solidFill>
                <a:latin typeface="SutonnyMJ"/>
              </a:rPr>
              <a:t>: 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31" y="3843972"/>
            <a:ext cx="30003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66" y="2651931"/>
            <a:ext cx="6524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22292" y="3924641"/>
            <a:ext cx="3871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এটিই অনুভূমিক পাল্লার রাশিমালা।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3378" y="4689139"/>
            <a:ext cx="4277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সুতরাং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bn-I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 সর্বাধিক হবে যখন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50391" y="4748485"/>
            <a:ext cx="1728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</a:rPr>
              <a:t>sin 2</a:t>
            </a:r>
            <a:r>
              <a:rPr lang="en-US" sz="2800" dirty="0" smtClean="0">
                <a:latin typeface="Symbol"/>
              </a:rPr>
              <a:t></a:t>
            </a:r>
            <a:r>
              <a:rPr lang="en-US" sz="2400" baseline="-25000" dirty="0">
                <a:latin typeface="Symbol"/>
              </a:rPr>
              <a:t>o</a:t>
            </a:r>
            <a:r>
              <a:rPr lang="en-US" sz="2800" dirty="0" smtClean="0">
                <a:latin typeface="Symbol"/>
              </a:rPr>
              <a:t> </a:t>
            </a:r>
            <a:r>
              <a:rPr lang="en-US" sz="2800" dirty="0">
                <a:latin typeface="SutonnyMJ"/>
              </a:rPr>
              <a:t>= </a:t>
            </a:r>
            <a:r>
              <a:rPr lang="en-US" sz="2800" dirty="0">
                <a:latin typeface="Times New Roman"/>
              </a:rPr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48200" y="5142254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2800" b="0" i="1" baseline="-25000" smtClean="0">
                          <a:latin typeface="Cambria Math"/>
                          <a:ea typeface="Cambria Math"/>
                        </a:rPr>
                        <m:t>𝑜</m:t>
                      </m:r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45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142254"/>
                <a:ext cx="220980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588" r="-110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83228" y="5877956"/>
            <a:ext cx="3331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সুতরাং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bn-I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সর্বাধিক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09340" y="5626267"/>
                <a:ext cx="3009900" cy="1019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800" dirty="0" err="1" smtClean="0">
                    <a:latin typeface="Times New Roman" pitchFamily="18" charset="0"/>
                    <a:cs typeface="Times New Roman" pitchFamily="18" charset="0"/>
                  </a:rPr>
                  <a:t>max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3600" b="0" i="1" baseline="-25000" smtClean="0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340" y="5626267"/>
                <a:ext cx="3009900" cy="1019574"/>
              </a:xfrm>
              <a:prstGeom prst="rect">
                <a:avLst/>
              </a:prstGeom>
              <a:blipFill rotWithShape="1">
                <a:blip r:embed="rId6"/>
                <a:stretch>
                  <a:fillRect l="-4049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52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054 L 0.15035 -0.2907 C 0.18212 -0.34066 0.22917 -0.36633 0.27847 -0.36633 C 0.33455 -0.36633 0.37969 -0.34066 0.41146 -0.2907 L 0.5625 -0.07054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14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26" grpId="0"/>
      <p:bldP spid="3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4-Point Star 7"/>
          <p:cNvSpPr/>
          <p:nvPr/>
        </p:nvSpPr>
        <p:spPr>
          <a:xfrm>
            <a:off x="1955800" y="511175"/>
            <a:ext cx="4908550" cy="938213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487" y="564448"/>
            <a:ext cx="2362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Ribbon 5">
            <a:hlinkClick r:id="" action="ppaction://noaction"/>
          </p:cNvPr>
          <p:cNvSpPr/>
          <p:nvPr/>
        </p:nvSpPr>
        <p:spPr>
          <a:xfrm>
            <a:off x="5056094" y="1963271"/>
            <a:ext cx="3599290" cy="1166972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না পারলে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এখানে ক্লিক কর </a:t>
            </a:r>
            <a:endParaRPr lang="en-US" sz="2800" b="1" u="sng" dirty="0">
              <a:ln>
                <a:solidFill>
                  <a:srgbClr val="00FFFF"/>
                </a:solidFill>
              </a:ln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4655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42356" y="4571999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প্রাস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bn-IN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6" grpId="0" animBg="1"/>
      <p:bldP spid="6" grpId="1" animBg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600200" y="3733800"/>
            <a:ext cx="579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600200" y="457200"/>
            <a:ext cx="0" cy="3352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21427614">
            <a:off x="1609260" y="2026400"/>
            <a:ext cx="4495800" cy="4117705"/>
          </a:xfrm>
          <a:prstGeom prst="arc">
            <a:avLst>
              <a:gd name="adj1" fmla="val 11388060"/>
              <a:gd name="adj2" fmla="val 2127237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032936"/>
            <a:ext cx="685800" cy="830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78973" y="344141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8094" y="-40944"/>
            <a:ext cx="72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4961439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utonnyMJ"/>
              </a:rPr>
              <a:t>‡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Kv‡bv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e¯‘‡K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Abyf~wg‡Ki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mv‡_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wZh©Kfv‡e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†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Kv‡bv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¯’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v‡b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wb‡ÿc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Kiv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n‡j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Zv‡K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cÖvm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utonnyMJ"/>
              </a:rPr>
              <a:t>ev</a:t>
            </a:r>
            <a:r>
              <a:rPr lang="en-US" dirty="0" smtClean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cÖ‡ÿcK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utonnyMJ"/>
              </a:rPr>
              <a:t>e‡j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|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3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054 L 0.15035 -0.2907 C 0.18212 -0.34066 0.22917 -0.36633 0.27847 -0.36633 C 0.33455 -0.36633 0.37969 -0.34066 0.41146 -0.2907 L 0.5625 -0.07054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14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600200" y="3733800"/>
            <a:ext cx="579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600200" y="457200"/>
            <a:ext cx="0" cy="3352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21427614">
            <a:off x="1609260" y="2026400"/>
            <a:ext cx="4495800" cy="4117705"/>
          </a:xfrm>
          <a:prstGeom prst="arc">
            <a:avLst>
              <a:gd name="adj1" fmla="val 11388060"/>
              <a:gd name="adj2" fmla="val 2127237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032936"/>
            <a:ext cx="685800" cy="830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78973" y="344141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8094" y="-40944"/>
            <a:ext cx="72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4961439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solidFill>
                  <a:srgbClr val="000000"/>
                </a:solidFill>
                <a:latin typeface="SutonnyMJ"/>
                <a:cs typeface="NikoshBAN" pitchFamily="2" charset="0"/>
              </a:rPr>
              <a:t>ফুটবলটির গতিপথের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অনুভূমিক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পাল্লার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bn-IN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রাশিমালা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প্রতিপাদন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solidFill>
                  <a:srgbClr val="000000"/>
                </a:solidFill>
                <a:latin typeface="SutonnyMJ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0900" y="457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054 L 0.15035 -0.2907 C 0.18212 -0.34066 0.22917 -0.36633 0.27847 -0.36633 C 0.33455 -0.36633 0.37969 -0.34066 0.41146 -0.2907 L 0.5625 -0.07054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14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507">
            <a:off x="1183316" y="610628"/>
            <a:ext cx="2823165" cy="22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16" y="648230"/>
            <a:ext cx="24685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97212"/>
            <a:ext cx="54102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48230"/>
            <a:ext cx="5664200" cy="320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24250" y="266703"/>
            <a:ext cx="1828800" cy="7693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398" tIns="45699" rIns="91398" bIns="4569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9pPr>
          </a:lstStyle>
          <a:p>
            <a:pPr defTabSz="913986" eaLnBrk="1" hangingPunct="1">
              <a:defRPr/>
            </a:pPr>
            <a:r>
              <a:rPr lang="bn-IN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u="sng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u="sng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2" y="1143000"/>
            <a:ext cx="5344887" cy="378560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398" tIns="45699" rIns="91398" bIns="45699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dirty="0">
                <a:solidFill>
                  <a:prstClr val="black"/>
                </a:solidFill>
                <a:latin typeface="NikoshBAN"/>
                <a:cs typeface="+mn-cs"/>
              </a:rPr>
              <a:t>  </a:t>
            </a:r>
            <a:r>
              <a:rPr lang="en-US" sz="3600" dirty="0">
                <a:solidFill>
                  <a:prstClr val="black"/>
                </a:solidFill>
                <a:latin typeface="NikoshBAN"/>
                <a:cs typeface="Arial" charset="0"/>
              </a:rPr>
              <a:t>    </a:t>
            </a:r>
            <a:r>
              <a:rPr lang="bn-IN" sz="3600" dirty="0">
                <a:solidFill>
                  <a:prstClr val="black"/>
                </a:solidFill>
                <a:latin typeface="NikoshBAN"/>
                <a:cs typeface="Arial" charset="0"/>
              </a:rPr>
              <a:t>      </a:t>
            </a:r>
            <a:r>
              <a:rPr lang="en-US" dirty="0" err="1">
                <a:solidFill>
                  <a:prstClr val="black"/>
                </a:solidFill>
                <a:latin typeface="NikoshBAN"/>
                <a:cs typeface="Arial" charset="0"/>
              </a:rPr>
              <a:t>PIMS</a:t>
            </a:r>
            <a:r>
              <a:rPr lang="en-US" dirty="0">
                <a:solidFill>
                  <a:prstClr val="black"/>
                </a:solidFill>
                <a:latin typeface="NikoshBAN"/>
                <a:cs typeface="Arial" charset="0"/>
              </a:rPr>
              <a:t> OF </a:t>
            </a:r>
          </a:p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dirty="0">
                <a:solidFill>
                  <a:prstClr val="black"/>
                </a:solidFill>
                <a:latin typeface="NikoshBAN"/>
                <a:cs typeface="Arial" charset="0"/>
              </a:rPr>
              <a:t>     </a:t>
            </a:r>
            <a:r>
              <a:rPr lang="en-US" dirty="0">
                <a:solidFill>
                  <a:prstClr val="black"/>
                </a:solidFill>
                <a:latin typeface="NikoshBAN"/>
                <a:cs typeface="Arial" charset="0"/>
              </a:rPr>
              <a:t>DTE </a:t>
            </a:r>
            <a:r>
              <a:rPr lang="en-US" sz="3600" dirty="0">
                <a:solidFill>
                  <a:prstClr val="black"/>
                </a:solidFill>
                <a:latin typeface="NikoshBAN"/>
                <a:cs typeface="Arial" charset="0"/>
              </a:rPr>
              <a:t>=</a:t>
            </a:r>
            <a:r>
              <a:rPr lang="en-US" sz="3600" dirty="0" smtClean="0">
                <a:solidFill>
                  <a:prstClr val="black"/>
                </a:solidFill>
                <a:latin typeface="NikoshBAN"/>
                <a:cs typeface="Arial" charset="0"/>
              </a:rPr>
              <a:t>7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৫০১৬৩০৫৭৬০ </a:t>
            </a:r>
            <a:endParaRPr lang="en-US" sz="3600" dirty="0">
              <a:solidFill>
                <a:prstClr val="black"/>
              </a:solidFill>
              <a:latin typeface="NikoshBAN"/>
              <a:cs typeface="Arial" charset="0"/>
            </a:endParaRPr>
          </a:p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black"/>
                </a:solidFill>
                <a:latin typeface="NikoshBAN"/>
                <a:cs typeface="Arial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/>
                <a:cs typeface="+mn-cs"/>
              </a:rPr>
              <a:t>    </a:t>
            </a:r>
            <a:r>
              <a:rPr lang="en-US" sz="3600" dirty="0">
                <a:solidFill>
                  <a:prstClr val="black"/>
                </a:solidFill>
                <a:latin typeface="NikoshBAN"/>
                <a:cs typeface="Arial" charset="0"/>
              </a:rPr>
              <a:t> </a:t>
            </a:r>
            <a:r>
              <a:rPr lang="bn-IN" sz="4000" b="1" dirty="0">
                <a:solidFill>
                  <a:prstClr val="black"/>
                </a:solidFill>
                <a:latin typeface="NikoshBAN"/>
                <a:cs typeface="NikoshBAN" pitchFamily="2" charset="0"/>
              </a:rPr>
              <a:t>মোঃহাবিবুর রহমান</a:t>
            </a:r>
          </a:p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b="1" dirty="0">
                <a:solidFill>
                  <a:prstClr val="black"/>
                </a:solidFill>
                <a:latin typeface="NikoshBAN"/>
                <a:cs typeface="NikoshBAN" pitchFamily="2" charset="0"/>
              </a:rPr>
              <a:t>            </a:t>
            </a:r>
            <a:r>
              <a:rPr lang="bn-IN" sz="2800" b="1" dirty="0">
                <a:solidFill>
                  <a:prstClr val="black"/>
                </a:solidFill>
                <a:latin typeface="NikoshBAN"/>
                <a:cs typeface="NikoshBAN" pitchFamily="2" charset="0"/>
              </a:rPr>
              <a:t>ইন্সট্রাক্টর (পদার্থবিজ্ঞান)</a:t>
            </a:r>
          </a:p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b="1" dirty="0">
                <a:solidFill>
                  <a:prstClr val="black"/>
                </a:solidFill>
                <a:latin typeface="NikoshBAN"/>
                <a:cs typeface="NikoshBAN" pitchFamily="2" charset="0"/>
              </a:rPr>
              <a:t>   টেকনিক্যাল স্কুল ও কলেজ</a:t>
            </a:r>
          </a:p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b="1" dirty="0">
                <a:solidFill>
                  <a:prstClr val="black"/>
                </a:solidFill>
                <a:latin typeface="NikoshBAN"/>
                <a:cs typeface="NikoshBAN" pitchFamily="2" charset="0"/>
              </a:rPr>
              <a:t>          </a:t>
            </a:r>
            <a:r>
              <a:rPr lang="en-US" b="1" dirty="0">
                <a:solidFill>
                  <a:prstClr val="black"/>
                </a:solidFill>
                <a:latin typeface="NikoshBAN"/>
                <a:cs typeface="NikoshBAN" pitchFamily="2" charset="0"/>
              </a:rPr>
              <a:t> </a:t>
            </a:r>
            <a:r>
              <a:rPr lang="bn-IN" b="1" dirty="0">
                <a:solidFill>
                  <a:prstClr val="black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NikoshBAN"/>
                <a:cs typeface="NikoshBAN" pitchFamily="2" charset="0"/>
              </a:rPr>
              <a:t>কিশোরগঞ্জ</a:t>
            </a:r>
            <a:r>
              <a:rPr lang="bn-IN" sz="3600" b="1" dirty="0" smtClean="0">
                <a:solidFill>
                  <a:prstClr val="black"/>
                </a:solidFill>
                <a:latin typeface="NikoshBAN"/>
                <a:cs typeface="NikoshBAN" pitchFamily="2" charset="0"/>
              </a:rPr>
              <a:t>।</a:t>
            </a:r>
            <a:endParaRPr lang="bn-IN" b="1" dirty="0">
              <a:solidFill>
                <a:prstClr val="black"/>
              </a:solidFill>
              <a:latin typeface="NikoshBAN"/>
              <a:cs typeface="NikoshBAN" pitchFamily="2" charset="0"/>
            </a:endParaRPr>
          </a:p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NikoshBAN"/>
                <a:cs typeface="Arial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NikoshBAN"/>
                <a:cs typeface="Arial" charset="0"/>
              </a:rPr>
              <a:t>পরামর্শের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Arial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/>
                <a:cs typeface="Arial" charset="0"/>
              </a:rPr>
              <a:t>জন্যেঃ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Arial" charset="0"/>
              </a:rPr>
              <a:t>   </a:t>
            </a:r>
            <a:r>
              <a:rPr lang="en-US" sz="2800" dirty="0">
                <a:solidFill>
                  <a:prstClr val="black"/>
                </a:solidFill>
                <a:latin typeface="NikoshBAN"/>
                <a:cs typeface="Arial" charset="0"/>
              </a:rPr>
              <a:t>০১৭১৫৩৪২৯৩৪         </a:t>
            </a:r>
            <a:endParaRPr lang="en-US" sz="2400" dirty="0">
              <a:solidFill>
                <a:prstClr val="black"/>
              </a:solidFill>
              <a:latin typeface="NikoshBAN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575" y="4959866"/>
            <a:ext cx="7543800" cy="1754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8" tIns="45699" rIns="91398" bIns="4569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9pPr>
          </a:lstStyle>
          <a:p>
            <a:pPr defTabSz="913986" eaLnBrk="1" hangingPunct="1"/>
            <a:r>
              <a:rPr lang="bn-IN" sz="3600" u="sng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বিষয় – পদার্থবিজ্ঞান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bn-IN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defTabSz="913986" eaLnBrk="1" hangingPunct="1"/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ডিপ্লোমা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defTabSz="913986" eaLnBrk="1" hangingPunct="1"/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৪৫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Class Photo\HABIB SIR 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901" y="1143000"/>
            <a:ext cx="3109899" cy="3633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69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946">
        <p14:prism isInverted="1"/>
      </p:transition>
    </mc:Choice>
    <mc:Fallback xmlns="">
      <p:transition spd="slow" advTm="189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600200" y="3733800"/>
            <a:ext cx="579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600200" y="457200"/>
            <a:ext cx="0" cy="3352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21427614">
            <a:off x="1609260" y="2026400"/>
            <a:ext cx="4495800" cy="4117705"/>
          </a:xfrm>
          <a:prstGeom prst="arc">
            <a:avLst>
              <a:gd name="adj1" fmla="val 11388060"/>
              <a:gd name="adj2" fmla="val 2127237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032936"/>
            <a:ext cx="685800" cy="830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78973" y="344141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8094" y="-40944"/>
            <a:ext cx="72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664079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1417" y="5105400"/>
            <a:ext cx="7783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অনুভুমিকের</a:t>
            </a:r>
            <a:r>
              <a:rPr lang="en-US" sz="2800" dirty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তির্যকভাবে</a:t>
            </a:r>
            <a:r>
              <a:rPr lang="en-US" sz="2800" dirty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নিক্ষিপ্ত</a:t>
            </a:r>
            <a:r>
              <a:rPr lang="en-US" sz="2800" dirty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একটি ফুটবল উড্ডয়নের পর </a:t>
            </a:r>
            <a:endParaRPr lang="en-US" sz="2800" dirty="0" smtClean="0">
              <a:solidFill>
                <a:srgbClr val="323232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আবার ভূপৃষ্ঠে পতিত হয়েছে </a:t>
            </a:r>
            <a:r>
              <a:rPr lang="en-US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দুরত্বকে</a:t>
            </a:r>
            <a:r>
              <a:rPr lang="en-US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অনুভূমিক</a:t>
            </a:r>
            <a:r>
              <a:rPr lang="en-US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323232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85732" y="3847455"/>
            <a:ext cx="5381768" cy="663209"/>
            <a:chOff x="1285732" y="3847455"/>
            <a:chExt cx="5381768" cy="663209"/>
          </a:xfrm>
        </p:grpSpPr>
        <p:grpSp>
          <p:nvGrpSpPr>
            <p:cNvPr id="25" name="Group 24"/>
            <p:cNvGrpSpPr/>
            <p:nvPr/>
          </p:nvGrpSpPr>
          <p:grpSpPr>
            <a:xfrm>
              <a:off x="1285732" y="3847455"/>
              <a:ext cx="5381768" cy="663209"/>
              <a:chOff x="1285732" y="3792864"/>
              <a:chExt cx="5381768" cy="66320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753100" y="3792864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y=0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1285732" y="3810000"/>
                <a:ext cx="2823608" cy="646073"/>
                <a:chOff x="1285732" y="3810000"/>
                <a:chExt cx="2823608" cy="646073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285732" y="3871298"/>
                  <a:ext cx="92951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x 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=0</a:t>
                  </a:r>
                  <a:endParaRPr lang="en-US" sz="4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4980" y="3810000"/>
                  <a:ext cx="5043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1600199" y="3955492"/>
              <a:ext cx="4504861" cy="387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522535" y="3405017"/>
            <a:ext cx="838200" cy="471404"/>
            <a:chOff x="6477000" y="2207704"/>
            <a:chExt cx="838200" cy="471404"/>
          </a:xfrm>
        </p:grpSpPr>
        <p:sp>
          <p:nvSpPr>
            <p:cNvPr id="23" name="Arc 22"/>
            <p:cNvSpPr/>
            <p:nvPr/>
          </p:nvSpPr>
          <p:spPr>
            <a:xfrm>
              <a:off x="6477000" y="2207704"/>
              <a:ext cx="459313" cy="471404"/>
            </a:xfrm>
            <a:prstGeom prst="arc">
              <a:avLst>
                <a:gd name="adj1" fmla="val 16200000"/>
                <a:gd name="adj2" fmla="val 279649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825" y="2207704"/>
              <a:ext cx="3333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4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054 L 0.15035 -0.2907 C 0.18212 -0.34066 0.22917 -0.36633 0.27847 -0.36633 C 0.33455 -0.36633 0.37969 -0.34066 0.41146 -0.2907 L 0.5625 -0.07054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14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66700"/>
            <a:ext cx="8534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685800"/>
            <a:ext cx="4953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1536131"/>
            <a:ext cx="352211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kern="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প্রাসের </a:t>
            </a:r>
            <a:r>
              <a:rPr lang="en-US" sz="3600" b="1" kern="0" dirty="0" err="1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অনুভূমিক</a:t>
            </a:r>
            <a:r>
              <a:rPr lang="en-US" sz="3600" b="1" kern="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3600" b="1" kern="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" b="1" kern="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76467" y="676192"/>
            <a:ext cx="2235380" cy="1033696"/>
            <a:chOff x="3200083" y="500297"/>
            <a:chExt cx="2743833" cy="1600199"/>
          </a:xfrm>
          <a:noFill/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083" y="500297"/>
              <a:ext cx="2743833" cy="1600199"/>
            </a:xfrm>
            <a:prstGeom prst="rect">
              <a:avLst/>
            </a:prstGeom>
            <a:grpFill/>
          </p:spPr>
        </p:pic>
        <p:sp>
          <p:nvSpPr>
            <p:cNvPr id="3" name="TextBox 2"/>
            <p:cNvSpPr txBox="1"/>
            <p:nvPr/>
          </p:nvSpPr>
          <p:spPr>
            <a:xfrm>
              <a:off x="3364027" y="738294"/>
              <a:ext cx="1219199" cy="64633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শিখন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01835" y="738294"/>
              <a:ext cx="991097" cy="100054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434975" y="1038225"/>
            <a:ext cx="8229600" cy="4757738"/>
          </a:xfrm>
          <a:prstGeom prst="horizontalScroll">
            <a:avLst/>
          </a:prstGeom>
          <a:pattFill prst="lgCheck">
            <a:fgClr>
              <a:srgbClr val="66FF33"/>
            </a:fgClr>
            <a:bgClr>
              <a:schemeClr val="bg1"/>
            </a:bgClr>
          </a:patt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2918" y="1987444"/>
            <a:ext cx="420892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2256" y="3076827"/>
            <a:ext cx="7129744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প্রাসের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গতিপ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থের অনুভূমিক পাল্লা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4815" y="3610283"/>
            <a:ext cx="7411798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sz="2800" b="1" dirty="0">
                <a:solidFill>
                  <a:prstClr val="black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প্রাসের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গতিপ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থের অনুভূমিক পাল্লার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রাশিমালা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প্রতিপাদন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563813"/>
            <a:ext cx="6689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প্রাস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 পারবে ।  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600200" y="3733800"/>
            <a:ext cx="579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600200" y="457200"/>
            <a:ext cx="0" cy="3352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21427614">
            <a:off x="1609260" y="2026400"/>
            <a:ext cx="4495800" cy="4117705"/>
          </a:xfrm>
          <a:prstGeom prst="arc">
            <a:avLst>
              <a:gd name="adj1" fmla="val 11388060"/>
              <a:gd name="adj2" fmla="val 2127237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032936"/>
            <a:ext cx="685800" cy="830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78973" y="344141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8094" y="-40944"/>
            <a:ext cx="72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664079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1417" y="5105400"/>
            <a:ext cx="7783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অনুভুমিকের</a:t>
            </a:r>
            <a:r>
              <a:rPr lang="en-US" sz="2800" dirty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তির্যকভাবে</a:t>
            </a:r>
            <a:r>
              <a:rPr lang="en-US" sz="2800" dirty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নিক্ষিপ্ত</a:t>
            </a:r>
            <a:r>
              <a:rPr lang="en-US" sz="2800" dirty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একটি ফুটবল উড্ডয়নের পর </a:t>
            </a:r>
            <a:endParaRPr lang="en-US" sz="2800" dirty="0" smtClean="0">
              <a:solidFill>
                <a:srgbClr val="323232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আবার ভূপৃষ্ঠে পতিত হয়েছে </a:t>
            </a:r>
            <a:r>
              <a:rPr lang="en-US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দুরত্বকে</a:t>
            </a:r>
            <a:r>
              <a:rPr lang="en-US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অনুভূমিক</a:t>
            </a:r>
            <a:r>
              <a:rPr lang="en-US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323232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85732" y="3847455"/>
            <a:ext cx="5381768" cy="663209"/>
            <a:chOff x="1285732" y="3847455"/>
            <a:chExt cx="5381768" cy="663209"/>
          </a:xfrm>
        </p:grpSpPr>
        <p:grpSp>
          <p:nvGrpSpPr>
            <p:cNvPr id="25" name="Group 24"/>
            <p:cNvGrpSpPr/>
            <p:nvPr/>
          </p:nvGrpSpPr>
          <p:grpSpPr>
            <a:xfrm>
              <a:off x="1285732" y="3847455"/>
              <a:ext cx="5381768" cy="663209"/>
              <a:chOff x="1285732" y="3792864"/>
              <a:chExt cx="5381768" cy="66320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753100" y="3792864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y=0</a:t>
                </a:r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1285732" y="3810000"/>
                <a:ext cx="2823608" cy="646073"/>
                <a:chOff x="1285732" y="3810000"/>
                <a:chExt cx="2823608" cy="646073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285732" y="3871298"/>
                  <a:ext cx="92951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x </a:t>
                  </a:r>
                  <a:r>
                    <a:rPr lang="en-US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=0</a:t>
                  </a:r>
                  <a:endParaRPr lang="en-US" sz="40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4980" y="3810000"/>
                  <a:ext cx="5043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1600199" y="3955492"/>
              <a:ext cx="4504861" cy="387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73" y="3360547"/>
            <a:ext cx="6524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9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054 L 0.15035 -0.2907 C 0.18212 -0.34066 0.22917 -0.36633 0.27847 -0.36633 C 0.33455 -0.36633 0.37969 -0.34066 0.41146 -0.2907 L 0.5625 -0.07054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14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600200" y="3024104"/>
            <a:ext cx="579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600199" y="671207"/>
            <a:ext cx="2" cy="24290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21427614">
            <a:off x="1609260" y="1316704"/>
            <a:ext cx="4495800" cy="4117705"/>
          </a:xfrm>
          <a:prstGeom prst="arc">
            <a:avLst>
              <a:gd name="adj1" fmla="val 11388060"/>
              <a:gd name="adj2" fmla="val 2127237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323240"/>
            <a:ext cx="685800" cy="830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78973" y="273171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8537" y="86431"/>
            <a:ext cx="72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285732" y="3137759"/>
            <a:ext cx="5381768" cy="663209"/>
            <a:chOff x="1285732" y="3847455"/>
            <a:chExt cx="5381768" cy="663209"/>
          </a:xfrm>
        </p:grpSpPr>
        <p:grpSp>
          <p:nvGrpSpPr>
            <p:cNvPr id="25" name="Group 24"/>
            <p:cNvGrpSpPr/>
            <p:nvPr/>
          </p:nvGrpSpPr>
          <p:grpSpPr>
            <a:xfrm>
              <a:off x="1285732" y="3847455"/>
              <a:ext cx="5381768" cy="663209"/>
              <a:chOff x="1285732" y="3792864"/>
              <a:chExt cx="5381768" cy="66320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753100" y="3792864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y=0</a:t>
                </a:r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1285732" y="3810000"/>
                <a:ext cx="2823608" cy="646073"/>
                <a:chOff x="1285732" y="3810000"/>
                <a:chExt cx="2823608" cy="646073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285732" y="3871298"/>
                  <a:ext cx="92951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x </a:t>
                  </a:r>
                  <a:r>
                    <a:rPr lang="en-US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=0</a:t>
                  </a:r>
                  <a:endParaRPr lang="en-US" sz="40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4980" y="3810000"/>
                  <a:ext cx="5043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1600199" y="3955492"/>
              <a:ext cx="4504861" cy="387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443357" y="337875"/>
            <a:ext cx="2214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SutonnyMJ"/>
              </a:rPr>
              <a:t>Abyf~wgK</a:t>
            </a:r>
            <a:r>
              <a:rPr lang="en-US" b="1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SutonnyMJ"/>
              </a:rPr>
              <a:t>cvjøv</a:t>
            </a:r>
            <a:r>
              <a:rPr lang="en-US" b="1" dirty="0">
                <a:solidFill>
                  <a:srgbClr val="000000"/>
                </a:solidFill>
                <a:latin typeface="SutonnyMJ"/>
              </a:rPr>
              <a:t>: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1" y="43434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SutonnyMJ"/>
              </a:rPr>
              <a:t>wbwÿß</a:t>
            </a:r>
            <a:r>
              <a:rPr lang="en-US" sz="2800" dirty="0">
                <a:solidFill>
                  <a:srgbClr val="000000"/>
                </a:solidFill>
                <a:latin typeface="SutonnyMJ"/>
              </a:rPr>
              <a:t> e¯‘ </a:t>
            </a:r>
            <a:r>
              <a:rPr lang="en-US" sz="2800" dirty="0" err="1">
                <a:solidFill>
                  <a:srgbClr val="000000"/>
                </a:solidFill>
                <a:latin typeface="SutonnyMJ"/>
              </a:rPr>
              <a:t>ev</a:t>
            </a:r>
            <a:r>
              <a:rPr lang="en-US" sz="2800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/>
              </a:rPr>
              <a:t>cÖv‡mi</a:t>
            </a:r>
            <a:r>
              <a:rPr lang="en-US" sz="2800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/>
              </a:rPr>
              <a:t>wb‡ÿ‡ci</a:t>
            </a:r>
            <a:r>
              <a:rPr lang="en-US" sz="2800" dirty="0">
                <a:solidFill>
                  <a:srgbClr val="000000"/>
                </a:solidFill>
                <a:latin typeface="SutonnyMJ"/>
              </a:rPr>
              <a:t> ¯</a:t>
            </a:r>
            <a:r>
              <a:rPr lang="en-US" sz="2800" dirty="0" smtClean="0">
                <a:solidFill>
                  <a:srgbClr val="000000"/>
                </a:solidFill>
                <a:latin typeface="SutonnyMJ"/>
              </a:rPr>
              <a:t>’</a:t>
            </a:r>
            <a:r>
              <a:rPr lang="en-US" sz="2800" dirty="0" err="1" smtClean="0">
                <a:solidFill>
                  <a:srgbClr val="000000"/>
                </a:solidFill>
                <a:latin typeface="SutonnyMJ"/>
              </a:rPr>
              <a:t>vb</a:t>
            </a:r>
            <a:r>
              <a:rPr lang="bn-IN" sz="2800" dirty="0" smtClean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IN" sz="2800" dirty="0" smtClean="0">
                <a:solidFill>
                  <a:srgbClr val="000000"/>
                </a:solidFill>
                <a:latin typeface="Times New Roman" pitchFamily="18" charset="0"/>
                <a:cs typeface="NikoshBAN" pitchFamily="2" charset="0"/>
              </a:rPr>
              <a:t>=০</a:t>
            </a:r>
            <a:r>
              <a:rPr lang="bn-IN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SutonnyMJ"/>
              </a:rPr>
              <a:t>†_‡</a:t>
            </a:r>
            <a:r>
              <a:rPr lang="en-US" sz="2800" dirty="0">
                <a:solidFill>
                  <a:srgbClr val="000000"/>
                </a:solidFill>
                <a:latin typeface="SutonnyMJ"/>
              </a:rPr>
              <a:t>K </a:t>
            </a:r>
            <a:r>
              <a:rPr lang="en-US" sz="2800" dirty="0" err="1">
                <a:solidFill>
                  <a:srgbClr val="000000"/>
                </a:solidFill>
                <a:latin typeface="SutonnyMJ"/>
              </a:rPr>
              <a:t>f~c</a:t>
            </a:r>
            <a:r>
              <a:rPr lang="en-US" sz="2800" dirty="0">
                <a:solidFill>
                  <a:srgbClr val="000000"/>
                </a:solidFill>
                <a:latin typeface="SutonnyMJ"/>
              </a:rPr>
              <a:t>„‡ô </a:t>
            </a:r>
            <a:r>
              <a:rPr lang="en-US" sz="2800" dirty="0" err="1">
                <a:solidFill>
                  <a:srgbClr val="000000"/>
                </a:solidFill>
                <a:latin typeface="SutonnyMJ"/>
              </a:rPr>
              <a:t>wd‡i</a:t>
            </a:r>
            <a:r>
              <a:rPr lang="en-US" sz="2800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/>
              </a:rPr>
              <a:t>Avmvi</a:t>
            </a:r>
            <a:r>
              <a:rPr lang="en-US" sz="2800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/>
              </a:rPr>
              <a:t>mgq</a:t>
            </a:r>
            <a:r>
              <a:rPr lang="en-US" sz="2800" dirty="0">
                <a:solidFill>
                  <a:srgbClr val="000000"/>
                </a:solidFill>
                <a:latin typeface="SutonnyMJ"/>
              </a:rPr>
              <a:t> †h </a:t>
            </a:r>
            <a:r>
              <a:rPr lang="en-US" sz="2800" dirty="0" err="1">
                <a:solidFill>
                  <a:srgbClr val="000000"/>
                </a:solidFill>
                <a:latin typeface="SutonnyMJ"/>
              </a:rPr>
              <a:t>Abyf~wgK</a:t>
            </a:r>
            <a:r>
              <a:rPr lang="en-US" sz="2800" dirty="0">
                <a:solidFill>
                  <a:srgbClr val="000000"/>
                </a:solidFill>
                <a:latin typeface="SutonnyMJ"/>
              </a:rPr>
              <a:t> `~</a:t>
            </a:r>
            <a:r>
              <a:rPr lang="en-US" sz="2800" dirty="0" err="1">
                <a:solidFill>
                  <a:srgbClr val="000000"/>
                </a:solidFill>
                <a:latin typeface="SutonnyMJ"/>
              </a:rPr>
              <a:t>i‡Z</a:t>
            </a:r>
            <a:r>
              <a:rPr lang="en-US" sz="2800" dirty="0">
                <a:solidFill>
                  <a:srgbClr val="000000"/>
                </a:solidFill>
                <a:latin typeface="SutonnyMJ"/>
              </a:rPr>
              <a:t>¡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y = 0 </a:t>
            </a:r>
            <a:r>
              <a:rPr lang="en-US" sz="2800" dirty="0" err="1">
                <a:solidFill>
                  <a:srgbClr val="000000"/>
                </a:solidFill>
                <a:latin typeface="SutonnyMJ"/>
              </a:rPr>
              <a:t>we›`y</a:t>
            </a:r>
            <a:r>
              <a:rPr lang="en-US" sz="2800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SutonnyMJ"/>
              </a:rPr>
              <a:t>AwZ</a:t>
            </a:r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ক্রম</a:t>
            </a:r>
            <a:r>
              <a:rPr lang="en-US" sz="2800" dirty="0" smtClean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/>
              </a:rPr>
              <a:t>K‡i</a:t>
            </a:r>
            <a:r>
              <a:rPr lang="en-US" sz="2800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/>
              </a:rPr>
              <a:t>ZvB</a:t>
            </a:r>
            <a:r>
              <a:rPr lang="en-US" sz="2800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/>
              </a:rPr>
              <a:t>n‡”Q</a:t>
            </a:r>
            <a:r>
              <a:rPr lang="en-US" sz="2800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/>
              </a:rPr>
              <a:t>Abyf~wgK</a:t>
            </a:r>
            <a:r>
              <a:rPr lang="en-US" sz="2800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/>
              </a:rPr>
              <a:t>cvjøv</a:t>
            </a:r>
            <a:r>
              <a:rPr lang="en-US" sz="2800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R</a:t>
            </a:r>
            <a:r>
              <a:rPr lang="en-US" sz="2800" dirty="0">
                <a:solidFill>
                  <a:srgbClr val="000000"/>
                </a:solidFill>
                <a:latin typeface="SutonnyMJ"/>
              </a:rPr>
              <a:t>| 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53" y="2642132"/>
            <a:ext cx="6524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47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054 L 0.15035 -0.2907 C 0.18212 -0.34066 0.22917 -0.36633 0.27847 -0.36633 C 0.33455 -0.36633 0.37969 -0.34066 0.41146 -0.2907 L 0.5625 -0.07054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14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600200" y="3024104"/>
            <a:ext cx="579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600199" y="671207"/>
            <a:ext cx="2" cy="24290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21427614">
            <a:off x="1609260" y="1316704"/>
            <a:ext cx="4495800" cy="4117705"/>
          </a:xfrm>
          <a:prstGeom prst="arc">
            <a:avLst>
              <a:gd name="adj1" fmla="val 11388060"/>
              <a:gd name="adj2" fmla="val 2127237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323240"/>
            <a:ext cx="685800" cy="830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78973" y="273171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8537" y="86431"/>
            <a:ext cx="72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285732" y="3154895"/>
            <a:ext cx="5381768" cy="646073"/>
            <a:chOff x="1285732" y="3864591"/>
            <a:chExt cx="5381768" cy="646073"/>
          </a:xfrm>
        </p:grpSpPr>
        <p:grpSp>
          <p:nvGrpSpPr>
            <p:cNvPr id="25" name="Group 24"/>
            <p:cNvGrpSpPr/>
            <p:nvPr/>
          </p:nvGrpSpPr>
          <p:grpSpPr>
            <a:xfrm>
              <a:off x="1285732" y="3864591"/>
              <a:ext cx="5381768" cy="646073"/>
              <a:chOff x="1285732" y="3810000"/>
              <a:chExt cx="5381768" cy="64607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753100" y="3871298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y=0</a:t>
                </a:r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1285732" y="3810000"/>
                <a:ext cx="2823608" cy="646073"/>
                <a:chOff x="1285732" y="3810000"/>
                <a:chExt cx="2823608" cy="646073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285732" y="3871298"/>
                  <a:ext cx="115266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x </a:t>
                  </a:r>
                  <a:r>
                    <a:rPr lang="en-US" sz="2800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=</a:t>
                  </a:r>
                  <a:r>
                    <a:rPr lang="en-US" sz="2400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R</a:t>
                  </a:r>
                  <a:endParaRPr lang="en-US" sz="40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4980" y="3810000"/>
                  <a:ext cx="5043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1600199" y="3955492"/>
              <a:ext cx="4504861" cy="387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443357" y="337875"/>
            <a:ext cx="2214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SutonnyMJ"/>
              </a:rPr>
              <a:t>Abyf~wgK</a:t>
            </a:r>
            <a:r>
              <a:rPr lang="en-US" b="1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SutonnyMJ"/>
              </a:rPr>
              <a:t>cvjøv</a:t>
            </a:r>
            <a:r>
              <a:rPr lang="en-US" b="1" dirty="0">
                <a:solidFill>
                  <a:srgbClr val="000000"/>
                </a:solidFill>
                <a:latin typeface="SutonnyMJ"/>
              </a:rPr>
              <a:t>: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3771" y="4038600"/>
            <a:ext cx="1887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SutonnyMJ"/>
              </a:rPr>
              <a:t>Avgiv</a:t>
            </a:r>
            <a:r>
              <a:rPr lang="en-US" b="1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SutonnyMJ"/>
              </a:rPr>
              <a:t>Rvwb</a:t>
            </a:r>
            <a:r>
              <a:rPr lang="en-US" b="1" dirty="0">
                <a:solidFill>
                  <a:srgbClr val="000000"/>
                </a:solidFill>
                <a:latin typeface="SutonnyMJ"/>
              </a:rPr>
              <a:t>,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02" y="4038600"/>
            <a:ext cx="4648898" cy="85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67500" y="4108161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......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3804" y="4942736"/>
            <a:ext cx="679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সমীকরণে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y=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x=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01" y="5503487"/>
            <a:ext cx="5067299" cy="85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70" y="2655423"/>
            <a:ext cx="6524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054 L 0.15035 -0.2907 C 0.18212 -0.34066 0.22917 -0.36633 0.27847 -0.36633 C 0.33455 -0.36633 0.37969 -0.34066 0.41146 -0.2907 L 0.5625 -0.07054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14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600200" y="3024104"/>
            <a:ext cx="579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600199" y="671207"/>
            <a:ext cx="2" cy="24290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21427614">
            <a:off x="1609260" y="1316704"/>
            <a:ext cx="4495800" cy="4117705"/>
          </a:xfrm>
          <a:prstGeom prst="arc">
            <a:avLst>
              <a:gd name="adj1" fmla="val 11388060"/>
              <a:gd name="adj2" fmla="val 2127237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323240"/>
            <a:ext cx="685800" cy="830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78973" y="273171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8537" y="86431"/>
            <a:ext cx="72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285732" y="3154895"/>
            <a:ext cx="5381768" cy="646073"/>
            <a:chOff x="1285732" y="3864591"/>
            <a:chExt cx="5381768" cy="646073"/>
          </a:xfrm>
        </p:grpSpPr>
        <p:grpSp>
          <p:nvGrpSpPr>
            <p:cNvPr id="25" name="Group 24"/>
            <p:cNvGrpSpPr/>
            <p:nvPr/>
          </p:nvGrpSpPr>
          <p:grpSpPr>
            <a:xfrm>
              <a:off x="1285732" y="3864591"/>
              <a:ext cx="5381768" cy="646073"/>
              <a:chOff x="1285732" y="3810000"/>
              <a:chExt cx="5381768" cy="64607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753100" y="3871298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x=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1285732" y="3810000"/>
                <a:ext cx="2823608" cy="646073"/>
                <a:chOff x="1285732" y="3810000"/>
                <a:chExt cx="2823608" cy="646073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285732" y="3871298"/>
                  <a:ext cx="115266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=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0</a:t>
                  </a:r>
                  <a:endParaRPr lang="en-US" sz="40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4980" y="3810000"/>
                  <a:ext cx="5043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1600199" y="3955492"/>
              <a:ext cx="4504861" cy="387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443357" y="337875"/>
            <a:ext cx="2214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SutonnyMJ"/>
              </a:rPr>
              <a:t>Abyf~wgK</a:t>
            </a:r>
            <a:r>
              <a:rPr lang="en-US" b="1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SutonnyMJ"/>
              </a:rPr>
              <a:t>cvjøv</a:t>
            </a:r>
            <a:r>
              <a:rPr lang="en-US" b="1" dirty="0">
                <a:solidFill>
                  <a:srgbClr val="000000"/>
                </a:solidFill>
                <a:latin typeface="SutonnyMJ"/>
              </a:rPr>
              <a:t>: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87" y="3962400"/>
            <a:ext cx="5345353" cy="85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9"/>
          <a:stretch/>
        </p:blipFill>
        <p:spPr bwMode="auto">
          <a:xfrm>
            <a:off x="1508887" y="4860693"/>
            <a:ext cx="6221674" cy="94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5088"/>
            <a:ext cx="8610600" cy="58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39" y="2650851"/>
            <a:ext cx="6524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35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054 L 0.15035 -0.2907 C 0.18212 -0.34066 0.22917 -0.36633 0.27847 -0.36633 C 0.33455 -0.36633 0.37969 -0.34066 0.41146 -0.2907 L 0.5625 -0.07054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14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3269</TotalTime>
  <Words>376</Words>
  <Application>Microsoft Office PowerPoint</Application>
  <PresentationFormat>On-screen Show (4:3)</PresentationFormat>
  <Paragraphs>93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7_Office Theme</vt:lpstr>
      <vt:lpstr>2_Organic</vt:lpstr>
      <vt:lpstr>1_Aspect</vt:lpstr>
      <vt:lpstr>Organic</vt:lpstr>
      <vt:lpstr>5_Office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w`¦Zxq Aa¨vq MwZ (MOTION)</dc:title>
  <dc:creator>bijoy</dc:creator>
  <cp:lastModifiedBy>user</cp:lastModifiedBy>
  <cp:revision>657</cp:revision>
  <dcterms:created xsi:type="dcterms:W3CDTF">2013-01-23T16:25:14Z</dcterms:created>
  <dcterms:modified xsi:type="dcterms:W3CDTF">2020-11-01T15:15:52Z</dcterms:modified>
</cp:coreProperties>
</file>