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22"/>
  </p:notesMasterIdLst>
  <p:sldIdLst>
    <p:sldId id="274" r:id="rId3"/>
    <p:sldId id="256" r:id="rId4"/>
    <p:sldId id="258" r:id="rId5"/>
    <p:sldId id="259" r:id="rId6"/>
    <p:sldId id="260" r:id="rId7"/>
    <p:sldId id="262" r:id="rId8"/>
    <p:sldId id="275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BD55A-E8E8-436D-BB85-57EE57F53BD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B445-C5BA-4E0C-A366-BF4B4CEA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3CFF-DDB6-43AC-9ABF-B1C675F4B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9EDA-884E-4932-9AF2-299BEF32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4202-76AF-41A9-97CF-31F3C309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ADDB-9A1A-4012-9199-77502E4A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E1D0-97E8-424F-A9AA-870E8894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26C35-76AB-4092-9B03-FD602544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73B2-F646-405D-B1FD-C114B543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B42ED-679A-4E0C-95A8-F01CE376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6E9FA-B4AA-4854-A8B4-717ECDFF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F8F3-13F5-4C86-935D-3A16CF0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6FE8-57AF-4AC0-A64A-9AACA817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3B5AB-8403-4099-8147-F6CA54F57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07B43-F233-4390-936C-B05A2D7D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C812-2C06-439A-9F39-7086F210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07A2-4352-46E6-A3A4-D2C94C42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00BA-B50B-4681-8380-672222D4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9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DB91-3FE0-4A5E-98E8-77CDFE0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97F1-13BE-443F-BD9B-C410BD1A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1C10D-C065-4A64-8C03-E3E90192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79C3D-EDA5-45C6-97B6-FF394A3E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74AB-8ED8-4040-B426-99E36C12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5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4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69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92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4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CC37-5602-4591-8026-AFB8F3E2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13B3-6446-4F09-B6E2-86D33D38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CC04-4616-421A-99B3-57960D53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700C-2FF1-4C5B-A34E-AD790B7A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343A-66E5-4D9B-976B-3A14B1E1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405E-A444-41C6-9BEC-E75DBF6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2C77-F14E-4490-A92F-BF86BA5B9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56C8C-44E0-400A-A0E8-1D217DDDC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01D1B-285A-4564-8B98-C7784392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56A65-C860-454B-8898-624F1853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B2C8-86F5-4600-A155-5A341B80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887F-06FC-4BA0-8532-B9335760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B72C9-1EB5-42C2-ADAE-5A17DB11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E6784-7BB4-4693-9FC4-17713B12B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C77DB-BF1E-416D-A618-69F4B3585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B7304-5DF0-44C9-9D65-7ABB0A09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B15C9-ACB8-4A8E-AF13-4A0110C9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A06D9-0FA2-445A-8732-9E5137E4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434EC-FD20-4B89-966F-815C6278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B83B-97BC-434F-B7A0-2143A267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2DB05-C488-4F87-B33A-566224D4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B39E1-1BCA-492D-8950-159A36AE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0072F-6917-4567-9258-8B536CF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E29B8-63F0-4E27-BEAD-87539E8C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820F9-FACB-4DD7-B000-B3767B1C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E7C9C-4135-4787-95D3-ABA58053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1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09A5-67C9-4F87-9F04-34398F64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3060C-5014-44FD-B7B5-50552A5E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9320E-D48E-4ADD-910D-0CEEAE97B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3B315-5AF1-4F54-99A3-33B7C4D7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20A5A-3C77-46C2-BB5C-D0AAEAF8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4EBF7-441F-4AAF-9E04-2BCD7F86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45F4-38F2-4FD0-8474-526BF862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AF217-C1FB-4BFA-9C28-F22618B44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4CD0B-CDB8-424E-87CD-B614D0D45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BE22-4C44-4043-B221-9E300A2C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E122C-8ED5-4437-8032-DA3F537BDA4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B44E0-569B-4274-81B8-DB03974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8F395-2188-4685-AA5F-63526280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10064-B04C-4A63-B08D-417B4006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B4B5FF-E4DC-4845-8D3C-A14533F75A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A352D-9C9A-4C4D-8B07-3CECDF60121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s-red-cut-out-249568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73455A-1B9D-4885-B348-D78BCEA4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4559" y="703385"/>
            <a:ext cx="7076049" cy="5472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7F855-FBEB-48AA-B302-EC8250E3B2B1}"/>
              </a:ext>
            </a:extLst>
          </p:cNvPr>
          <p:cNvSpPr txBox="1"/>
          <p:nvPr/>
        </p:nvSpPr>
        <p:spPr>
          <a:xfrm rot="19675542">
            <a:off x="858128" y="1165834"/>
            <a:ext cx="28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621C5-CB29-42C0-83E8-C1B021056097}"/>
              </a:ext>
            </a:extLst>
          </p:cNvPr>
          <p:cNvSpPr txBox="1"/>
          <p:nvPr/>
        </p:nvSpPr>
        <p:spPr>
          <a:xfrm rot="18986792">
            <a:off x="8581292" y="4134118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0BE4718-03AB-49CD-8ADE-E0463DBB3749}"/>
              </a:ext>
            </a:extLst>
          </p:cNvPr>
          <p:cNvGrpSpPr/>
          <p:nvPr/>
        </p:nvGrpSpPr>
        <p:grpSpPr>
          <a:xfrm>
            <a:off x="3159872" y="3196710"/>
            <a:ext cx="2425002" cy="2612381"/>
            <a:chOff x="3764479" y="1445587"/>
            <a:chExt cx="1454637" cy="1703136"/>
          </a:xfrm>
        </p:grpSpPr>
        <p:pic>
          <p:nvPicPr>
            <p:cNvPr id="3" name="Picture 6" descr="https://cdn4.iconfinder.com/data/icons/SUPERVISTA/security/png/400/internet_connection.png">
              <a:extLst>
                <a:ext uri="{FF2B5EF4-FFF2-40B4-BE49-F238E27FC236}">
                  <a16:creationId xmlns:a16="http://schemas.microsoft.com/office/drawing/2014/main" id="{3E36314E-BCFA-45D6-A875-15248B79B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64479" y="1445587"/>
              <a:ext cx="1454637" cy="1309655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EC7683-993E-48C0-93EB-23874530D67C}"/>
                </a:ext>
              </a:extLst>
            </p:cNvPr>
            <p:cNvSpPr txBox="1"/>
            <p:nvPr/>
          </p:nvSpPr>
          <p:spPr>
            <a:xfrm>
              <a:off x="4043131" y="2706736"/>
              <a:ext cx="1029002" cy="441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8CECE6-CDEB-40D1-B9F6-02452E5B116D}"/>
              </a:ext>
            </a:extLst>
          </p:cNvPr>
          <p:cNvGrpSpPr/>
          <p:nvPr/>
        </p:nvGrpSpPr>
        <p:grpSpPr>
          <a:xfrm>
            <a:off x="5598280" y="886265"/>
            <a:ext cx="2560981" cy="2602833"/>
            <a:chOff x="6394473" y="1531623"/>
            <a:chExt cx="1454637" cy="1598695"/>
          </a:xfrm>
        </p:grpSpPr>
        <p:pic>
          <p:nvPicPr>
            <p:cNvPr id="6" name="Picture 8" descr="http://www.clipartbest.com/cliparts/ncX/86o/ncX86oLoi.png">
              <a:extLst>
                <a:ext uri="{FF2B5EF4-FFF2-40B4-BE49-F238E27FC236}">
                  <a16:creationId xmlns:a16="http://schemas.microsoft.com/office/drawing/2014/main" id="{201846C0-6DFA-463A-8449-D5E13841D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4473" y="1531623"/>
              <a:ext cx="1454637" cy="1195250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5B0E67-36BD-4D32-BB96-9B0FE76DF36E}"/>
                </a:ext>
              </a:extLst>
            </p:cNvPr>
            <p:cNvSpPr txBox="1"/>
            <p:nvPr/>
          </p:nvSpPr>
          <p:spPr>
            <a:xfrm>
              <a:off x="6612639" y="2771141"/>
              <a:ext cx="912895" cy="359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38241-DDB9-4074-B68B-DE928505ADC0}"/>
              </a:ext>
            </a:extLst>
          </p:cNvPr>
          <p:cNvGrpSpPr/>
          <p:nvPr/>
        </p:nvGrpSpPr>
        <p:grpSpPr>
          <a:xfrm>
            <a:off x="8269959" y="3196710"/>
            <a:ext cx="2425002" cy="2479685"/>
            <a:chOff x="9025681" y="1693267"/>
            <a:chExt cx="1355583" cy="1542190"/>
          </a:xfrm>
        </p:grpSpPr>
        <p:pic>
          <p:nvPicPr>
            <p:cNvPr id="9" name="Picture 10" descr="http://4.bp.blogspot.com/-_W6tB-_DxEc/UXitlsanWwI/AAAAAAAAAaw/edqqCzD7b2c/w615-h300/all%2Bbd%2Btv%2Blogo-1.png">
              <a:extLst>
                <a:ext uri="{FF2B5EF4-FFF2-40B4-BE49-F238E27FC236}">
                  <a16:creationId xmlns:a16="http://schemas.microsoft.com/office/drawing/2014/main" id="{04488E4C-5EC9-497D-81F1-F86831B6D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38508"/>
            <a:stretch>
              <a:fillRect/>
            </a:stretch>
          </p:blipFill>
          <p:spPr bwMode="auto">
            <a:xfrm>
              <a:off x="9025681" y="1693267"/>
              <a:ext cx="1355583" cy="1063380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52CC05-C4C7-46CB-AAA6-D08B15BACBA8}"/>
                </a:ext>
              </a:extLst>
            </p:cNvPr>
            <p:cNvSpPr txBox="1"/>
            <p:nvPr/>
          </p:nvSpPr>
          <p:spPr>
            <a:xfrm>
              <a:off x="9125155" y="2807284"/>
              <a:ext cx="1053516" cy="42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চ্যানেল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FF39C6-6C06-487A-8795-D5F5824A7720}"/>
              </a:ext>
            </a:extLst>
          </p:cNvPr>
          <p:cNvGrpSpPr/>
          <p:nvPr/>
        </p:nvGrpSpPr>
        <p:grpSpPr>
          <a:xfrm>
            <a:off x="1203040" y="910070"/>
            <a:ext cx="2250830" cy="2286640"/>
            <a:chOff x="1657675" y="1445587"/>
            <a:chExt cx="1503781" cy="1568983"/>
          </a:xfrm>
        </p:grpSpPr>
        <p:pic>
          <p:nvPicPr>
            <p:cNvPr id="12" name="Picture 4" descr="http://bazarreza.ir/Upload/Images/Gallery/LogoBar/CDROM.png">
              <a:extLst>
                <a:ext uri="{FF2B5EF4-FFF2-40B4-BE49-F238E27FC236}">
                  <a16:creationId xmlns:a16="http://schemas.microsoft.com/office/drawing/2014/main" id="{0EB89B72-8B4F-41EC-A508-8F66736F2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57675" y="1445587"/>
              <a:ext cx="1503781" cy="1128733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D1BAF4-855C-4D13-A2BC-3FD94870920B}"/>
                </a:ext>
              </a:extLst>
            </p:cNvPr>
            <p:cNvSpPr txBox="1"/>
            <p:nvPr/>
          </p:nvSpPr>
          <p:spPr>
            <a:xfrm>
              <a:off x="1854096" y="2613325"/>
              <a:ext cx="1110940" cy="40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সিডিরম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4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8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33600" y="4994037"/>
            <a:ext cx="8276492" cy="12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523" y="1139955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877" y="1105722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E203E-2129-4F94-AB7E-02CDA06D8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32" y="1708863"/>
            <a:ext cx="4558108" cy="3060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53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BDBE6-4DB3-446F-B9FD-A1F3550F28CD}"/>
              </a:ext>
            </a:extLst>
          </p:cNvPr>
          <p:cNvSpPr txBox="1"/>
          <p:nvPr/>
        </p:nvSpPr>
        <p:spPr>
          <a:xfrm>
            <a:off x="2855742" y="3080824"/>
            <a:ext cx="65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 ক্ষেত্রে ই-লার্নিং এর সুবিধা গুলো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200" kern="1200" dirty="0"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8A4E1-DD0D-4EC4-B1A7-53F204BC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58" y="1158939"/>
            <a:ext cx="2457450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44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0DCED-2C45-4D2B-A1F1-A66F84131229}"/>
              </a:ext>
            </a:extLst>
          </p:cNvPr>
          <p:cNvSpPr txBox="1"/>
          <p:nvPr/>
        </p:nvSpPr>
        <p:spPr>
          <a:xfrm>
            <a:off x="3868617" y="3235569"/>
            <a:ext cx="6189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মাল্টিমিডি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 ব্যবহার।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হাতে-কলমে কাজ করার সুযোগ।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উপকরণ সংগ্রহ খুব সহজ।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দক্ষ শিক্ষকের পাঠদান সংগ্রহ করে তা উপস্থাপন।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এক্সপেরিমেন্ট করার সুযোগ ইত্যাদি।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E8DDE-8121-45D4-916F-7A088F2C83C4}"/>
              </a:ext>
            </a:extLst>
          </p:cNvPr>
          <p:cNvSpPr txBox="1"/>
          <p:nvPr/>
        </p:nvSpPr>
        <p:spPr>
          <a:xfrm>
            <a:off x="4515736" y="1688122"/>
            <a:ext cx="6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ক্ষেত্রে ই-লার্নিং এর সুবিধা গুলো হল-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D43B8-BC4A-402A-8DE0-F59C35E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3" y="801858"/>
            <a:ext cx="3244948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50056" y="1643419"/>
            <a:ext cx="2852879" cy="2821992"/>
            <a:chOff x="609600" y="1828800"/>
            <a:chExt cx="4931107" cy="3648208"/>
          </a:xfrm>
        </p:grpSpPr>
        <p:pic>
          <p:nvPicPr>
            <p:cNvPr id="44034" name="Picture 2" descr="http://pmchampion.com/images/PMP-Course-PMBOK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828800"/>
              <a:ext cx="4552950" cy="27527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90601" y="4800601"/>
              <a:ext cx="4550106" cy="67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উন্ম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ক্ত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কোর্স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83321" y="88628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98721" y="1871000"/>
            <a:ext cx="2377372" cy="2737072"/>
            <a:chOff x="5867400" y="914400"/>
            <a:chExt cx="2010918" cy="2637853"/>
          </a:xfrm>
        </p:grpSpPr>
        <p:pic>
          <p:nvPicPr>
            <p:cNvPr id="44038" name="Picture 6" descr="http://p8cdn2static.sharpschool.com/common/resources/images/Cliparts/Math/Student%20Geometry%20Comput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7400" y="914400"/>
              <a:ext cx="2010918" cy="22098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892391" y="3048000"/>
              <a:ext cx="1963631" cy="50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হোমওয়ার্ক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জমাদান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5CD8A41-EAA7-4E4F-93BF-59C2ABA79C7C}"/>
              </a:ext>
            </a:extLst>
          </p:cNvPr>
          <p:cNvGrpSpPr/>
          <p:nvPr/>
        </p:nvGrpSpPr>
        <p:grpSpPr>
          <a:xfrm>
            <a:off x="4702736" y="2858526"/>
            <a:ext cx="3020310" cy="3185760"/>
            <a:chOff x="5673413" y="3477504"/>
            <a:chExt cx="2594288" cy="2887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910EFC-2D5D-4140-A3D4-E692289A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413" y="3477504"/>
              <a:ext cx="2594288" cy="21293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18F235-D076-4623-924D-CABAF693B490}"/>
                </a:ext>
              </a:extLst>
            </p:cNvPr>
            <p:cNvSpPr txBox="1"/>
            <p:nvPr/>
          </p:nvSpPr>
          <p:spPr>
            <a:xfrm>
              <a:off x="5795889" y="5500460"/>
              <a:ext cx="2082019" cy="86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পরীক্ষা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8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7315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42" name="Picture 6" descr="https://ebookscambridge.files.wordpress.com/2013/10/up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795809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93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7737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38739" y="145954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8657" y="1751847"/>
            <a:ext cx="3980308" cy="2362200"/>
          </a:xfrm>
          <a:prstGeom prst="rect">
            <a:avLst/>
          </a:prstGeom>
          <a:noFill/>
        </p:spPr>
      </p:pic>
      <p:sp>
        <p:nvSpPr>
          <p:cNvPr id="47110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679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679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1" y="4648200"/>
            <a:ext cx="706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15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0694" y="1751847"/>
            <a:ext cx="3870325" cy="241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0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708026"/>
            <a:ext cx="8382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5306" y="792485"/>
            <a:ext cx="27432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163" y="1195755"/>
            <a:ext cx="25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539" y="35427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38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ED11F1B-BFBE-476C-97C7-5EF16EA8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4184"/>
            <a:ext cx="1361379" cy="16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CD1613-1971-4048-9F30-86748857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2" y="1121899"/>
            <a:ext cx="5036233" cy="4614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389CC-559E-4EFE-B889-9F210F51DC6E}"/>
              </a:ext>
            </a:extLst>
          </p:cNvPr>
          <p:cNvSpPr txBox="1"/>
          <p:nvPr/>
        </p:nvSpPr>
        <p:spPr>
          <a:xfrm rot="19808811">
            <a:off x="991259" y="1511655"/>
            <a:ext cx="3390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2CA0-00C2-4A50-92DD-B563A95F9B4A}"/>
              </a:ext>
            </a:extLst>
          </p:cNvPr>
          <p:cNvSpPr txBox="1"/>
          <p:nvPr/>
        </p:nvSpPr>
        <p:spPr>
          <a:xfrm rot="20239898">
            <a:off x="7412254" y="4243570"/>
            <a:ext cx="3608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4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5D4E1D8-85A8-42DC-A42A-2C5615C4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231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নাসিমা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দুড়াকুটি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0437C0-EC56-4CBC-A698-552995360D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8583" y="1350501"/>
            <a:ext cx="3352800" cy="451572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ম/১০</a:t>
            </a:r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4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1ম</a:t>
            </a:r>
            <a:endParaRPr lang="en-US" sz="24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ই-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F112D-726B-4CB4-A75E-E52A6931C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37" y="1950665"/>
            <a:ext cx="1249092" cy="16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80348-7753-40E1-9A68-E595A2C8F1D1}"/>
              </a:ext>
            </a:extLst>
          </p:cNvPr>
          <p:cNvSpPr txBox="1"/>
          <p:nvPr/>
        </p:nvSpPr>
        <p:spPr>
          <a:xfrm>
            <a:off x="4586067" y="1209821"/>
            <a:ext cx="25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E2F81-5C11-4FDC-A9AA-DBD9F739A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4" y="1649873"/>
            <a:ext cx="1801914" cy="180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D37C4-E3F5-477C-9BC6-5DA4E756B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28" y="2138362"/>
            <a:ext cx="1996997" cy="36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86892" y="1600200"/>
            <a:ext cx="292373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9971C-0FBD-4745-9CEB-038F3482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9" y="914400"/>
            <a:ext cx="3439582" cy="2488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F5A33D-C8B5-44C5-BF0D-61D78DF5C2E6}"/>
              </a:ext>
            </a:extLst>
          </p:cNvPr>
          <p:cNvSpPr/>
          <p:nvPr/>
        </p:nvSpPr>
        <p:spPr>
          <a:xfrm flipH="1">
            <a:off x="4440695" y="2734783"/>
            <a:ext cx="3451859" cy="26492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58B8A0-C580-4BA1-8B79-38D6281B26A1}"/>
              </a:ext>
            </a:extLst>
          </p:cNvPr>
          <p:cNvSpPr/>
          <p:nvPr/>
        </p:nvSpPr>
        <p:spPr>
          <a:xfrm flipH="1">
            <a:off x="1001114" y="3392805"/>
            <a:ext cx="3421716" cy="26493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378E5-B348-4451-AD50-6DBC732D753F}"/>
              </a:ext>
            </a:extLst>
          </p:cNvPr>
          <p:cNvSpPr/>
          <p:nvPr/>
        </p:nvSpPr>
        <p:spPr>
          <a:xfrm flipH="1">
            <a:off x="7867646" y="914400"/>
            <a:ext cx="3196057" cy="251388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4C201-A0BC-4634-87CD-6D5AE8B669A1}"/>
              </a:ext>
            </a:extLst>
          </p:cNvPr>
          <p:cNvSpPr/>
          <p:nvPr/>
        </p:nvSpPr>
        <p:spPr>
          <a:xfrm flipH="1">
            <a:off x="7875216" y="3428285"/>
            <a:ext cx="3196058" cy="260134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5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6C28A-1B92-4203-805F-B55CDF205087}"/>
              </a:ext>
            </a:extLst>
          </p:cNvPr>
          <p:cNvSpPr txBox="1"/>
          <p:nvPr/>
        </p:nvSpPr>
        <p:spPr>
          <a:xfrm>
            <a:off x="1146653" y="2882696"/>
            <a:ext cx="6745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ই-লার্নিং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13" descr="MMC2.png">
            <a:extLst>
              <a:ext uri="{FF2B5EF4-FFF2-40B4-BE49-F238E27FC236}">
                <a16:creationId xmlns:a16="http://schemas.microsoft.com/office/drawing/2014/main" id="{4ADE839C-BFC9-496B-8239-A5CB5631E2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4081" t="8198" r="13495" b="28263"/>
          <a:stretch>
            <a:fillRect/>
          </a:stretch>
        </p:blipFill>
        <p:spPr>
          <a:xfrm>
            <a:off x="7167631" y="2047795"/>
            <a:ext cx="3594154" cy="2762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80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90033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828801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886180"/>
            <a:ext cx="82296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628271" y="1557997"/>
            <a:ext cx="31089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B80BD2-CCF3-409E-935E-9C1CB832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27" y="14896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781" y="2363400"/>
            <a:ext cx="96504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NikoshBAN" pitchFamily="2" charset="0"/>
              </a:rPr>
              <a:t>ই-লার্নিং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NikoshBAN" pitchFamily="2" charset="0"/>
            </a:endParaRPr>
          </a:p>
          <a:p>
            <a:pPr algn="just"/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NikoshBAN" pitchFamily="2" charset="0"/>
            </a:endParaRPr>
          </a:p>
          <a:p>
            <a:pPr algn="just"/>
            <a:r>
              <a:rPr lang="bn-BD" sz="2400" dirty="0">
                <a:latin typeface="Arial" panose="020B0604020202020204" pitchFamily="34" charset="0"/>
                <a:cs typeface="NikoshBAN" pitchFamily="2" charset="0"/>
              </a:rPr>
              <a:t>ই-লার্নিং শব্দটি ইলেকট্রনিক লার্নিং কথাটির সংক্ষিপ্ত রূপ। এটা বলতে আমরা পাঠদান করার জন্যে সিডি রম, ইন্টারনেট, ব্যক্তিগত নেটওয়ার্ক কিংবা টেলিভিশন চ্যানেল ব্যবহার করার পদ্ধতিকে বুঝিয়ে থাকি। মনে রাখতে হবে ই-লার্নিং কিন্তু মোটেও সনাতন পদ্ধতিতে পাঠদানের বিকল্প নয়, এটি সনাতন পদ্ধতির পরিপূরক। আগে শিক্ষক শ্রেণি কক্ষে পাঠদান করানোর সময় অনেক কিছুই হাতে-কলমে দেখাতে পারতো না। কিন্তু বর্তমানে শিক্ষক সেটি মাল্টিমিডিয়ার সাহায্যে তাৎক্ষনিক ভাবে শিক্ষার্থীকে দেখাতে পারছে। সেই সাথে শিক্ষার্থীরা ও বিষয়টি সম্পর্কে বিস্তারিত জানতে পারছে। এই পদ্ধতির সাহায্যে শিক্ষক ইচ্ছে করলেই মাল্টিমিডিয়ার মাধ্যমে এক্সপেরিমেন্ট দেখাতে</a:t>
            </a:r>
            <a:r>
              <a:rPr lang="en-US" sz="2400" dirty="0"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BD" sz="2400" dirty="0">
                <a:latin typeface="Arial" panose="020B0604020202020204" pitchFamily="34" charset="0"/>
                <a:cs typeface="NikoshBAN" pitchFamily="2" charset="0"/>
              </a:rPr>
              <a:t>পারে। এতে শিক্ষার্থীরা হাতে-কলমে কাজ করার অভিজ্ঞতা অর্জন করতে পারে।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45C598-7452-43E1-8C1D-BA6727038B11}"/>
              </a:ext>
            </a:extLst>
          </p:cNvPr>
          <p:cNvGrpSpPr/>
          <p:nvPr/>
        </p:nvGrpSpPr>
        <p:grpSpPr>
          <a:xfrm>
            <a:off x="3708208" y="756271"/>
            <a:ext cx="1454637" cy="1661259"/>
            <a:chOff x="2514600" y="838200"/>
            <a:chExt cx="2057400" cy="2609752"/>
          </a:xfrm>
        </p:grpSpPr>
        <p:pic>
          <p:nvPicPr>
            <p:cNvPr id="8" name="Picture 6" descr="https://cdn4.iconfinder.com/data/icons/SUPERVISTA/security/png/400/internet_connection.png">
              <a:extLst>
                <a:ext uri="{FF2B5EF4-FFF2-40B4-BE49-F238E27FC236}">
                  <a16:creationId xmlns:a16="http://schemas.microsoft.com/office/drawing/2014/main" id="{6B4D446A-A211-48B4-AEA0-443D055AA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614C9-E205-48C5-9DD8-167924494FE8}"/>
                </a:ext>
              </a:extLst>
            </p:cNvPr>
            <p:cNvSpPr txBox="1"/>
            <p:nvPr/>
          </p:nvSpPr>
          <p:spPr>
            <a:xfrm>
              <a:off x="2908718" y="2819400"/>
              <a:ext cx="1313188" cy="62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42DE6C-D651-4929-B8A8-2186A2C826BD}"/>
              </a:ext>
            </a:extLst>
          </p:cNvPr>
          <p:cNvGrpSpPr/>
          <p:nvPr/>
        </p:nvGrpSpPr>
        <p:grpSpPr>
          <a:xfrm>
            <a:off x="6338202" y="842307"/>
            <a:ext cx="1454637" cy="1639628"/>
            <a:chOff x="4953000" y="838200"/>
            <a:chExt cx="2133600" cy="2822315"/>
          </a:xfrm>
        </p:grpSpPr>
        <p:pic>
          <p:nvPicPr>
            <p:cNvPr id="11" name="Picture 8" descr="http://www.clipartbest.com/cliparts/ncX/86o/ncX86oLoi.png">
              <a:extLst>
                <a:ext uri="{FF2B5EF4-FFF2-40B4-BE49-F238E27FC236}">
                  <a16:creationId xmlns:a16="http://schemas.microsoft.com/office/drawing/2014/main" id="{4FCAA8A6-6C9C-4DC6-B66A-E40D5944F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B35E50-49DB-4182-8313-640D336C74D0}"/>
                </a:ext>
              </a:extLst>
            </p:cNvPr>
            <p:cNvSpPr txBox="1"/>
            <p:nvPr/>
          </p:nvSpPr>
          <p:spPr>
            <a:xfrm>
              <a:off x="5245125" y="2971800"/>
              <a:ext cx="1394741" cy="688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1E357E-F416-421B-A17D-D2F18B64C8FE}"/>
              </a:ext>
            </a:extLst>
          </p:cNvPr>
          <p:cNvGrpSpPr/>
          <p:nvPr/>
        </p:nvGrpSpPr>
        <p:grpSpPr>
          <a:xfrm>
            <a:off x="8969410" y="1003951"/>
            <a:ext cx="1355583" cy="1514127"/>
            <a:chOff x="6858000" y="2209800"/>
            <a:chExt cx="2018654" cy="2278495"/>
          </a:xfrm>
        </p:grpSpPr>
        <p:pic>
          <p:nvPicPr>
            <p:cNvPr id="14" name="Picture 10" descr="http://4.bp.blogspot.com/-_W6tB-_DxEc/UXitlsanWwI/AAAAAAAAAaw/edqqCzD7b2c/w615-h300/all%2Bbd%2Btv%2Blogo-1.png">
              <a:extLst>
                <a:ext uri="{FF2B5EF4-FFF2-40B4-BE49-F238E27FC236}">
                  <a16:creationId xmlns:a16="http://schemas.microsoft.com/office/drawing/2014/main" id="{7A53C3DA-9CC0-4E59-B829-609CEE662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FD3E2C-C6DF-4E03-B3A8-66AE3FBCD19E}"/>
                </a:ext>
              </a:extLst>
            </p:cNvPr>
            <p:cNvSpPr txBox="1"/>
            <p:nvPr/>
          </p:nvSpPr>
          <p:spPr>
            <a:xfrm>
              <a:off x="6938114" y="3886200"/>
              <a:ext cx="1704865" cy="602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চ্যানেল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88F0AC-D81A-4755-81BC-42247825F9E1}"/>
              </a:ext>
            </a:extLst>
          </p:cNvPr>
          <p:cNvGrpSpPr/>
          <p:nvPr/>
        </p:nvGrpSpPr>
        <p:grpSpPr>
          <a:xfrm>
            <a:off x="1484538" y="842307"/>
            <a:ext cx="1503781" cy="1481812"/>
            <a:chOff x="533400" y="990600"/>
            <a:chExt cx="1828800" cy="2400867"/>
          </a:xfrm>
        </p:grpSpPr>
        <p:pic>
          <p:nvPicPr>
            <p:cNvPr id="19" name="Picture 4" descr="http://bazarreza.ir/Upload/Images/Gallery/LogoBar/CDROM.png">
              <a:extLst>
                <a:ext uri="{FF2B5EF4-FFF2-40B4-BE49-F238E27FC236}">
                  <a16:creationId xmlns:a16="http://schemas.microsoft.com/office/drawing/2014/main" id="{AFC0D467-0A2B-4FC5-ABFC-DA7F1354D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F0DE21-1D7A-4DBC-8769-1070B399DEEB}"/>
                </a:ext>
              </a:extLst>
            </p:cNvPr>
            <p:cNvSpPr txBox="1"/>
            <p:nvPr/>
          </p:nvSpPr>
          <p:spPr>
            <a:xfrm>
              <a:off x="914399" y="2743199"/>
              <a:ext cx="1351052" cy="64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সিডিরম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33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8DAFC-BE78-4BF0-BCB5-486DDC267CA4}"/>
              </a:ext>
            </a:extLst>
          </p:cNvPr>
          <p:cNvSpPr txBox="1"/>
          <p:nvPr/>
        </p:nvSpPr>
        <p:spPr>
          <a:xfrm>
            <a:off x="4332849" y="1420837"/>
            <a:ext cx="333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CE887-6B40-43C1-9269-70666A3936FB}"/>
              </a:ext>
            </a:extLst>
          </p:cNvPr>
          <p:cNvSpPr txBox="1"/>
          <p:nvPr/>
        </p:nvSpPr>
        <p:spPr>
          <a:xfrm>
            <a:off x="2846364" y="2690427"/>
            <a:ext cx="389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3E95B-D897-4DBD-9C43-DADDDBAD2662}"/>
              </a:ext>
            </a:extLst>
          </p:cNvPr>
          <p:cNvSpPr txBox="1"/>
          <p:nvPr/>
        </p:nvSpPr>
        <p:spPr>
          <a:xfrm>
            <a:off x="1561525" y="3896736"/>
            <a:ext cx="8839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 পদ্ধতির পাঠদানের বিকল্প হিসাবে সিডি রম, ইন্টারনেট, ব্যক্তিগত নেটওয়ার্ক কিংবা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চ্যানেল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করার পদ্ধতিকে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 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7A644-61F1-4C11-9301-164D4864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39" y="948644"/>
            <a:ext cx="2686294" cy="2690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97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752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038739" y="1361064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057400" y="4724401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5599E-8A91-417E-B5DB-4ADEC4F0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1918292"/>
            <a:ext cx="3812344" cy="2217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0F5FC-BA0B-452F-A11B-101DB13C9FFE}"/>
              </a:ext>
            </a:extLst>
          </p:cNvPr>
          <p:cNvSpPr txBox="1"/>
          <p:nvPr/>
        </p:nvSpPr>
        <p:spPr>
          <a:xfrm>
            <a:off x="3826415" y="3967086"/>
            <a:ext cx="43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5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8355" y="975369"/>
            <a:ext cx="2334293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60374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36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128DB-0287-4054-BB58-EDDA03F65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945931"/>
            <a:ext cx="2811243" cy="236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390</Words>
  <Application>Microsoft Office PowerPoint</Application>
  <PresentationFormat>Widescreen</PresentationFormat>
  <Paragraphs>82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Tw Cen MT</vt:lpstr>
      <vt:lpstr>Wingdings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36</cp:revision>
  <dcterms:created xsi:type="dcterms:W3CDTF">2020-10-24T14:46:18Z</dcterms:created>
  <dcterms:modified xsi:type="dcterms:W3CDTF">2020-11-02T14:33:18Z</dcterms:modified>
</cp:coreProperties>
</file>