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6" r:id="rId3"/>
    <p:sldId id="266" r:id="rId4"/>
    <p:sldId id="277" r:id="rId5"/>
    <p:sldId id="264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0972800" cy="6218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17661"/>
            <a:ext cx="8229600" cy="2164868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6015"/>
            <a:ext cx="8229600" cy="15013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31064"/>
            <a:ext cx="9464040" cy="1201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655318"/>
            <a:ext cx="9464040" cy="39454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31064"/>
            <a:ext cx="2366010" cy="526966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31064"/>
            <a:ext cx="6960870" cy="52696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31064"/>
            <a:ext cx="9464040" cy="1201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655318"/>
            <a:ext cx="9464040" cy="3945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6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550242"/>
            <a:ext cx="9464040" cy="258661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161326"/>
            <a:ext cx="9464040" cy="13602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9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31064"/>
            <a:ext cx="9464040" cy="1201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55318"/>
            <a:ext cx="4663440" cy="3945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655318"/>
            <a:ext cx="4663440" cy="3945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31064"/>
            <a:ext cx="9464040" cy="1201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524332"/>
            <a:ext cx="4642008" cy="7470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271384"/>
            <a:ext cx="4642008" cy="33408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524332"/>
            <a:ext cx="4664869" cy="7470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271384"/>
            <a:ext cx="4664869" cy="33408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5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31064"/>
            <a:ext cx="9464040" cy="12019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14549"/>
            <a:ext cx="3539013" cy="1450922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895312"/>
            <a:ext cx="5554980" cy="4418979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865471"/>
            <a:ext cx="3539013" cy="3456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14549"/>
            <a:ext cx="3539013" cy="1450922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895312"/>
            <a:ext cx="5554980" cy="44189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865471"/>
            <a:ext cx="3539013" cy="3456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71F4ABCD-D1C4-473E-96B4-C63BB013A17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5763386"/>
            <a:ext cx="3703320" cy="3310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5763386"/>
            <a:ext cx="2468880" cy="331064"/>
          </a:xfrm>
          <a:prstGeom prst="rect">
            <a:avLst/>
          </a:prstGeom>
        </p:spPr>
        <p:txBody>
          <a:bodyPr/>
          <a:lstStyle/>
          <a:p>
            <a:fld id="{6B1DF71A-EBC6-4C78-9CF4-C7E011920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6290061-12B5-4D81-9371-E53F9A24F4D7}"/>
              </a:ext>
            </a:extLst>
          </p:cNvPr>
          <p:cNvSpPr/>
          <p:nvPr userDrawn="1"/>
        </p:nvSpPr>
        <p:spPr>
          <a:xfrm>
            <a:off x="0" y="2"/>
            <a:ext cx="10972800" cy="6218238"/>
          </a:xfrm>
          <a:prstGeom prst="frame">
            <a:avLst>
              <a:gd name="adj1" fmla="val 2475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9E54445-DFC7-4DF0-861A-320AEE368F35}"/>
              </a:ext>
            </a:extLst>
          </p:cNvPr>
          <p:cNvSpPr/>
          <p:nvPr userDrawn="1"/>
        </p:nvSpPr>
        <p:spPr>
          <a:xfrm>
            <a:off x="135532" y="139681"/>
            <a:ext cx="10683439" cy="5915182"/>
          </a:xfrm>
          <a:prstGeom prst="frame">
            <a:avLst>
              <a:gd name="adj1" fmla="val 383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04EBA-A416-4EA4-A3AD-8FCABCEB3C4A}"/>
              </a:ext>
            </a:extLst>
          </p:cNvPr>
          <p:cNvSpPr/>
          <p:nvPr userDrawn="1"/>
        </p:nvSpPr>
        <p:spPr>
          <a:xfrm>
            <a:off x="947750" y="5859552"/>
            <a:ext cx="9059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35"/>
              </a:spcBef>
              <a:spcAft>
                <a:spcPts val="535"/>
              </a:spcAft>
            </a:pP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ইসলাম;বিএসসি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বিএড;সিনিয়র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মাদ্রাসা,শিয়ালকোল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mmislam686@gmail.co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F9759-3BDB-44F0-BDB4-275486449BBD}"/>
              </a:ext>
            </a:extLst>
          </p:cNvPr>
          <p:cNvSpPr txBox="1"/>
          <p:nvPr/>
        </p:nvSpPr>
        <p:spPr>
          <a:xfrm>
            <a:off x="1842247" y="721339"/>
            <a:ext cx="7288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62D44-11E6-4774-B12D-9663C0AD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85" y="1552882"/>
            <a:ext cx="7116156" cy="3944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2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50" y="1473800"/>
            <a:ext cx="2764783" cy="249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849728" y="597129"/>
            <a:ext cx="4851008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 ও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কেপলারের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0431" y="1473800"/>
            <a:ext cx="2304248" cy="3136969"/>
            <a:chOff x="530058" y="1877389"/>
            <a:chExt cx="2541320" cy="29428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58" y="1877389"/>
              <a:ext cx="2541320" cy="24348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1159666" y="4367057"/>
              <a:ext cx="1282102" cy="4531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53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গ্যালিলিও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27146" y="1484568"/>
            <a:ext cx="2336549" cy="3116484"/>
            <a:chOff x="3586349" y="1844766"/>
            <a:chExt cx="2576944" cy="29762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349" y="1844766"/>
              <a:ext cx="2576944" cy="24675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4370084" y="4306487"/>
              <a:ext cx="1252046" cy="5144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901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কেপলার</a:t>
              </a: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6063695" y="2587412"/>
            <a:ext cx="1249032" cy="463004"/>
          </a:xfrm>
          <a:prstGeom prst="rightArrow">
            <a:avLst/>
          </a:prstGeom>
          <a:solidFill>
            <a:srgbClr val="ED71C4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12" name="Cross 11"/>
          <p:cNvSpPr/>
          <p:nvPr/>
        </p:nvSpPr>
        <p:spPr>
          <a:xfrm>
            <a:off x="3070914" y="2587412"/>
            <a:ext cx="543761" cy="592213"/>
          </a:xfrm>
          <a:prstGeom prst="plus">
            <a:avLst>
              <a:gd name="adj" fmla="val 40926"/>
            </a:avLst>
          </a:prstGeom>
          <a:solidFill>
            <a:srgbClr val="ED71C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13" name="Rectangle 12"/>
          <p:cNvSpPr/>
          <p:nvPr/>
        </p:nvSpPr>
        <p:spPr>
          <a:xfrm>
            <a:off x="1352957" y="4524142"/>
            <a:ext cx="8895376" cy="109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কোপারনিকাসের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সূর্যকে কেন্দ্র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মতবাদের পক্ষে প্রমান হাজির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211669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668" y="688046"/>
            <a:ext cx="2531463" cy="76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547" y="4863355"/>
            <a:ext cx="9265443" cy="59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43" indent="-414543">
              <a:buSzPct val="130000"/>
              <a:buBlip>
                <a:blip r:embed="rId2"/>
              </a:buBlip>
            </a:pP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বিজ্ঞানী পৃথিবী কেন্দ্রিক মডেলের কথা বলেছেন তা লিখ।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1AAB1-F009-42D3-BD5B-A3A4A7122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08" y="1450114"/>
            <a:ext cx="4182725" cy="3245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7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4555" y="526497"/>
            <a:ext cx="906017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3" name="Rectangle 2"/>
          <p:cNvSpPr/>
          <p:nvPr/>
        </p:nvSpPr>
        <p:spPr>
          <a:xfrm>
            <a:off x="4844555" y="487129"/>
            <a:ext cx="756938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58" y="1301795"/>
            <a:ext cx="5465884" cy="354269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61642" y="5024890"/>
            <a:ext cx="7849516" cy="53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বুধ সূর্যের সবচেয়ে কাছের গ্রহ। এতে কোনো বায়ুমণ্ডল নেই।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3905" y="4852435"/>
            <a:ext cx="9343760" cy="9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পশ্চিম আকাশে সন্ধাতারা এবং ভোরবেলায় শুকতারা রুপে যে তারাটি দেখা যায় সেটিই শুক্র। সূর্যের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গ্রহের উপর এসে পড়ে বলে আলোকিত দেখি।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9B4CF-3BA1-442C-91AE-8C03070E4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8" y="1301795"/>
            <a:ext cx="5443684" cy="34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990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9045" y="504873"/>
            <a:ext cx="1274708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7" name="Rectangle 6"/>
          <p:cNvSpPr/>
          <p:nvPr/>
        </p:nvSpPr>
        <p:spPr>
          <a:xfrm>
            <a:off x="4883507" y="504873"/>
            <a:ext cx="1205779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2" name="Rectangle 1"/>
          <p:cNvSpPr/>
          <p:nvPr/>
        </p:nvSpPr>
        <p:spPr>
          <a:xfrm>
            <a:off x="1490271" y="4822622"/>
            <a:ext cx="7753200" cy="9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এর পৃষ্ঠ লাল বলে এই গ্রহকে লাল গ্রহও বলা হয়। মাটির নিচে পানি থাকার সম্ভাবনা আছে বলে বিজ্ঞানীরা মনে করেন।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071" y="4822622"/>
            <a:ext cx="8580701" cy="9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পৃথিবীঃ জীবনের জন্য উপযোগী উপকরণ ও পরিবেশের উপযোগী গ্রহ হলো পৃথিবী। পৃথিবী দূরত্বের দিক দিয়ে তৃতীয় গ্রহ।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0C3FC-AAC0-4531-BBD2-207CC4AF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6" y="1341891"/>
            <a:ext cx="5263963" cy="3480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2CEDD-2056-44B0-9CCF-6C2DD1C8C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24" y="1373850"/>
            <a:ext cx="4368894" cy="34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9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5453" y="697641"/>
            <a:ext cx="923651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3" name="Rectangle 2"/>
          <p:cNvSpPr/>
          <p:nvPr/>
        </p:nvSpPr>
        <p:spPr>
          <a:xfrm>
            <a:off x="4778784" y="696070"/>
            <a:ext cx="1636987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5" name="Rectangle 4"/>
          <p:cNvSpPr/>
          <p:nvPr/>
        </p:nvSpPr>
        <p:spPr>
          <a:xfrm>
            <a:off x="164131" y="4860408"/>
            <a:ext cx="10597175" cy="53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বৃহস্পতি সূর্যের সবচেয়ে বড় গ্রহ। এটিতে শুধু গ্যাসই রয়েছে, কোনো কঠিন পৃষ্ঠ নেই।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945" y="4861979"/>
            <a:ext cx="9777545" cy="53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শনি গ্রহটি কেবল গ্যাস দিয়ে তৈরি। এটিকে ঘিরে কতগুলো রিং বা আংটা রয়েছে।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E76F3-337C-4AF3-9F27-0F18677D9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86" y="1477033"/>
            <a:ext cx="4698907" cy="317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95F3F9-A0AF-4969-A8A1-5496C8EE9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r="9134" b="11899"/>
          <a:stretch/>
        </p:blipFill>
        <p:spPr>
          <a:xfrm>
            <a:off x="2871786" y="1440446"/>
            <a:ext cx="5034534" cy="32485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77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7571" y="546287"/>
            <a:ext cx="1414883" cy="70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sp>
        <p:nvSpPr>
          <p:cNvPr id="3" name="Rectangle 2"/>
          <p:cNvSpPr/>
          <p:nvPr/>
        </p:nvSpPr>
        <p:spPr>
          <a:xfrm>
            <a:off x="4869194" y="564309"/>
            <a:ext cx="1771639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89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98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10" y="1266546"/>
            <a:ext cx="5325871" cy="3636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837506" y="4954866"/>
            <a:ext cx="7096878" cy="53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নেপচুনও অনেকটা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ইউরেনাসের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 একটি গ্রহ।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2021" y="4940659"/>
            <a:ext cx="5165984" cy="53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গ্যাস ও বরফ দিয়ে গঠিত।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BF7D0-0785-452B-9F54-B7C2C4F6E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09" y="1258253"/>
            <a:ext cx="5325871" cy="3601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036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8312" y="594768"/>
            <a:ext cx="2364750" cy="76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2190" y="4901147"/>
            <a:ext cx="7568419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543" indent="-414543">
              <a:buSzPct val="130000"/>
              <a:buBlip>
                <a:blip r:embed="rId2"/>
              </a:buBlip>
            </a:pP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সৌরজগতের সূর্য ও গ্রহগুলোর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BB8E8-21FE-4492-918F-31AD37D9B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04" y="1466636"/>
            <a:ext cx="5506767" cy="3324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2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6196" y="549266"/>
            <a:ext cx="1842172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4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5755" y="1542253"/>
            <a:ext cx="4618572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গ্রহ নিচের কোনটি নয়?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0807" y="1947210"/>
            <a:ext cx="1007007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বুধ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3105" y="1963044"/>
            <a:ext cx="1658197" cy="53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29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1833" y="1947210"/>
            <a:ext cx="984565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শনি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671" y="1899545"/>
            <a:ext cx="1428596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ধুমকেতু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2941" y="2398236"/>
            <a:ext cx="8273419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কোপারনিকাসের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মতবাদের পক্ষে প্রমান হাজির করেন কোন বিজ্ঞানী?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0928" y="2885596"/>
            <a:ext cx="3132589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গ্যালিলিও ও কেপলার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2611" y="2853965"/>
            <a:ext cx="2452916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টলেমি ও নিউটন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8073" y="3346865"/>
            <a:ext cx="3238387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কোপারনিকাস ও প্লেটো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47624" y="3346865"/>
            <a:ext cx="2876108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গ্যালিলিও ও টলেমি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2497" y="3840809"/>
            <a:ext cx="2840842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গঠিত…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37319" y="4310336"/>
            <a:ext cx="1277914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7222" y="4295494"/>
            <a:ext cx="1816523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সাতটি গ্রহ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04657" y="4352191"/>
            <a:ext cx="4185761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কিছু জ্যোতিস্ক ও ফাঁকা জায়গা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87786" y="4813872"/>
            <a:ext cx="2654894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87786" y="5248198"/>
            <a:ext cx="708848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45012" y="5241471"/>
            <a:ext cx="1295547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ও ii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43450" y="5228704"/>
            <a:ext cx="1402948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ও iii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49289" y="5241471"/>
            <a:ext cx="1899879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 , ii ও iii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597638" y="913648"/>
            <a:ext cx="2504370" cy="1017849"/>
            <a:chOff x="8122494" y="2341969"/>
            <a:chExt cx="2762032" cy="1122570"/>
          </a:xfrm>
        </p:grpSpPr>
        <p:sp>
          <p:nvSpPr>
            <p:cNvPr id="35" name="Horizontal Scroll 34"/>
            <p:cNvSpPr/>
            <p:nvPr/>
          </p:nvSpPr>
          <p:spPr>
            <a:xfrm>
              <a:off x="8122494" y="2341969"/>
              <a:ext cx="2714625" cy="1122570"/>
            </a:xfrm>
            <a:prstGeom prst="horizontalScroll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58496" y="2626255"/>
              <a:ext cx="2526030" cy="5634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72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চেস্টা করো</a:t>
              </a:r>
            </a:p>
          </p:txBody>
        </p:sp>
      </p:grpSp>
      <p:sp>
        <p:nvSpPr>
          <p:cNvPr id="37" name="Horizontal Scroll 36"/>
          <p:cNvSpPr/>
          <p:nvPr/>
        </p:nvSpPr>
        <p:spPr>
          <a:xfrm>
            <a:off x="7604904" y="919632"/>
            <a:ext cx="2461386" cy="1017849"/>
          </a:xfrm>
          <a:prstGeom prst="horizontalScroll">
            <a:avLst/>
          </a:prstGeom>
          <a:solidFill>
            <a:srgbClr val="FF99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1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3800" y="496101"/>
            <a:ext cx="1630875" cy="1207387"/>
            <a:chOff x="696528" y="487312"/>
            <a:chExt cx="2285999" cy="1828801"/>
          </a:xfrm>
        </p:grpSpPr>
        <p:pic>
          <p:nvPicPr>
            <p:cNvPr id="27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69" y="924844"/>
            <a:ext cx="1355921" cy="13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উত্তর সঠিক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উত্তর সঠিক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উত্তর সঠিক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আবার চেষ্টা কর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944" y="545121"/>
            <a:ext cx="1827744" cy="84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96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549715" y="4410359"/>
            <a:ext cx="4589718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তিনটি গ্রহের নাম বল?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32742" y="2638924"/>
            <a:ext cx="4503156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সবচেয়ে কাছের গ্রহ কোনটি?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9715" y="3153597"/>
            <a:ext cx="4291559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কোপারনিকাসের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মতবাদটি লিখ?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9715" y="2108890"/>
            <a:ext cx="2999539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গ্রহের পৃষ্ঠ লাল?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9714" y="3781978"/>
            <a:ext cx="4081567" cy="538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গ্রহটি কী দ্বারা গঠিত?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8984" y="485818"/>
            <a:ext cx="2346617" cy="1677710"/>
            <a:chOff x="696528" y="487312"/>
            <a:chExt cx="2285999" cy="1828801"/>
          </a:xfrm>
        </p:grpSpPr>
        <p:pic>
          <p:nvPicPr>
            <p:cNvPr id="9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48" y="1975533"/>
            <a:ext cx="2359937" cy="34472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17728" y="1029488"/>
            <a:ext cx="2060179" cy="9294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40" b="1" spc="-12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প্রশ্ন</a:t>
            </a:r>
          </a:p>
        </p:txBody>
      </p:sp>
    </p:spTree>
    <p:extLst>
      <p:ext uri="{BB962C8B-B14F-4D97-AF65-F5344CB8AC3E}">
        <p14:creationId xmlns:p14="http://schemas.microsoft.com/office/powerpoint/2010/main" val="7711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483" y="582535"/>
            <a:ext cx="2513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0285" y="5163353"/>
            <a:ext cx="7679025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543" indent="-414543">
              <a:buSzPct val="130000"/>
              <a:buBlip>
                <a:blip r:embed="rId2"/>
              </a:buBlip>
            </a:pPr>
            <a:r>
              <a:rPr lang="bn-IN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গঠন কাঠামোর চিত্র অঙ্কন করে আনবে।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7" b="7587"/>
          <a:stretch/>
        </p:blipFill>
        <p:spPr>
          <a:xfrm>
            <a:off x="3099305" y="1413532"/>
            <a:ext cx="5260984" cy="3572749"/>
          </a:xfrm>
          <a:prstGeom prst="roundRect">
            <a:avLst>
              <a:gd name="adj" fmla="val 148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D50C2B-B5F6-479E-883B-D21B5D060D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10837" r="10982" b="14148"/>
          <a:stretch/>
        </p:blipFill>
        <p:spPr>
          <a:xfrm>
            <a:off x="3099305" y="1629655"/>
            <a:ext cx="4971567" cy="314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94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71" y="854503"/>
            <a:ext cx="1025936" cy="1350815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5001374" y="602314"/>
            <a:ext cx="1535998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49213" y="2434948"/>
            <a:ext cx="5007614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9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9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মিনিট</a:t>
            </a:r>
          </a:p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২৯-১০-২০২০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9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AE0C0-704F-4AF9-A0CE-FE11307CC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43" y="602314"/>
            <a:ext cx="1643248" cy="1832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DFE205-85C0-43F8-917F-FF0115059FCC}"/>
              </a:ext>
            </a:extLst>
          </p:cNvPr>
          <p:cNvSpPr/>
          <p:nvPr/>
        </p:nvSpPr>
        <p:spPr>
          <a:xfrm>
            <a:off x="312718" y="2434948"/>
            <a:ext cx="4997062" cy="33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90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9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9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90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9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90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bn-I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53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53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mmislam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  <a:hlinkClick r:id="rId5"/>
              </a:rPr>
              <a:t>686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Mobile No: 01719-931546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496777-B7FB-4199-959B-1033252C55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5158549" y="1275129"/>
            <a:ext cx="1780792" cy="44424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14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4933" y="429990"/>
            <a:ext cx="4142933" cy="845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098C2-A511-45A3-A3A2-7BF623EF0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/>
          <a:stretch/>
        </p:blipFill>
        <p:spPr>
          <a:xfrm>
            <a:off x="2232497" y="1275734"/>
            <a:ext cx="6507804" cy="4170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17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9686" y="5033099"/>
            <a:ext cx="5206875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আমরা কী বুঝতে পারলাম?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0755" y="5088912"/>
            <a:ext cx="7507183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পৃথিবী, গ্রহ, উপগ্রহ ও ধুমকেতুগুলো কিভাবে অবস্থান করে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320" y="5088913"/>
            <a:ext cx="6495689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এগুলো নিয়ে গঠিত </a:t>
            </a:r>
            <a:r>
              <a:rPr lang="en-US" sz="32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কে আমরা কী বলি?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8564" y="5033102"/>
            <a:ext cx="1731564" cy="706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6818" y="2463436"/>
            <a:ext cx="4852610" cy="120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54" b="1" dirty="0">
                <a:solidFill>
                  <a:srgbClr val="AE16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2664" y="461456"/>
            <a:ext cx="7555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নিচের ছবিটি লক্ষ করি…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63A5A3-13DD-4C38-8A96-72AC27AE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5" y="1290655"/>
            <a:ext cx="6774821" cy="3686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2D90D-3650-40F3-9F67-BA19915E9696}"/>
              </a:ext>
            </a:extLst>
          </p:cNvPr>
          <p:cNvSpPr txBox="1"/>
          <p:nvPr/>
        </p:nvSpPr>
        <p:spPr>
          <a:xfrm>
            <a:off x="3913917" y="2601216"/>
            <a:ext cx="2776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6E397-EB6E-41B5-A4DE-A38B7B3BEE8E}"/>
              </a:ext>
            </a:extLst>
          </p:cNvPr>
          <p:cNvSpPr txBox="1"/>
          <p:nvPr/>
        </p:nvSpPr>
        <p:spPr>
          <a:xfrm>
            <a:off x="2685355" y="2642800"/>
            <a:ext cx="5762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8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8" grpId="0"/>
      <p:bldP spid="8" grpId="1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4333" y="709434"/>
            <a:ext cx="54807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352704" algn="l"/>
              </a:tabLst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8564" y="4578337"/>
            <a:ext cx="1888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D2872-E05F-4ADA-8207-B4017DF1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15" y="1255180"/>
            <a:ext cx="3855559" cy="34841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AC78EE-E8EC-4E70-81D7-F62B182879A0}"/>
              </a:ext>
            </a:extLst>
          </p:cNvPr>
          <p:cNvSpPr txBox="1"/>
          <p:nvPr/>
        </p:nvSpPr>
        <p:spPr>
          <a:xfrm>
            <a:off x="5783715" y="4578337"/>
            <a:ext cx="403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0270" y="2197141"/>
            <a:ext cx="459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3216" y="1017852"/>
            <a:ext cx="1946367" cy="84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293" y="3238572"/>
            <a:ext cx="9306214" cy="168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পারবে;</a:t>
            </a:r>
          </a:p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বিজ্ঞানী পৃথিবী কেন্দ্রিক মডেলের কথা বলেছেন তা বলতে পারবে;</a:t>
            </a:r>
          </a:p>
          <a:p>
            <a:pPr>
              <a:buSzPct val="130000"/>
            </a:pP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গ্রহগুলোর পরিচয় বর্ণনা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59090" indent="-259090">
              <a:buSzPct val="150000"/>
              <a:buBlip>
                <a:blip r:embed="rId2"/>
              </a:buBlip>
            </a:pPr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29678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7476" y="776962"/>
            <a:ext cx="5873724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 আমরা কী বুঝতে পারলাম?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96" y="1477230"/>
            <a:ext cx="4069008" cy="3191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7476" y="4853239"/>
            <a:ext cx="7009719" cy="9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এবং একে কেন্দ্র করে ঘূর্ণায়মান সকল জ্যোতিস্ক ও ফাঁকা জায়গা নিয়ে আমাদের সৌরজগত গঠিত।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7361" y="4747621"/>
            <a:ext cx="6122305" cy="98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বেশি ভাগ জায়গায় ফাঁকা। সূর্যকে কেন্দ্র করে আটটি গ্রহ বিভিন্ন দূরত্ব থেকে ঘূরছে।</a:t>
            </a:r>
          </a:p>
        </p:txBody>
      </p:sp>
    </p:spTree>
    <p:extLst>
      <p:ext uri="{BB962C8B-B14F-4D97-AF65-F5344CB8AC3E}">
        <p14:creationId xmlns:p14="http://schemas.microsoft.com/office/powerpoint/2010/main" val="227422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771" y="651437"/>
            <a:ext cx="2209259" cy="7620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5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3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2647" y="4916302"/>
            <a:ext cx="3640165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543" indent="-414543" algn="ctr">
              <a:buSzPct val="130000"/>
              <a:buBlip>
                <a:blip r:embed="rId2"/>
              </a:buBlip>
            </a:pP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6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সৌরজগত কী তা লেখ।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D53FB-CF64-4BA6-A47B-F66A7B6EE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57" y="1443694"/>
            <a:ext cx="3264486" cy="33308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9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16" y="1555904"/>
            <a:ext cx="4133916" cy="321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1" y="1507451"/>
            <a:ext cx="4106183" cy="325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996548" y="484444"/>
            <a:ext cx="6564619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গণিতবিদ ও জ্যোর্তিবিজ্ঞানী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টলেমীর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15723" y="2646115"/>
            <a:ext cx="1249032" cy="463004"/>
          </a:xfrm>
          <a:prstGeom prst="rightArrow">
            <a:avLst/>
          </a:prstGeom>
          <a:solidFill>
            <a:srgbClr val="ED71C4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6" name="Rectangle 5"/>
          <p:cNvSpPr/>
          <p:nvPr/>
        </p:nvSpPr>
        <p:spPr>
          <a:xfrm>
            <a:off x="2636615" y="5187976"/>
            <a:ext cx="6187912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পৃথিবী কে কেন্দ্র করেই সবকিছু ঘোরে।</a:t>
            </a:r>
          </a:p>
        </p:txBody>
      </p:sp>
    </p:spTree>
    <p:extLst>
      <p:ext uri="{BB962C8B-B14F-4D97-AF65-F5344CB8AC3E}">
        <p14:creationId xmlns:p14="http://schemas.microsoft.com/office/powerpoint/2010/main" val="72261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r="15670"/>
          <a:stretch/>
        </p:blipFill>
        <p:spPr>
          <a:xfrm>
            <a:off x="649096" y="1417835"/>
            <a:ext cx="4037817" cy="362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44" y="1417835"/>
            <a:ext cx="4469577" cy="362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>
            <a:off x="4686912" y="2706787"/>
            <a:ext cx="1249032" cy="463004"/>
          </a:xfrm>
          <a:prstGeom prst="rightArrow">
            <a:avLst/>
          </a:prstGeom>
          <a:solidFill>
            <a:srgbClr val="ED71C4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/>
          </a:p>
        </p:txBody>
      </p:sp>
      <p:sp>
        <p:nvSpPr>
          <p:cNvPr id="5" name="Rectangle 4"/>
          <p:cNvSpPr/>
          <p:nvPr/>
        </p:nvSpPr>
        <p:spPr>
          <a:xfrm>
            <a:off x="2507058" y="506673"/>
            <a:ext cx="5958684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জ্যোর্তিবিজ্ঞানী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কোপারনিকাসের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2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6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3939" y="5191327"/>
            <a:ext cx="5376793" cy="594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পৃথিবী সূর্যকে কেন্দ্র করে ঘোরে।</a:t>
            </a:r>
          </a:p>
        </p:txBody>
      </p:sp>
    </p:spTree>
    <p:extLst>
      <p:ext uri="{BB962C8B-B14F-4D97-AF65-F5344CB8AC3E}">
        <p14:creationId xmlns:p14="http://schemas.microsoft.com/office/powerpoint/2010/main" val="241487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598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2020-10-29T03:44:15Z</dcterms:created>
  <dcterms:modified xsi:type="dcterms:W3CDTF">2020-11-01T17:21:53Z</dcterms:modified>
</cp:coreProperties>
</file>