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92B25-1AF1-4FB4-8951-DA1B857B424B}" type="datetimeFigureOut">
              <a:rPr lang="en-US" smtClean="0"/>
              <a:t>28-Aug-20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7A373-AE00-48B8-AEBE-C8A7B6268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65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B7A373-AE00-48B8-AEBE-C8A7B6268B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97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5"/>
          <p:cNvSpPr>
            <a:spLocks/>
          </p:cNvSpPr>
          <p:nvPr/>
        </p:nvSpPr>
        <p:spPr bwMode="auto">
          <a:xfrm>
            <a:off x="0" y="4324350"/>
            <a:ext cx="1744663" cy="777875"/>
          </a:xfrm>
          <a:custGeom>
            <a:avLst/>
            <a:gdLst>
              <a:gd name="T0" fmla="*/ 2147483646 w 372"/>
              <a:gd name="T1" fmla="*/ 2147483646 h 166"/>
              <a:gd name="T2" fmla="*/ 2147483646 w 372"/>
              <a:gd name="T3" fmla="*/ 2147483646 h 166"/>
              <a:gd name="T4" fmla="*/ 2147483646 w 372"/>
              <a:gd name="T5" fmla="*/ 2147483646 h 166"/>
              <a:gd name="T6" fmla="*/ 2147483646 w 372"/>
              <a:gd name="T7" fmla="*/ 2147483646 h 166"/>
              <a:gd name="T8" fmla="*/ 2147483646 w 372"/>
              <a:gd name="T9" fmla="*/ 2147483646 h 166"/>
              <a:gd name="T10" fmla="*/ 2147483646 w 372"/>
              <a:gd name="T11" fmla="*/ 2147483646 h 166"/>
              <a:gd name="T12" fmla="*/ 2147483646 w 372"/>
              <a:gd name="T13" fmla="*/ 2147483646 h 166"/>
              <a:gd name="T14" fmla="*/ 2147483646 w 372"/>
              <a:gd name="T15" fmla="*/ 0 h 166"/>
              <a:gd name="T16" fmla="*/ 0 w 372"/>
              <a:gd name="T17" fmla="*/ 0 h 166"/>
              <a:gd name="T18" fmla="*/ 0 w 372"/>
              <a:gd name="T19" fmla="*/ 2147483646 h 166"/>
              <a:gd name="T20" fmla="*/ 2147483646 w 372"/>
              <a:gd name="T21" fmla="*/ 2147483646 h 1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91270F-6F41-4CB5-BBBF-40A1CE72F516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4529138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E7E1235-BF89-4463-A29E-E60BD9AEE6EA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424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D67AB2-52D3-426C-A8AD-733B66CDACDE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434263-3EC6-465A-B53C-3C6548ED000C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79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67B5DA-7ABA-4CF8-A52C-7D7346AF3AC0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264E32-5792-405F-BBC2-20DF976CAF2D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133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CF2539-2FA5-4E8E-A70D-A54FBC60E396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0B032-826E-4C71-A221-3BDB71810649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797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TextBox 36"/>
          <p:cNvSpPr txBox="1">
            <a:spLocks noChangeArrowheads="1"/>
          </p:cNvSpPr>
          <p:nvPr/>
        </p:nvSpPr>
        <p:spPr bwMode="auto">
          <a:xfrm>
            <a:off x="2466975" y="647700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11114088" y="290512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94B6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028F62-50CF-45AB-84D6-3B13C7674851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BDF37D-35D3-4C6D-B5A9-D3E38FCDD51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936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rtlCol="0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03C6F3-8CCF-4E1D-9E2E-8FCA6AEEFB7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BCFA1F-F78A-41D3-9869-92AE19F9915D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560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765C8E-71A3-49C5-8DD5-037F7C77B896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5161C1-550B-45F7-A57E-B4AF7AB6CC02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370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F30BAB-4177-4B92-997A-7C99680FF936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497B6F-F204-4553-8B55-80C2EEE7050F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44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3DBD50-8AF8-41B8-B9FD-81185D2485F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6942D7-9A6D-42F4-89A3-F6ED0D577C3A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1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/>
          </p:cNvSpPr>
          <p:nvPr/>
        </p:nvSpPr>
        <p:spPr bwMode="auto">
          <a:xfrm flipV="1">
            <a:off x="-4763" y="31781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187B7F-62D8-4D1E-9FD1-812FC75DF9FF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3" y="3244850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B04C3C-5DC5-44F5-B757-A64A528D1D1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04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76188E-D649-47F6-BDF6-DC57B5CBEDF0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FA0425-84F6-4E38-9670-8229F21775AE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24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5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B7C1EE-319A-4D3C-AACA-4998AA28CD7B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72CAA5-9A54-48CF-9518-BC5A51691831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02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048E59-707B-48D6-B1AB-AF1271D8DFE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D77927-966E-4322-A9C2-39E3237FC125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748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ingle Corner Rectangle 5"/>
          <p:cNvSpPr/>
          <p:nvPr userDrawn="1"/>
        </p:nvSpPr>
        <p:spPr>
          <a:xfrm>
            <a:off x="384048" y="182880"/>
            <a:ext cx="11594592" cy="6419088"/>
          </a:xfrm>
          <a:prstGeom prst="round1Rect">
            <a:avLst/>
          </a:prstGeom>
          <a:gradFill flip="none" rotWithShape="1">
            <a:gsLst>
              <a:gs pos="1000">
                <a:schemeClr val="accent6">
                  <a:lumMod val="60000"/>
                  <a:lumOff val="40000"/>
                </a:schemeClr>
              </a:gs>
              <a:gs pos="53000">
                <a:schemeClr val="accent1">
                  <a:lumMod val="45000"/>
                  <a:lumOff val="55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0800000" scaled="1"/>
            <a:tileRect/>
          </a:gra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56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71437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C5061B-E2E8-4EBE-8C6F-91B11A71DFD4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16CEBF-1BD9-4E6E-84A6-F8A2A1C1070F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108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/>
        </p:nvSpPr>
        <p:spPr bwMode="auto">
          <a:xfrm flipV="1">
            <a:off x="-4763" y="4911725"/>
            <a:ext cx="1589088" cy="508000"/>
          </a:xfrm>
          <a:custGeom>
            <a:avLst/>
            <a:gdLst>
              <a:gd name="T0" fmla="*/ 2147483646 w 9248"/>
              <a:gd name="T1" fmla="*/ 2147483646 h 10000"/>
              <a:gd name="T2" fmla="*/ 2147483646 w 9248"/>
              <a:gd name="T3" fmla="*/ 2147483646 h 10000"/>
              <a:gd name="T4" fmla="*/ 2147483646 w 9248"/>
              <a:gd name="T5" fmla="*/ 2147483646 h 10000"/>
              <a:gd name="T6" fmla="*/ 2147483646 w 9248"/>
              <a:gd name="T7" fmla="*/ 0 h 10000"/>
              <a:gd name="T8" fmla="*/ 2147483646 w 9248"/>
              <a:gd name="T9" fmla="*/ 0 h 10000"/>
              <a:gd name="T10" fmla="*/ 0 w 9248"/>
              <a:gd name="T11" fmla="*/ 2147483646 h 10000"/>
              <a:gd name="T12" fmla="*/ 2147483646 w 9248"/>
              <a:gd name="T13" fmla="*/ 2147483646 h 10000"/>
              <a:gd name="T14" fmla="*/ 2147483646 w 9248"/>
              <a:gd name="T15" fmla="*/ 2147483646 h 10000"/>
              <a:gd name="T16" fmla="*/ 2147483646 w 9248"/>
              <a:gd name="T17" fmla="*/ 2147483646 h 10000"/>
              <a:gd name="T18" fmla="*/ 2147483646 w 9248"/>
              <a:gd name="T19" fmla="*/ 2147483646 h 10000"/>
              <a:gd name="T20" fmla="*/ 2147483646 w 9248"/>
              <a:gd name="T21" fmla="*/ 2147483646 h 10000"/>
              <a:gd name="T22" fmla="*/ 2147483646 w 9248"/>
              <a:gd name="T23" fmla="*/ 2147483646 h 10000"/>
              <a:gd name="T24" fmla="*/ 2147483646 w 9248"/>
              <a:gd name="T25" fmla="*/ 2147483646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416F1E-8547-408B-A5E1-07CAB5458B16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3" y="4983163"/>
            <a:ext cx="779462" cy="365125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AA11E9-4871-4C1B-9E27-A35AAC84DDF8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121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2"/>
          <p:cNvGrpSpPr>
            <a:grpSpLocks/>
          </p:cNvGrpSpPr>
          <p:nvPr/>
        </p:nvGrpSpPr>
        <p:grpSpPr bwMode="auto">
          <a:xfrm>
            <a:off x="0" y="228600"/>
            <a:ext cx="2851150" cy="6638925"/>
            <a:chOff x="2487613" y="285750"/>
            <a:chExt cx="2428875" cy="5654676"/>
          </a:xfrm>
        </p:grpSpPr>
        <p:sp>
          <p:nvSpPr>
            <p:cNvPr id="1046" name="Freeform 11"/>
            <p:cNvSpPr>
              <a:spLocks/>
            </p:cNvSpPr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>
                <a:gd name="T0" fmla="*/ 2147483646 w 22"/>
                <a:gd name="T1" fmla="*/ 2147483646 h 136"/>
                <a:gd name="T2" fmla="*/ 2147483646 w 22"/>
                <a:gd name="T3" fmla="*/ 2147483646 h 136"/>
                <a:gd name="T4" fmla="*/ 0 w 22"/>
                <a:gd name="T5" fmla="*/ 0 h 136"/>
                <a:gd name="T6" fmla="*/ 0 w 22"/>
                <a:gd name="T7" fmla="*/ 2147483646 h 136"/>
                <a:gd name="T8" fmla="*/ 2147483646 w 22"/>
                <a:gd name="T9" fmla="*/ 2147483646 h 136"/>
                <a:gd name="T10" fmla="*/ 2147483646 w 22"/>
                <a:gd name="T11" fmla="*/ 2147483646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7" name="Freeform 12"/>
            <p:cNvSpPr>
              <a:spLocks/>
            </p:cNvSpPr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>
                <a:gd name="T0" fmla="*/ 2147483646 w 140"/>
                <a:gd name="T1" fmla="*/ 2147483646 h 504"/>
                <a:gd name="T2" fmla="*/ 2147483646 w 140"/>
                <a:gd name="T3" fmla="*/ 2147483646 h 504"/>
                <a:gd name="T4" fmla="*/ 2147483646 w 140"/>
                <a:gd name="T5" fmla="*/ 2147483646 h 504"/>
                <a:gd name="T6" fmla="*/ 2147483646 w 140"/>
                <a:gd name="T7" fmla="*/ 2147483646 h 504"/>
                <a:gd name="T8" fmla="*/ 0 w 140"/>
                <a:gd name="T9" fmla="*/ 0 h 504"/>
                <a:gd name="T10" fmla="*/ 2147483646 w 140"/>
                <a:gd name="T11" fmla="*/ 2147483646 h 504"/>
                <a:gd name="T12" fmla="*/ 2147483646 w 140"/>
                <a:gd name="T13" fmla="*/ 2147483646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8" name="Freeform 13"/>
            <p:cNvSpPr>
              <a:spLocks/>
            </p:cNvSpPr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>
                <a:gd name="T0" fmla="*/ 2147483646 w 132"/>
                <a:gd name="T1" fmla="*/ 2147483646 h 308"/>
                <a:gd name="T2" fmla="*/ 0 w 132"/>
                <a:gd name="T3" fmla="*/ 0 h 308"/>
                <a:gd name="T4" fmla="*/ 0 w 132"/>
                <a:gd name="T5" fmla="*/ 2147483646 h 308"/>
                <a:gd name="T6" fmla="*/ 2147483646 w 132"/>
                <a:gd name="T7" fmla="*/ 2147483646 h 308"/>
                <a:gd name="T8" fmla="*/ 2147483646 w 132"/>
                <a:gd name="T9" fmla="*/ 2147483646 h 308"/>
                <a:gd name="T10" fmla="*/ 2147483646 w 132"/>
                <a:gd name="T11" fmla="*/ 2147483646 h 308"/>
                <a:gd name="T12" fmla="*/ 2147483646 w 132"/>
                <a:gd name="T13" fmla="*/ 2147483646 h 308"/>
                <a:gd name="T14" fmla="*/ 2147483646 w 132"/>
                <a:gd name="T15" fmla="*/ 2147483646 h 3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9" name="Freeform 14"/>
            <p:cNvSpPr>
              <a:spLocks/>
            </p:cNvSpPr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>
                <a:gd name="T0" fmla="*/ 2147483646 w 37"/>
                <a:gd name="T1" fmla="*/ 2147483646 h 79"/>
                <a:gd name="T2" fmla="*/ 2147483646 w 37"/>
                <a:gd name="T3" fmla="*/ 2147483646 h 79"/>
                <a:gd name="T4" fmla="*/ 0 w 37"/>
                <a:gd name="T5" fmla="*/ 0 h 79"/>
                <a:gd name="T6" fmla="*/ 2147483646 w 37"/>
                <a:gd name="T7" fmla="*/ 2147483646 h 7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50" name="Freeform 15"/>
            <p:cNvSpPr>
              <a:spLocks/>
            </p:cNvSpPr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>
                <a:gd name="T0" fmla="*/ 2147483646 w 178"/>
                <a:gd name="T1" fmla="*/ 2147483646 h 722"/>
                <a:gd name="T2" fmla="*/ 2147483646 w 178"/>
                <a:gd name="T3" fmla="*/ 2147483646 h 722"/>
                <a:gd name="T4" fmla="*/ 2147483646 w 178"/>
                <a:gd name="T5" fmla="*/ 2147483646 h 722"/>
                <a:gd name="T6" fmla="*/ 2147483646 w 178"/>
                <a:gd name="T7" fmla="*/ 2147483646 h 722"/>
                <a:gd name="T8" fmla="*/ 0 w 178"/>
                <a:gd name="T9" fmla="*/ 0 h 722"/>
                <a:gd name="T10" fmla="*/ 2147483646 w 178"/>
                <a:gd name="T11" fmla="*/ 2147483646 h 722"/>
                <a:gd name="T12" fmla="*/ 2147483646 w 178"/>
                <a:gd name="T13" fmla="*/ 2147483646 h 722"/>
                <a:gd name="T14" fmla="*/ 2147483646 w 178"/>
                <a:gd name="T15" fmla="*/ 2147483646 h 722"/>
                <a:gd name="T16" fmla="*/ 2147483646 w 178"/>
                <a:gd name="T17" fmla="*/ 2147483646 h 722"/>
                <a:gd name="T18" fmla="*/ 2147483646 w 178"/>
                <a:gd name="T19" fmla="*/ 2147483646 h 722"/>
                <a:gd name="T20" fmla="*/ 2147483646 w 178"/>
                <a:gd name="T21" fmla="*/ 2147483646 h 7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51" name="Freeform 16"/>
            <p:cNvSpPr>
              <a:spLocks/>
            </p:cNvSpPr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>
                <a:gd name="T0" fmla="*/ 2147483646 w 23"/>
                <a:gd name="T1" fmla="*/ 2147483646 h 635"/>
                <a:gd name="T2" fmla="*/ 2147483646 w 23"/>
                <a:gd name="T3" fmla="*/ 2147483646 h 635"/>
                <a:gd name="T4" fmla="*/ 2147483646 w 23"/>
                <a:gd name="T5" fmla="*/ 2147483646 h 635"/>
                <a:gd name="T6" fmla="*/ 2147483646 w 23"/>
                <a:gd name="T7" fmla="*/ 2147483646 h 635"/>
                <a:gd name="T8" fmla="*/ 2147483646 w 23"/>
                <a:gd name="T9" fmla="*/ 2147483646 h 635"/>
                <a:gd name="T10" fmla="*/ 2147483646 w 23"/>
                <a:gd name="T11" fmla="*/ 2147483646 h 635"/>
                <a:gd name="T12" fmla="*/ 2147483646 w 23"/>
                <a:gd name="T13" fmla="*/ 0 h 635"/>
                <a:gd name="T14" fmla="*/ 2147483646 w 23"/>
                <a:gd name="T15" fmla="*/ 0 h 635"/>
                <a:gd name="T16" fmla="*/ 2147483646 w 23"/>
                <a:gd name="T17" fmla="*/ 2147483646 h 635"/>
                <a:gd name="T18" fmla="*/ 2147483646 w 23"/>
                <a:gd name="T19" fmla="*/ 2147483646 h 6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52" name="Freeform 17"/>
            <p:cNvSpPr>
              <a:spLocks/>
            </p:cNvSpPr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>
                <a:gd name="T0" fmla="*/ 0 w 17"/>
                <a:gd name="T1" fmla="*/ 0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2147483646 w 17"/>
                <a:gd name="T9" fmla="*/ 2147483646 h 107"/>
                <a:gd name="T10" fmla="*/ 0 w 17"/>
                <a:gd name="T11" fmla="*/ 0 h 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53" name="Freeform 18"/>
            <p:cNvSpPr>
              <a:spLocks/>
            </p:cNvSpPr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>
                <a:gd name="T0" fmla="*/ 0 w 41"/>
                <a:gd name="T1" fmla="*/ 0 h 222"/>
                <a:gd name="T2" fmla="*/ 2147483646 w 41"/>
                <a:gd name="T3" fmla="*/ 2147483646 h 222"/>
                <a:gd name="T4" fmla="*/ 2147483646 w 41"/>
                <a:gd name="T5" fmla="*/ 2147483646 h 222"/>
                <a:gd name="T6" fmla="*/ 2147483646 w 41"/>
                <a:gd name="T7" fmla="*/ 2147483646 h 222"/>
                <a:gd name="T8" fmla="*/ 2147483646 w 41"/>
                <a:gd name="T9" fmla="*/ 2147483646 h 222"/>
                <a:gd name="T10" fmla="*/ 2147483646 w 41"/>
                <a:gd name="T11" fmla="*/ 2147483646 h 222"/>
                <a:gd name="T12" fmla="*/ 2147483646 w 41"/>
                <a:gd name="T13" fmla="*/ 2147483646 h 222"/>
                <a:gd name="T14" fmla="*/ 2147483646 w 41"/>
                <a:gd name="T15" fmla="*/ 2147483646 h 222"/>
                <a:gd name="T16" fmla="*/ 2147483646 w 41"/>
                <a:gd name="T17" fmla="*/ 2147483646 h 222"/>
                <a:gd name="T18" fmla="*/ 0 w 41"/>
                <a:gd name="T19" fmla="*/ 0 h 2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54" name="Freeform 19"/>
            <p:cNvSpPr>
              <a:spLocks/>
            </p:cNvSpPr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>
                <a:gd name="T0" fmla="*/ 2147483646 w 450"/>
                <a:gd name="T1" fmla="*/ 2147483646 h 878"/>
                <a:gd name="T2" fmla="*/ 2147483646 w 450"/>
                <a:gd name="T3" fmla="*/ 2147483646 h 878"/>
                <a:gd name="T4" fmla="*/ 2147483646 w 450"/>
                <a:gd name="T5" fmla="*/ 2147483646 h 878"/>
                <a:gd name="T6" fmla="*/ 2147483646 w 450"/>
                <a:gd name="T7" fmla="*/ 2147483646 h 878"/>
                <a:gd name="T8" fmla="*/ 2147483646 w 450"/>
                <a:gd name="T9" fmla="*/ 2147483646 h 878"/>
                <a:gd name="T10" fmla="*/ 2147483646 w 450"/>
                <a:gd name="T11" fmla="*/ 2147483646 h 878"/>
                <a:gd name="T12" fmla="*/ 2147483646 w 450"/>
                <a:gd name="T13" fmla="*/ 2147483646 h 878"/>
                <a:gd name="T14" fmla="*/ 2147483646 w 450"/>
                <a:gd name="T15" fmla="*/ 0 h 878"/>
                <a:gd name="T16" fmla="*/ 2147483646 w 450"/>
                <a:gd name="T17" fmla="*/ 2147483646 h 878"/>
                <a:gd name="T18" fmla="*/ 2147483646 w 450"/>
                <a:gd name="T19" fmla="*/ 2147483646 h 878"/>
                <a:gd name="T20" fmla="*/ 2147483646 w 450"/>
                <a:gd name="T21" fmla="*/ 2147483646 h 878"/>
                <a:gd name="T22" fmla="*/ 2147483646 w 450"/>
                <a:gd name="T23" fmla="*/ 2147483646 h 878"/>
                <a:gd name="T24" fmla="*/ 2147483646 w 450"/>
                <a:gd name="T25" fmla="*/ 2147483646 h 878"/>
                <a:gd name="T26" fmla="*/ 0 w 450"/>
                <a:gd name="T27" fmla="*/ 2147483646 h 878"/>
                <a:gd name="T28" fmla="*/ 0 w 450"/>
                <a:gd name="T29" fmla="*/ 2147483646 h 878"/>
                <a:gd name="T30" fmla="*/ 2147483646 w 450"/>
                <a:gd name="T31" fmla="*/ 2147483646 h 878"/>
                <a:gd name="T32" fmla="*/ 2147483646 w 450"/>
                <a:gd name="T33" fmla="*/ 2147483646 h 8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55" name="Freeform 20"/>
            <p:cNvSpPr>
              <a:spLocks/>
            </p:cNvSpPr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>
                <a:gd name="T0" fmla="*/ 0 w 35"/>
                <a:gd name="T1" fmla="*/ 0 h 73"/>
                <a:gd name="T2" fmla="*/ 2147483646 w 35"/>
                <a:gd name="T3" fmla="*/ 2147483646 h 73"/>
                <a:gd name="T4" fmla="*/ 2147483646 w 35"/>
                <a:gd name="T5" fmla="*/ 2147483646 h 73"/>
                <a:gd name="T6" fmla="*/ 0 w 35"/>
                <a:gd name="T7" fmla="*/ 0 h 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56" name="Freeform 21"/>
            <p:cNvSpPr>
              <a:spLocks/>
            </p:cNvSpPr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>
                <a:gd name="T0" fmla="*/ 2147483646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0 h 48"/>
                <a:gd name="T8" fmla="*/ 0 w 8"/>
                <a:gd name="T9" fmla="*/ 2147483646 h 48"/>
                <a:gd name="T10" fmla="*/ 2147483646 w 8"/>
                <a:gd name="T11" fmla="*/ 214748364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57" name="Freeform 22"/>
            <p:cNvSpPr>
              <a:spLocks/>
            </p:cNvSpPr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>
                <a:gd name="T0" fmla="*/ 2147483646 w 52"/>
                <a:gd name="T1" fmla="*/ 2147483646 h 135"/>
                <a:gd name="T2" fmla="*/ 0 w 52"/>
                <a:gd name="T3" fmla="*/ 0 h 135"/>
                <a:gd name="T4" fmla="*/ 2147483646 w 52"/>
                <a:gd name="T5" fmla="*/ 2147483646 h 135"/>
                <a:gd name="T6" fmla="*/ 2147483646 w 52"/>
                <a:gd name="T7" fmla="*/ 2147483646 h 135"/>
                <a:gd name="T8" fmla="*/ 2147483646 w 52"/>
                <a:gd name="T9" fmla="*/ 2147483646 h 135"/>
                <a:gd name="T10" fmla="*/ 2147483646 w 52"/>
                <a:gd name="T11" fmla="*/ 2147483646 h 135"/>
                <a:gd name="T12" fmla="*/ 2147483646 w 52"/>
                <a:gd name="T13" fmla="*/ 2147483646 h 135"/>
                <a:gd name="T14" fmla="*/ 2147483646 w 52"/>
                <a:gd name="T15" fmla="*/ 2147483646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27" name="Group 9"/>
          <p:cNvGrpSpPr>
            <a:grpSpLocks/>
          </p:cNvGrpSpPr>
          <p:nvPr/>
        </p:nvGrpSpPr>
        <p:grpSpPr bwMode="auto">
          <a:xfrm>
            <a:off x="26988" y="0"/>
            <a:ext cx="2357437" cy="6853238"/>
            <a:chOff x="6627813" y="194833"/>
            <a:chExt cx="1952625" cy="5678918"/>
          </a:xfrm>
        </p:grpSpPr>
        <p:sp>
          <p:nvSpPr>
            <p:cNvPr id="1034" name="Freeform 27"/>
            <p:cNvSpPr>
              <a:spLocks/>
            </p:cNvSpPr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>
                <a:gd name="T0" fmla="*/ 2147483646 w 103"/>
                <a:gd name="T1" fmla="*/ 2147483646 h 920"/>
                <a:gd name="T2" fmla="*/ 2147483646 w 103"/>
                <a:gd name="T3" fmla="*/ 2147483646 h 920"/>
                <a:gd name="T4" fmla="*/ 2147483646 w 103"/>
                <a:gd name="T5" fmla="*/ 2147483646 h 920"/>
                <a:gd name="T6" fmla="*/ 2147483646 w 103"/>
                <a:gd name="T7" fmla="*/ 2147483646 h 920"/>
                <a:gd name="T8" fmla="*/ 2147483646 w 103"/>
                <a:gd name="T9" fmla="*/ 2147483646 h 920"/>
                <a:gd name="T10" fmla="*/ 2147483646 w 103"/>
                <a:gd name="T11" fmla="*/ 2147483646 h 920"/>
                <a:gd name="T12" fmla="*/ 2147483646 w 103"/>
                <a:gd name="T13" fmla="*/ 2147483646 h 920"/>
                <a:gd name="T14" fmla="*/ 2147483646 w 103"/>
                <a:gd name="T15" fmla="*/ 2147483646 h 920"/>
                <a:gd name="T16" fmla="*/ 2147483646 w 103"/>
                <a:gd name="T17" fmla="*/ 2147483646 h 920"/>
                <a:gd name="T18" fmla="*/ 2147483646 w 103"/>
                <a:gd name="T19" fmla="*/ 2147483646 h 920"/>
                <a:gd name="T20" fmla="*/ 2147483646 w 103"/>
                <a:gd name="T21" fmla="*/ 2147483646 h 920"/>
                <a:gd name="T22" fmla="*/ 2147483646 w 103"/>
                <a:gd name="T23" fmla="*/ 0 h 920"/>
                <a:gd name="T24" fmla="*/ 0 w 103"/>
                <a:gd name="T25" fmla="*/ 0 h 920"/>
                <a:gd name="T26" fmla="*/ 2147483646 w 103"/>
                <a:gd name="T27" fmla="*/ 2147483646 h 920"/>
                <a:gd name="T28" fmla="*/ 2147483646 w 103"/>
                <a:gd name="T29" fmla="*/ 2147483646 h 9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35" name="Freeform 28"/>
            <p:cNvSpPr>
              <a:spLocks/>
            </p:cNvSpPr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>
                <a:gd name="T0" fmla="*/ 2147483646 w 88"/>
                <a:gd name="T1" fmla="*/ 2147483646 h 330"/>
                <a:gd name="T2" fmla="*/ 2147483646 w 88"/>
                <a:gd name="T3" fmla="*/ 2147483646 h 330"/>
                <a:gd name="T4" fmla="*/ 2147483646 w 88"/>
                <a:gd name="T5" fmla="*/ 2147483646 h 330"/>
                <a:gd name="T6" fmla="*/ 2147483646 w 88"/>
                <a:gd name="T7" fmla="*/ 2147483646 h 330"/>
                <a:gd name="T8" fmla="*/ 2147483646 w 88"/>
                <a:gd name="T9" fmla="*/ 2147483646 h 330"/>
                <a:gd name="T10" fmla="*/ 0 w 88"/>
                <a:gd name="T11" fmla="*/ 0 h 330"/>
                <a:gd name="T12" fmla="*/ 2147483646 w 88"/>
                <a:gd name="T13" fmla="*/ 2147483646 h 330"/>
                <a:gd name="T14" fmla="*/ 2147483646 w 88"/>
                <a:gd name="T15" fmla="*/ 2147483646 h 3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36" name="Freeform 29"/>
            <p:cNvSpPr>
              <a:spLocks/>
            </p:cNvSpPr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>
                <a:gd name="T0" fmla="*/ 2147483646 w 90"/>
                <a:gd name="T1" fmla="*/ 2147483646 h 207"/>
                <a:gd name="T2" fmla="*/ 0 w 90"/>
                <a:gd name="T3" fmla="*/ 0 h 207"/>
                <a:gd name="T4" fmla="*/ 2147483646 w 90"/>
                <a:gd name="T5" fmla="*/ 2147483646 h 207"/>
                <a:gd name="T6" fmla="*/ 2147483646 w 90"/>
                <a:gd name="T7" fmla="*/ 2147483646 h 207"/>
                <a:gd name="T8" fmla="*/ 2147483646 w 90"/>
                <a:gd name="T9" fmla="*/ 2147483646 h 207"/>
                <a:gd name="T10" fmla="*/ 2147483646 w 90"/>
                <a:gd name="T11" fmla="*/ 2147483646 h 207"/>
                <a:gd name="T12" fmla="*/ 2147483646 w 90"/>
                <a:gd name="T13" fmla="*/ 2147483646 h 207"/>
                <a:gd name="T14" fmla="*/ 2147483646 w 90"/>
                <a:gd name="T15" fmla="*/ 2147483646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Freeform 30"/>
            <p:cNvSpPr>
              <a:spLocks/>
            </p:cNvSpPr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>
                <a:gd name="T0" fmla="*/ 2147483646 w 115"/>
                <a:gd name="T1" fmla="*/ 2147483646 h 467"/>
                <a:gd name="T2" fmla="*/ 2147483646 w 115"/>
                <a:gd name="T3" fmla="*/ 2147483646 h 467"/>
                <a:gd name="T4" fmla="*/ 2147483646 w 115"/>
                <a:gd name="T5" fmla="*/ 2147483646 h 467"/>
                <a:gd name="T6" fmla="*/ 2147483646 w 115"/>
                <a:gd name="T7" fmla="*/ 2147483646 h 467"/>
                <a:gd name="T8" fmla="*/ 0 w 115"/>
                <a:gd name="T9" fmla="*/ 0 h 467"/>
                <a:gd name="T10" fmla="*/ 2147483646 w 115"/>
                <a:gd name="T11" fmla="*/ 2147483646 h 467"/>
                <a:gd name="T12" fmla="*/ 2147483646 w 115"/>
                <a:gd name="T13" fmla="*/ 2147483646 h 467"/>
                <a:gd name="T14" fmla="*/ 2147483646 w 115"/>
                <a:gd name="T15" fmla="*/ 2147483646 h 467"/>
                <a:gd name="T16" fmla="*/ 2147483646 w 115"/>
                <a:gd name="T17" fmla="*/ 2147483646 h 467"/>
                <a:gd name="T18" fmla="*/ 2147483646 w 115"/>
                <a:gd name="T19" fmla="*/ 2147483646 h 467"/>
                <a:gd name="T20" fmla="*/ 2147483646 w 115"/>
                <a:gd name="T21" fmla="*/ 2147483646 h 46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38" name="Freeform 31"/>
            <p:cNvSpPr>
              <a:spLocks/>
            </p:cNvSpPr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>
                <a:gd name="T0" fmla="*/ 2147483646 w 36"/>
                <a:gd name="T1" fmla="*/ 2147483646 h 633"/>
                <a:gd name="T2" fmla="*/ 2147483646 w 36"/>
                <a:gd name="T3" fmla="*/ 2147483646 h 633"/>
                <a:gd name="T4" fmla="*/ 2147483646 w 36"/>
                <a:gd name="T5" fmla="*/ 2147483646 h 633"/>
                <a:gd name="T6" fmla="*/ 2147483646 w 36"/>
                <a:gd name="T7" fmla="*/ 2147483646 h 633"/>
                <a:gd name="T8" fmla="*/ 2147483646 w 36"/>
                <a:gd name="T9" fmla="*/ 2147483646 h 633"/>
                <a:gd name="T10" fmla="*/ 2147483646 w 36"/>
                <a:gd name="T11" fmla="*/ 0 h 633"/>
                <a:gd name="T12" fmla="*/ 2147483646 w 36"/>
                <a:gd name="T13" fmla="*/ 0 h 633"/>
                <a:gd name="T14" fmla="*/ 2147483646 w 36"/>
                <a:gd name="T15" fmla="*/ 2147483646 h 633"/>
                <a:gd name="T16" fmla="*/ 2147483646 w 36"/>
                <a:gd name="T17" fmla="*/ 2147483646 h 633"/>
                <a:gd name="T18" fmla="*/ 2147483646 w 36"/>
                <a:gd name="T19" fmla="*/ 2147483646 h 633"/>
                <a:gd name="T20" fmla="*/ 2147483646 w 36"/>
                <a:gd name="T21" fmla="*/ 2147483646 h 633"/>
                <a:gd name="T22" fmla="*/ 2147483646 w 36"/>
                <a:gd name="T23" fmla="*/ 2147483646 h 633"/>
                <a:gd name="T24" fmla="*/ 2147483646 w 36"/>
                <a:gd name="T25" fmla="*/ 2147483646 h 63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Freeform 32"/>
            <p:cNvSpPr>
              <a:spLocks/>
            </p:cNvSpPr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>
                <a:gd name="T0" fmla="*/ 2147483646 w 28"/>
                <a:gd name="T1" fmla="*/ 2147483646 h 59"/>
                <a:gd name="T2" fmla="*/ 2147483646 w 28"/>
                <a:gd name="T3" fmla="*/ 2147483646 h 59"/>
                <a:gd name="T4" fmla="*/ 0 w 28"/>
                <a:gd name="T5" fmla="*/ 0 h 59"/>
                <a:gd name="T6" fmla="*/ 2147483646 w 28"/>
                <a:gd name="T7" fmla="*/ 2147483646 h 5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Freeform 33"/>
            <p:cNvSpPr>
              <a:spLocks/>
            </p:cNvSpPr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>
                <a:gd name="T0" fmla="*/ 2147483646 w 17"/>
                <a:gd name="T1" fmla="*/ 2147483646 h 107"/>
                <a:gd name="T2" fmla="*/ 2147483646 w 17"/>
                <a:gd name="T3" fmla="*/ 2147483646 h 107"/>
                <a:gd name="T4" fmla="*/ 2147483646 w 17"/>
                <a:gd name="T5" fmla="*/ 2147483646 h 107"/>
                <a:gd name="T6" fmla="*/ 2147483646 w 17"/>
                <a:gd name="T7" fmla="*/ 2147483646 h 107"/>
                <a:gd name="T8" fmla="*/ 0 w 17"/>
                <a:gd name="T9" fmla="*/ 0 h 107"/>
                <a:gd name="T10" fmla="*/ 0 w 17"/>
                <a:gd name="T11" fmla="*/ 2147483646 h 107"/>
                <a:gd name="T12" fmla="*/ 2147483646 w 17"/>
                <a:gd name="T13" fmla="*/ 2147483646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Freeform 34"/>
            <p:cNvSpPr>
              <a:spLocks/>
            </p:cNvSpPr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>
                <a:gd name="T0" fmla="*/ 2147483646 w 294"/>
                <a:gd name="T1" fmla="*/ 2147483646 h 568"/>
                <a:gd name="T2" fmla="*/ 2147483646 w 294"/>
                <a:gd name="T3" fmla="*/ 2147483646 h 568"/>
                <a:gd name="T4" fmla="*/ 2147483646 w 294"/>
                <a:gd name="T5" fmla="*/ 2147483646 h 568"/>
                <a:gd name="T6" fmla="*/ 2147483646 w 294"/>
                <a:gd name="T7" fmla="*/ 2147483646 h 568"/>
                <a:gd name="T8" fmla="*/ 2147483646 w 294"/>
                <a:gd name="T9" fmla="*/ 2147483646 h 568"/>
                <a:gd name="T10" fmla="*/ 2147483646 w 294"/>
                <a:gd name="T11" fmla="*/ 2147483646 h 568"/>
                <a:gd name="T12" fmla="*/ 2147483646 w 294"/>
                <a:gd name="T13" fmla="*/ 0 h 568"/>
                <a:gd name="T14" fmla="*/ 2147483646 w 294"/>
                <a:gd name="T15" fmla="*/ 0 h 568"/>
                <a:gd name="T16" fmla="*/ 2147483646 w 294"/>
                <a:gd name="T17" fmla="*/ 2147483646 h 568"/>
                <a:gd name="T18" fmla="*/ 2147483646 w 294"/>
                <a:gd name="T19" fmla="*/ 2147483646 h 568"/>
                <a:gd name="T20" fmla="*/ 2147483646 w 294"/>
                <a:gd name="T21" fmla="*/ 2147483646 h 568"/>
                <a:gd name="T22" fmla="*/ 2147483646 w 294"/>
                <a:gd name="T23" fmla="*/ 2147483646 h 568"/>
                <a:gd name="T24" fmla="*/ 2147483646 w 294"/>
                <a:gd name="T25" fmla="*/ 2147483646 h 568"/>
                <a:gd name="T26" fmla="*/ 0 w 294"/>
                <a:gd name="T27" fmla="*/ 2147483646 h 568"/>
                <a:gd name="T28" fmla="*/ 2147483646 w 294"/>
                <a:gd name="T29" fmla="*/ 2147483646 h 568"/>
                <a:gd name="T30" fmla="*/ 2147483646 w 294"/>
                <a:gd name="T31" fmla="*/ 2147483646 h 5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Freeform 35"/>
            <p:cNvSpPr>
              <a:spLocks/>
            </p:cNvSpPr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>
                <a:gd name="T0" fmla="*/ 0 w 25"/>
                <a:gd name="T1" fmla="*/ 0 h 53"/>
                <a:gd name="T2" fmla="*/ 2147483646 w 25"/>
                <a:gd name="T3" fmla="*/ 2147483646 h 53"/>
                <a:gd name="T4" fmla="*/ 2147483646 w 25"/>
                <a:gd name="T5" fmla="*/ 2147483646 h 53"/>
                <a:gd name="T6" fmla="*/ 0 w 25"/>
                <a:gd name="T7" fmla="*/ 0 h 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3" name="Freeform 36"/>
            <p:cNvSpPr>
              <a:spLocks/>
            </p:cNvSpPr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>
                <a:gd name="T0" fmla="*/ 0 w 29"/>
                <a:gd name="T1" fmla="*/ 0 h 141"/>
                <a:gd name="T2" fmla="*/ 2147483646 w 29"/>
                <a:gd name="T3" fmla="*/ 2147483646 h 141"/>
                <a:gd name="T4" fmla="*/ 2147483646 w 29"/>
                <a:gd name="T5" fmla="*/ 2147483646 h 141"/>
                <a:gd name="T6" fmla="*/ 2147483646 w 29"/>
                <a:gd name="T7" fmla="*/ 2147483646 h 141"/>
                <a:gd name="T8" fmla="*/ 2147483646 w 29"/>
                <a:gd name="T9" fmla="*/ 2147483646 h 141"/>
                <a:gd name="T10" fmla="*/ 2147483646 w 29"/>
                <a:gd name="T11" fmla="*/ 2147483646 h 141"/>
                <a:gd name="T12" fmla="*/ 2147483646 w 29"/>
                <a:gd name="T13" fmla="*/ 2147483646 h 141"/>
                <a:gd name="T14" fmla="*/ 0 w 29"/>
                <a:gd name="T15" fmla="*/ 0 h 1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4" name="Freeform 37"/>
            <p:cNvSpPr>
              <a:spLocks/>
            </p:cNvSpPr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>
                <a:gd name="T0" fmla="*/ 0 w 8"/>
                <a:gd name="T1" fmla="*/ 2147483646 h 48"/>
                <a:gd name="T2" fmla="*/ 2147483646 w 8"/>
                <a:gd name="T3" fmla="*/ 2147483646 h 48"/>
                <a:gd name="T4" fmla="*/ 2147483646 w 8"/>
                <a:gd name="T5" fmla="*/ 2147483646 h 48"/>
                <a:gd name="T6" fmla="*/ 2147483646 w 8"/>
                <a:gd name="T7" fmla="*/ 2147483646 h 48"/>
                <a:gd name="T8" fmla="*/ 0 w 8"/>
                <a:gd name="T9" fmla="*/ 0 h 48"/>
                <a:gd name="T10" fmla="*/ 0 w 8"/>
                <a:gd name="T11" fmla="*/ 2147483646 h 48"/>
                <a:gd name="T12" fmla="*/ 0 w 8"/>
                <a:gd name="T13" fmla="*/ 2147483646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1045" name="Freeform 38"/>
            <p:cNvSpPr>
              <a:spLocks/>
            </p:cNvSpPr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>
                <a:gd name="T0" fmla="*/ 2147483646 w 44"/>
                <a:gd name="T1" fmla="*/ 2147483646 h 111"/>
                <a:gd name="T2" fmla="*/ 0 w 44"/>
                <a:gd name="T3" fmla="*/ 0 h 111"/>
                <a:gd name="T4" fmla="*/ 2147483646 w 44"/>
                <a:gd name="T5" fmla="*/ 2147483646 h 111"/>
                <a:gd name="T6" fmla="*/ 2147483646 w 44"/>
                <a:gd name="T7" fmla="*/ 2147483646 h 111"/>
                <a:gd name="T8" fmla="*/ 2147483646 w 44"/>
                <a:gd name="T9" fmla="*/ 2147483646 h 111"/>
                <a:gd name="T10" fmla="*/ 2147483646 w 44"/>
                <a:gd name="T11" fmla="*/ 2147483646 h 111"/>
                <a:gd name="T12" fmla="*/ 2147483646 w 44"/>
                <a:gd name="T13" fmla="*/ 2147483646 h 111"/>
                <a:gd name="T14" fmla="*/ 2147483646 w 44"/>
                <a:gd name="T15" fmla="*/ 2147483646 h 1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56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2592388" y="623888"/>
            <a:ext cx="89122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589213" y="2133600"/>
            <a:ext cx="8915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925"/>
            <a:ext cx="1146175" cy="369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CA8EEB-2CDA-404A-8041-6BB43B59B781}" type="datetimeFigureOut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28-Aug-20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688"/>
            <a:ext cx="762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3" y="78740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87BA60-436C-4489-9B75-F484B5E5030C}" type="slidenum"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91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262626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Font typeface="Wingdings 3" panose="05040102010807070707" pitchFamily="18" charset="2"/>
        <a:buChar char="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69863" y="0"/>
            <a:ext cx="12598400" cy="685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0"/>
            <a:ext cx="12377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646613" y="2581275"/>
            <a:ext cx="36449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স্বাগতম</a:t>
            </a:r>
            <a:endParaRPr kumimoji="0" lang="bn-BD" altLang="en-US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4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3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073" y="232028"/>
            <a:ext cx="4102100" cy="337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173" y="232028"/>
            <a:ext cx="3523670" cy="337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"/>
          <p:cNvSpPr txBox="1">
            <a:spLocks noChangeArrowheads="1"/>
          </p:cNvSpPr>
          <p:nvPr/>
        </p:nvSpPr>
        <p:spPr bwMode="auto">
          <a:xfrm flipH="1">
            <a:off x="4535920" y="3609976"/>
            <a:ext cx="5910407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জড় </a:t>
            </a:r>
            <a:endParaRPr kumimoji="0" lang="en-US" altLang="en-US" sz="13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868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28" y="259016"/>
            <a:ext cx="3718645" cy="335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3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230982"/>
            <a:ext cx="3257118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363" y="195480"/>
            <a:ext cx="4075401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71700" y="3385344"/>
            <a:ext cx="43926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১। জড় ছোট থেকে বড় হয় না।    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71700" y="4031457"/>
            <a:ext cx="62795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২। জড় খাবার খায়না, পানি পান করে না।  </a:t>
            </a:r>
            <a:endParaRPr kumimoji="0" lang="en-US" altLang="en-US" sz="3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71699" y="4552156"/>
            <a:ext cx="9036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৩। জড় নিজের মত অন্য কোন বস্তু তৈরী করতে পারে না। </a:t>
            </a:r>
            <a:endParaRPr kumimoji="0" lang="en-US" altLang="en-US" sz="36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970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213231"/>
            <a:ext cx="4152900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2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1673"/>
            <a:ext cx="11457709" cy="6359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6411913" y="609600"/>
            <a:ext cx="46291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তোমার বই এর ৬ ও ৭ পৃষ্ঠা বের</a:t>
            </a:r>
            <a:r>
              <a:rPr kumimoji="0" lang="bn-BD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 পড়</a:t>
            </a:r>
            <a:r>
              <a:rPr kumimoji="0" lang="bn-BD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</a:t>
            </a:r>
            <a:endParaRPr kumimoji="0" lang="en-US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80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0"/>
            <a:ext cx="120221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556636" y="5103813"/>
            <a:ext cx="8351837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জবা দলঃ  জীবের নাম গুলি লিখ।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 দলঃ  জড়ের নাম গুলি লিখ। </a:t>
            </a: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3657600" y="120650"/>
            <a:ext cx="4300538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11500" b="1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মূল্যায়নঃ</a:t>
            </a:r>
            <a:r>
              <a:rPr kumimoji="0" lang="bn-BD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BD" alt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endParaRPr kumimoji="0" lang="en-US" altLang="en-US" sz="6000" b="0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2771" name="TextBox 1"/>
          <p:cNvSpPr txBox="1">
            <a:spLocks noChangeArrowheads="1"/>
          </p:cNvSpPr>
          <p:nvPr/>
        </p:nvSpPr>
        <p:spPr bwMode="auto">
          <a:xfrm>
            <a:off x="631825" y="2822575"/>
            <a:ext cx="10634663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মানুষ, বায়ু, মাটি,গরু, টেবিল,মাছ,গাড়ি, প্রজাপতি,বই, বাঘ, পাখি,গাছ, হাঁস ,কলম, জুতা,ঘরবাড়ি, বিড়াল।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১.উপরের </a:t>
            </a:r>
            <a:r>
              <a:rPr kumimoji="0" lang="bn-BD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চাট থেকে জীব ও জড়ের তালিকা তৈরী কর।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২.জীব ও জড়ের বৈশিষ্ট্য গুলি লিখ। 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8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83781" y="368954"/>
            <a:ext cx="60753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kumimoji="0" lang="en-US" altLang="en-US" sz="9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51270" y="2632363"/>
            <a:ext cx="72685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বাড়ির আশে পাশের পরিবেশে থাকা  জীব ও জড়ের নাম খাতায় লিখে আনবে।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0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49" y="258768"/>
            <a:ext cx="11562124" cy="6295766"/>
          </a:xfrm>
          <a:prstGeom prst="rect">
            <a:avLst/>
          </a:prstGeom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24011" y="891598"/>
            <a:ext cx="649922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 </a:t>
            </a:r>
            <a:endParaRPr kumimoji="0" lang="en-US" altLang="en-US" sz="199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554182" y="400050"/>
            <a:ext cx="8756073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bn-BD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</a:t>
            </a:r>
            <a:r>
              <a:rPr kumimoji="0" lang="en-US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</a:t>
            </a:r>
            <a:r>
              <a:rPr lang="en-US" altLang="en-US" sz="9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চিতি</a:t>
            </a:r>
            <a:r>
              <a:rPr kumimoji="0" lang="bn-BD" altLang="en-US" sz="9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bn-BD" alt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bn-IN" altLang="en-US" sz="8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আকতার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kumimoji="0" lang="en-US" altLang="en-US" sz="4400" b="1" i="0" u="none" strike="noStrike" kern="1200" cap="none" spc="0" normalizeH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400" b="1" baseline="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মোল্লাপাড়া</a:t>
            </a:r>
            <a:r>
              <a:rPr lang="en-US" alt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alt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alt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altLang="en-US" sz="44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পুঠিয়া</a:t>
            </a: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altLang="en-US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রাজশাহি</a:t>
            </a:r>
            <a:r>
              <a:rPr kumimoji="0" lang="en-US" alt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kumimoji="0" lang="bn-BD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alt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0" t="2879" r="13637" b="3788"/>
          <a:stretch/>
        </p:blipFill>
        <p:spPr>
          <a:xfrm>
            <a:off x="7744689" y="1565563"/>
            <a:ext cx="3352801" cy="4267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144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3282950" y="725488"/>
            <a:ext cx="5534025" cy="18653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LightBAN" panose="02000000000000000000" pitchFamily="2" charset="0"/>
                <a:ea typeface="+mn-ea"/>
                <a:cs typeface="NikoshLightBAN" panose="02000000000000000000" pitchFamily="2" charset="0"/>
              </a:rPr>
              <a:t>পাঠ পরিচিতি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LightBAN" panose="02000000000000000000" pitchFamily="2" charset="0"/>
              <a:ea typeface="+mn-ea"/>
              <a:cs typeface="NikoshLightBAN" panose="02000000000000000000" pitchFamily="2" charset="0"/>
            </a:endParaRPr>
          </a:p>
        </p:txBody>
      </p:sp>
      <p:sp>
        <p:nvSpPr>
          <p:cNvPr id="4099" name="TextBox 6"/>
          <p:cNvSpPr txBox="1">
            <a:spLocks noChangeArrowheads="1"/>
          </p:cNvSpPr>
          <p:nvPr/>
        </p:nvSpPr>
        <p:spPr bwMode="auto">
          <a:xfrm>
            <a:off x="1884218" y="3394652"/>
            <a:ext cx="658350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kumimoji="0" lang="bn-BD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kumimoji="0" lang="bn-BD" altLang="en-US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</a:t>
            </a:r>
            <a:r>
              <a:rPr kumimoji="0" lang="bn-BD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kumimoji="0" lang="bn-BD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kumimoji="0" lang="bn-BD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609599" y="346363"/>
            <a:ext cx="11693237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19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</a:t>
            </a:r>
            <a:r>
              <a:rPr kumimoji="0" lang="bn-BD" alt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bn-BD" alt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২.১.১ পর্যবেক্ষণের মাধ্যমে জীব ও জড় এর  তালিকা তৈরী করতে পারবে।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২.১.২ জীব ও জড় এর বৈশিষ্ট্য লিখতে পারবে।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২.১.৩ জীব ও জড় এর  পার্থক্য করতে পারবে</a:t>
            </a:r>
            <a:r>
              <a:rPr kumimoji="0" lang="bn-BD" alt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  </a:t>
            </a:r>
            <a:endParaRPr kumimoji="0" lang="bn-BD" altLang="en-US" sz="66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9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4470400" y="0"/>
            <a:ext cx="3849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altLang="en-US" sz="48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355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0"/>
            <a:ext cx="1215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556000" y="-100013"/>
            <a:ext cx="584835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115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 ও জড়</a:t>
            </a:r>
            <a:r>
              <a:rPr kumimoji="0" lang="en-US" altLang="en-US" sz="115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altLang="en-US" sz="115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977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5" y="207819"/>
            <a:ext cx="5715235" cy="516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699" y="207818"/>
            <a:ext cx="5608407" cy="51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90936" y="5093710"/>
            <a:ext cx="2041525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</a:t>
            </a:r>
            <a:endParaRPr kumimoji="0" lang="en-US" altLang="en-US" sz="115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4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180975" y="0"/>
            <a:ext cx="12011025" cy="6858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56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0"/>
            <a:ext cx="4183062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3" y="9525"/>
            <a:ext cx="4298950" cy="366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13" y="0"/>
            <a:ext cx="35179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705225"/>
            <a:ext cx="6022975" cy="315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689350"/>
            <a:ext cx="59991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375150" y="196850"/>
            <a:ext cx="3800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</a:rPr>
              <a:t>জীব ছোট থেকে বড় হয়।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00100" y="5934075"/>
            <a:ext cx="4684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জীবের পানি</a:t>
            </a:r>
            <a:r>
              <a:rPr kumimoji="0" lang="en-US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/</a:t>
            </a:r>
            <a:r>
              <a:rPr kumimoji="0" lang="bn-BD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খাদ্যের   প্রয়োজন।   </a:t>
            </a:r>
            <a:endParaRPr kumimoji="0" lang="en-US" altLang="en-US" sz="36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99375" y="5872163"/>
            <a:ext cx="25622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জীব শ্বাস নেয় </a:t>
            </a:r>
            <a:endParaRPr kumimoji="0" lang="en-US" altLang="en-US" sz="4400" b="1" i="0" u="none" strike="noStrike" kern="120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3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1025" y="203200"/>
            <a:ext cx="2924175" cy="186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1500" b="1" i="0" u="none" strike="noStrike" kern="1200" cap="none" spc="0" normalizeH="0" baseline="0" noProof="0" dirty="0">
                <a:ln>
                  <a:noFill/>
                </a:ln>
                <a:solidFill>
                  <a:srgbClr val="968C8C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উদ্ভিদ 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968C8C">
                  <a:lumMod val="20000"/>
                  <a:lumOff val="80000"/>
                </a:srgbClr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9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047" y="1568305"/>
            <a:ext cx="3735171" cy="20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279" y="1285729"/>
            <a:ext cx="2430895" cy="2378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Box 12"/>
          <p:cNvSpPr txBox="1">
            <a:spLocks noChangeArrowheads="1"/>
          </p:cNvSpPr>
          <p:nvPr/>
        </p:nvSpPr>
        <p:spPr bwMode="auto">
          <a:xfrm>
            <a:off x="4493130" y="4641849"/>
            <a:ext cx="2709862" cy="2216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>
                <a:solidFill>
                  <a:srgbClr val="404040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600">
                <a:solidFill>
                  <a:srgbClr val="404040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400">
                <a:solidFill>
                  <a:srgbClr val="404040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Font typeface="Wingdings 3" panose="05040102010807070707" pitchFamily="18" charset="2"/>
              <a:buChar char=""/>
              <a:defRPr sz="1200">
                <a:solidFill>
                  <a:srgbClr val="404040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altLang="en-US" sz="1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প্রাণী</a:t>
            </a:r>
            <a:endParaRPr kumimoji="0" lang="en-US" altLang="en-US" sz="138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26" y="1309254"/>
            <a:ext cx="2466109" cy="23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173" y="1309253"/>
            <a:ext cx="2256414" cy="235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2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198</Words>
  <Application>Microsoft Office PowerPoint</Application>
  <PresentationFormat>Widescreen</PresentationFormat>
  <Paragraphs>39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NikoshBAN</vt:lpstr>
      <vt:lpstr>NikoshLightBAN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Akter</dc:creator>
  <cp:lastModifiedBy>Akter</cp:lastModifiedBy>
  <cp:revision>6</cp:revision>
  <dcterms:created xsi:type="dcterms:W3CDTF">2020-01-05T03:07:32Z</dcterms:created>
  <dcterms:modified xsi:type="dcterms:W3CDTF">2020-08-28T08:20:53Z</dcterms:modified>
</cp:coreProperties>
</file>