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8" r:id="rId3"/>
    <p:sldId id="260" r:id="rId4"/>
    <p:sldId id="263" r:id="rId5"/>
    <p:sldId id="268" r:id="rId6"/>
    <p:sldId id="261" r:id="rId7"/>
    <p:sldId id="262" r:id="rId8"/>
    <p:sldId id="264" r:id="rId9"/>
    <p:sldId id="265" r:id="rId10"/>
    <p:sldId id="269" r:id="rId11"/>
    <p:sldId id="266" r:id="rId12"/>
    <p:sldId id="267" r:id="rId13"/>
    <p:sldId id="270" r:id="rId14"/>
    <p:sldId id="271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C75A4-448D-4FDD-AAA2-C40F91D94691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C9D7A-9913-4CE4-AFBB-E7A2A84EC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6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bn-BD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8800"/>
            <a:ext cx="8686800" cy="5029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8839200" cy="1066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এইডস বিস্তারের মাধ্যম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Documents and Settings\admin\Desktop\download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2667000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8" name="Picture 2" descr="F:\mohi uddin\427142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524000"/>
            <a:ext cx="3200400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9" name="Picture 3" descr="F:\mohi uddin\govinda_rani1_8x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1219200"/>
            <a:ext cx="2514600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Down Arrow 5"/>
          <p:cNvSpPr/>
          <p:nvPr/>
        </p:nvSpPr>
        <p:spPr>
          <a:xfrm>
            <a:off x="1066800" y="3657600"/>
            <a:ext cx="484632" cy="597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267200" y="3962400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391400" y="3733800"/>
            <a:ext cx="484632" cy="673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0" y="4191000"/>
            <a:ext cx="2590800" cy="26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/>
              <a:t>আক্রান্ত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ব্যক্তির রক্ত গ্রহন,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একই সুই/সিরিঞ্জ ব্যবহার,বা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মাদক গ্রহন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43200" y="4419600"/>
            <a:ext cx="3124200" cy="243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মায়ের শরীর থেকে শিশুর শরীরে সংক্রমণ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19800" y="4495800"/>
            <a:ext cx="2895600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অনৈতিক ও অনিরাপদ দৈহিক মিলন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5257800" cy="2123658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দলীয় কাজ</a:t>
            </a:r>
          </a:p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সময় ৫ মিনিট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04800"/>
            <a:ext cx="3812750" cy="3141264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TextBox 3"/>
          <p:cNvSpPr txBox="1"/>
          <p:nvPr/>
        </p:nvSpPr>
        <p:spPr>
          <a:xfrm>
            <a:off x="381000" y="3200400"/>
            <a:ext cx="6781800" cy="34163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এইডস এর প্রধান লক্ষনগুলো বলতে পারবে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Desktop\sohel\download\images_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724400"/>
            <a:ext cx="1981200" cy="1571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C:\Documents and Settings\admin\Desktop\sohel\download\images_1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2286000" cy="1676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2" name="Picture 4" descr="C:\Documents and Settings\admin\Desktop\sohel\download\images_4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4191000"/>
            <a:ext cx="1600200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3" name="Picture 5" descr="C:\Documents and Settings\admin\Desktop\sohel\download\images_8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228600"/>
            <a:ext cx="2438400" cy="18242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4" name="Picture 6" descr="C:\Documents and Settings\admin\Desktop\sohel\download\AIDS-4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4572000"/>
            <a:ext cx="43434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5" name="Picture 7" descr="C:\Documents and Settings\admin\Desktop\sohel\download\images_6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228600"/>
            <a:ext cx="2751574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02796" y="1779727"/>
            <a:ext cx="5383604" cy="31393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লক্ষন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১|শরীরের ওজন দ্রুত হ্রাস পায়|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২|এক মাসের বেশি সময় ধরে থেথে থেথে পাতলা পায়খানা হওয়া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৩|বার বার জ্বর,রাতে শরীরে অতিরিক্ত ঘাম হওয়া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৪|অতিরিক্ত ক্লান্তি বা অবসাদ অনুভব</a:t>
            </a:r>
          </a:p>
          <a:p>
            <a:r>
              <a:rPr lang="bn-BD" sz="2400" dirty="0" smtClean="0"/>
              <a:t>৫|শুকনা কাশি </a:t>
            </a:r>
            <a:r>
              <a:rPr lang="bn-BD" dirty="0" smtClean="0"/>
              <a:t> </a:t>
            </a:r>
            <a:r>
              <a:rPr lang="bn-BD" sz="2400" dirty="0" smtClean="0"/>
              <a:t>হওয়া</a:t>
            </a:r>
            <a:endParaRPr lang="bn-BD" dirty="0" smtClean="0"/>
          </a:p>
          <a:p>
            <a:endParaRPr lang="en-US" dirty="0"/>
          </a:p>
        </p:txBody>
      </p:sp>
      <p:pic>
        <p:nvPicPr>
          <p:cNvPr id="2056" name="Picture 8" descr="C:\Documents and Settings\admin\Desktop\sohel\download\493x335_hiv_aids_symptoms_ref_guid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53200" y="1981200"/>
            <a:ext cx="2326304" cy="23574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3600" y="304800"/>
            <a:ext cx="4876800" cy="1447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8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1676400"/>
            <a:ext cx="7924800" cy="4800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১|এইডস কী বলতে পারবে|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২|এইডস এর লক্ষন কী বলতে পারবে|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৩|এইডস এর বিস্তার কিভাবে হয় তা বলতে পারবে|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৪|বাংলাদেশে এইচ আইভি ও এইডসের ঝুকি এবং ঝুকিমুক্ত থাকার উপায় জানতে পারবে|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8686800" cy="31380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762000" y="8382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বাড়ী কাজ</a:t>
            </a:r>
            <a:endParaRPr lang="en-US" sz="6000" dirty="0"/>
          </a:p>
        </p:txBody>
      </p:sp>
      <p:sp>
        <p:nvSpPr>
          <p:cNvPr id="4" name="Flowchart: Display 3"/>
          <p:cNvSpPr/>
          <p:nvPr/>
        </p:nvSpPr>
        <p:spPr>
          <a:xfrm>
            <a:off x="990600" y="3886200"/>
            <a:ext cx="7696200" cy="2667000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/>
              <a:t>এইডস এর বিস্তার ও প্রতিরোধ ব্যবস্থা আলোচনা করবে </a:t>
            </a:r>
            <a:endParaRPr lang="en-US" sz="5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726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171700" y="609600"/>
            <a:ext cx="480060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7" name="Picture 2" descr="C:\Program Files\Microsoft Office\MEDIA\CAGCAT10\j02849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828800"/>
            <a:ext cx="7467600" cy="472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304800" y="1752600"/>
            <a:ext cx="3124200" cy="460741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>
              <a:buNone/>
            </a:pP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মোঃসোহল মোস্তফা</a:t>
            </a:r>
          </a:p>
          <a:p>
            <a:pPr lvl="1">
              <a:buNone/>
            </a:pPr>
            <a:endParaRPr lang="bn-BD" sz="1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lvl="1">
              <a:buNone/>
            </a:pPr>
            <a:r>
              <a:rPr lang="bn-BD" sz="1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lvl="1">
              <a:buNone/>
            </a:pPr>
            <a:r>
              <a:rPr lang="bn-BD" sz="1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জিয়ারকান্দি হাফিজ উদ্দিন ফাজিল মাদ্রাসা</a:t>
            </a:r>
          </a:p>
          <a:p>
            <a:pPr lvl="1">
              <a:buNone/>
            </a:pPr>
            <a:r>
              <a:rPr lang="bn-BD" sz="1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তিতাস,কুমিল্লা</a:t>
            </a:r>
          </a:p>
          <a:p>
            <a:pPr lvl="1">
              <a:buNone/>
            </a:pPr>
            <a:r>
              <a:rPr lang="en-US" sz="11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11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                     		</a:t>
            </a:r>
            <a:endParaRPr lang="bn-BD" sz="11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lvl="1">
              <a:buNone/>
            </a:pP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 ০১৮১৮৬৮২০৪৯</a:t>
            </a:r>
          </a:p>
          <a:p>
            <a:pPr lvl="1">
              <a:buNone/>
            </a:pPr>
            <a:r>
              <a:rPr lang="en-US" sz="1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E-mail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sohelmostafa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3" descr="IMG_R_%E0%A7%A8%E0%A7%A6%E0%A7%A7%E0%A7%AB%E0%A7%A6%E0%A7%A7%E0%A7%A8%E0%A7%AE_%E0%A7%A8%E0%A7%A8%E0%A7%A6%E0%A7%AB%E0%A7%A7%E0%A7%AC_0-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95800" y="914400"/>
            <a:ext cx="3779520" cy="4724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" y="228600"/>
            <a:ext cx="3124200" cy="13716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 পরিচিতি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1600200"/>
            <a:ext cx="8991600" cy="1676400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115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শ্রেনী দশম </a:t>
            </a:r>
            <a:endParaRPr lang="en-US" sz="115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91440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বিষয়ঃশারীরিক শিক্ষা,স্বাস্থ্যবি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জ্ঞান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খেলাধূলা</a:t>
            </a:r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Manual Operation 3"/>
          <p:cNvSpPr/>
          <p:nvPr/>
        </p:nvSpPr>
        <p:spPr>
          <a:xfrm>
            <a:off x="1295400" y="3429000"/>
            <a:ext cx="5638800" cy="1905000"/>
          </a:xfrm>
          <a:prstGeom prst="flowChartManualOperation">
            <a:avLst/>
          </a:prstGeom>
          <a:ln>
            <a:solidFill>
              <a:srgbClr val="C00000"/>
            </a:solidFill>
          </a:ln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সময়ঃ৪০</a:t>
            </a:r>
            <a:r>
              <a:rPr lang="bn-BD" sz="5400" dirty="0" smtClean="0">
                <a:solidFill>
                  <a:schemeClr val="tx1"/>
                </a:solidFill>
              </a:rPr>
              <a:t> 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0" y="5334000"/>
            <a:ext cx="3352800" cy="1295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অধ্যায়ঃষষ্ঠ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9172" y="3244334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29172" y="3244334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3886200"/>
            <a:ext cx="4663456" cy="1754326"/>
          </a:xfrm>
          <a:prstGeom prst="rect">
            <a:avLst/>
          </a:prstGeom>
          <a:solidFill>
            <a:srgbClr val="FF0000"/>
          </a:solidFill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তাং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রিখ ১৭/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/২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020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dmin\Desktop\sohel\download\images_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038600"/>
            <a:ext cx="22098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0" name="Picture 6" descr="C:\Documents and Settings\admin\Desktop\sohel\download\images_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962400"/>
            <a:ext cx="251460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1" name="Picture 7" descr="C:\Documents and Settings\admin\Desktop\sohel\download\images_8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886200"/>
            <a:ext cx="2362199" cy="25384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itle 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/>
              <a:t> </a:t>
            </a:r>
            <a:r>
              <a:rPr lang="bn-BD" sz="4800" dirty="0" smtClean="0"/>
              <a:t>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এই ছবিতে কি বুঝাচ্ছে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3" name="Picture 9" descr="C:\Documents and Settings\admin\Desktop\sohel\download\images_6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524000"/>
            <a:ext cx="243840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4" name="Picture 10" descr="C:\Documents and Settings\admin\Desktop\sohel\download\images_10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1676400"/>
            <a:ext cx="2675467" cy="1676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5" name="Picture 11" descr="F:\mohi uddin\aids-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1752600"/>
            <a:ext cx="31242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Desktop\sohel\download\aids-warning-road-sign-illustration-design-over-white-35178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আজকের পাঠ শিরনাম</a:t>
            </a:r>
            <a:endParaRPr kumimoji="0" lang="en-US" sz="9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এইডস</a:t>
            </a:r>
            <a:endParaRPr kumimoji="0" lang="en-US" sz="3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0"/>
            <a:ext cx="9296400" cy="6858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১|এইডস কী বলতে পারবে|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২|এইডস এর লক্ষন কী বলতে পারবে|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৩|এইডস এর বিস্তার কিভাবে হয় তা বলতে পারবে|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৪|বাংলাদেশে এইচ আইভি ও এইডসের ঝুকি এবং ঝুকিমুক্ত থাকার উপায় জানতে পারবে|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152400"/>
            <a:ext cx="7315201" cy="838199"/>
          </a:xfrm>
          <a:prstGeom prst="ribb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143000"/>
            <a:ext cx="754380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শিক্ষার্থীরা-</a:t>
            </a:r>
            <a:endParaRPr lang="en-US" sz="3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এইডস কী বলতে পারবে|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95400" y="0"/>
            <a:ext cx="6934200" cy="3048000"/>
          </a:xfrm>
          <a:prstGeom prst="rect">
            <a:avLst/>
          </a:prstGeom>
          <a:solidFill>
            <a:srgbClr val="FF0000"/>
          </a:solidFill>
          <a:effectLst>
            <a:glow rad="101600">
              <a:srgbClr val="FF00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elaxed"/>
            <a:lightRig rig="threePt" dir="t"/>
          </a:scene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একক কাজ</a:t>
            </a:r>
            <a:br>
              <a:rPr kumimoji="0" lang="bn-BD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</a:br>
            <a:r>
              <a:rPr kumimoji="0" lang="bn-BD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সময় ২ মিনিট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2667000" y="0"/>
            <a:ext cx="4038600" cy="243840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57600" y="129540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সরল পাঠ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2743200"/>
            <a:ext cx="8763000" cy="3477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এইচ আইভি ও এইডস দুটি ইংরাজি শব্দ শব্দ দুটি পূর্ণাগ রূপ হচ্ছে </a:t>
            </a:r>
            <a:r>
              <a:rPr lang="en-US" sz="4400" dirty="0" smtClean="0"/>
              <a:t>Human Immunodeficiency </a:t>
            </a:r>
            <a:r>
              <a:rPr lang="en-US" sz="4400" dirty="0" err="1" smtClean="0"/>
              <a:t>Virs</a:t>
            </a:r>
            <a:r>
              <a:rPr lang="en-US" sz="4400" dirty="0" smtClean="0"/>
              <a:t>{HIV} </a:t>
            </a:r>
            <a:r>
              <a:rPr lang="bn-BD" sz="4400" dirty="0" smtClean="0"/>
              <a:t>এবং</a:t>
            </a:r>
            <a:r>
              <a:rPr lang="en-US" sz="4400" dirty="0" smtClean="0"/>
              <a:t>Acquired Immune Deficiency Syndrome [AIDS]</a:t>
            </a:r>
            <a:endParaRPr lang="en-US" sz="4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385</TotalTime>
  <Words>227</Words>
  <Application>Microsoft Office PowerPoint</Application>
  <PresentationFormat>On-screen Show (4:3)</PresentationFormat>
  <Paragraphs>52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NikoshBAN</vt:lpstr>
      <vt:lpstr>Times New Roman</vt:lpstr>
      <vt:lpstr>Verdana</vt:lpstr>
      <vt:lpstr>Vrinda</vt:lpstr>
      <vt:lpstr>Wingdings 2</vt:lpstr>
      <vt:lpstr>Aspect</vt:lpstr>
      <vt:lpstr>স্বাগতম</vt:lpstr>
      <vt:lpstr>PowerPoint Presentation</vt:lpstr>
      <vt:lpstr>PowerPoint Presentation</vt:lpstr>
      <vt:lpstr>   এই ছবিতে কি বুঝাচ্ছে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/>
  <cp:lastModifiedBy>hp</cp:lastModifiedBy>
  <cp:revision>103</cp:revision>
  <dcterms:created xsi:type="dcterms:W3CDTF">2006-08-16T00:00:00Z</dcterms:created>
  <dcterms:modified xsi:type="dcterms:W3CDTF">2020-11-20T09:35:02Z</dcterms:modified>
</cp:coreProperties>
</file>