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8" r:id="rId4"/>
    <p:sldId id="261" r:id="rId5"/>
    <p:sldId id="262" r:id="rId6"/>
    <p:sldId id="263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10" y="72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latin typeface="NikoshBAN" pitchFamily="2" charset="0"/>
                <a:cs typeface="NikoshBAN" pitchFamily="2" charset="0"/>
              </a:defRPr>
            </a:pP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২০০২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২০০৪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দূর্ঘটনার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/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en-US" sz="3200" dirty="0" smtClean="0">
                <a:effectLst/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c:rich>
      </c:tx>
      <c:layout>
        <c:manualLayout>
          <c:xMode val="edge"/>
          <c:yMode val="edge"/>
          <c:x val="0.14404199475065615"/>
          <c:y val="1.886792452830188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728971962616821E-2"/>
                  <c:y val="0.1761006289308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33956386292833E-2"/>
                  <c:y val="0.13522012578616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498442367601133E-2"/>
                  <c:y val="7.861635220125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মৃত</c:v>
                </c:pt>
                <c:pt idx="1">
                  <c:v>গুরুত্বর আহত</c:v>
                </c:pt>
                <c:pt idx="2">
                  <c:v>সামান্য আহত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0.50580000000000003</c:v>
                </c:pt>
                <c:pt idx="1">
                  <c:v>0.38100000000000001</c:v>
                </c:pt>
                <c:pt idx="2">
                  <c:v>0.1132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57736"/>
        <c:axId val="282057344"/>
      </c:barChart>
      <c:catAx>
        <c:axId val="282057736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effectLst>
            <a:outerShdw blurRad="50800" sx="1000" sy="1000" algn="ctr" rotWithShape="0">
              <a:srgbClr val="000000"/>
            </a:outerShdw>
          </a:effectLst>
        </c:spPr>
        <c:crossAx val="282057344"/>
        <c:crosses val="autoZero"/>
        <c:auto val="1"/>
        <c:lblAlgn val="ctr"/>
        <c:lblOffset val="100"/>
        <c:noMultiLvlLbl val="0"/>
      </c:catAx>
      <c:valAx>
        <c:axId val="2820573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one"/>
        <c:crossAx val="282057736"/>
        <c:crossesAt val="1"/>
        <c:crossBetween val="midCat"/>
        <c:majorUnit val="0.1"/>
        <c:minorUnit val="2.0000000000000004E-2"/>
      </c:valAx>
      <c:spPr>
        <a:ln cmpd="sng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CB12-1380-44B8-BCFA-329F7C49AC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7BB61-6597-4F06-8277-27113FD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রাস্তায়</a:t>
            </a:r>
            <a:r>
              <a:rPr lang="en-US" dirty="0" smtClean="0"/>
              <a:t> </a:t>
            </a:r>
            <a:r>
              <a:rPr lang="en-US" dirty="0" err="1" smtClean="0"/>
              <a:t>গাড়ি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ফুটওভার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ব্রীজ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BB61-6597-4F06-8277-27113FDF71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BB61-6597-4F06-8277-27113FDF71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209800"/>
            <a:ext cx="4026645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524000"/>
            <a:ext cx="7528852" cy="522894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4676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ট্রাফিক আইন না মানা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sandipanbasumunna_19455741015411ec82cf25d1.66254870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583942" cy="3254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K:\HEL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4693920" cy="325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82240" y="0"/>
            <a:ext cx="519684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সড়ক দূর্ঘটনা হ্রাসে গৃহীত পদক্ষেপ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922018"/>
              </p:ext>
            </p:extLst>
          </p:nvPr>
        </p:nvGraphicFramePr>
        <p:xfrm>
          <a:off x="754380" y="3352802"/>
          <a:ext cx="8549640" cy="2677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179320"/>
                <a:gridCol w="2137410"/>
                <a:gridCol w="2137410"/>
              </a:tblGrid>
              <a:tr h="90424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চালক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</a:tr>
              <a:tr h="924559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3480" y="381000"/>
            <a:ext cx="7962900" cy="2337375"/>
            <a:chOff x="990600" y="228600"/>
            <a:chExt cx="7239000" cy="2337375"/>
          </a:xfrm>
        </p:grpSpPr>
        <p:sp>
          <p:nvSpPr>
            <p:cNvPr id="4" name="Rectangle 3"/>
            <p:cNvSpPr/>
            <p:nvPr/>
          </p:nvSpPr>
          <p:spPr>
            <a:xfrm>
              <a:off x="990600" y="228600"/>
              <a:ext cx="72390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981200"/>
              <a:ext cx="70866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সড়ক দূর্ঘটনার ক্ষেত্র ভিত্তিক কার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ণে</a:t>
              </a:r>
              <a:r>
                <a:rPr lang="bn-IN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 একটি ছক তৈরী কর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7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9470" y="274638"/>
            <a:ext cx="314706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828800"/>
            <a:ext cx="9601200" cy="3657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রাস্তা পারাপারে জেব্রা ক্রসিং কী সাহায্য করে?</a:t>
            </a:r>
          </a:p>
          <a:p>
            <a:pPr marL="514350" indent="-514350">
              <a:buFont typeface="Arial" pitchFamily="34" charset="0"/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দূর্ঘটনার জন্য ইঞ্জিনিয়ার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ঠিকাদার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কীভাবে দায়ী?</a:t>
            </a:r>
          </a:p>
          <a:p>
            <a:pPr marL="514350" indent="-514350">
              <a:buFont typeface="Arial" pitchFamily="34" charset="0"/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 দূর্ঘটনার জন্য অ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কেন দায়ী?</a:t>
            </a:r>
          </a:p>
          <a:p>
            <a:pPr marL="514350" indent="-514350">
              <a:buFont typeface="Arial" pitchFamily="34" charset="0"/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সড়ক দূর্ঘটনায় আইন প্রয়োগকারী সংস্থা কী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Arial" pitchFamily="34" charset="0"/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 পারে?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76600" y="2240507"/>
            <a:ext cx="2971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256170"/>
            <a:ext cx="7848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4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19400"/>
            <a:ext cx="905256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GB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0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7192379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0"/>
            <a:ext cx="5791200" cy="378565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বাংলাদেশ ও বিশ্ব 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পাঠের অধ্যায়ঃ ১৫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১৫.৪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৫০মিনিট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8383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9144000" cy="2769989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সড়ক দূর্ঘটনার পরিস্থিতি  বলতে 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13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সড়ক দূর্ঘটনার কার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সড়ক দূর্ঘটনা হ্রাসে পদক্ষেপ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048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হাইওয়ে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প্রতিবেদনঃ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951131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৪,০৯১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14522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৪,৯১৮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97665764"/>
              </p:ext>
            </p:extLst>
          </p:nvPr>
        </p:nvGraphicFramePr>
        <p:xfrm>
          <a:off x="762000" y="2438401"/>
          <a:ext cx="8763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04800"/>
            <a:ext cx="4114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 দুর্ঘটনার কারন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8000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9200"/>
            <a:ext cx="845820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304800"/>
            <a:ext cx="4114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সড়ক দুর্ঘটনার কারন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87376"/>
            <a:ext cx="4777740" cy="286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705" y="3429000"/>
            <a:ext cx="4705895" cy="309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000"/>
            <a:ext cx="4777740" cy="309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670" y="487375"/>
            <a:ext cx="4702483" cy="28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8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IMG_20150831_08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01" y="3418820"/>
            <a:ext cx="4405599" cy="31343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350" y="381000"/>
            <a:ext cx="5151650" cy="295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K: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18820"/>
            <a:ext cx="4504633" cy="313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5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</Words>
  <Application>Microsoft Office PowerPoint</Application>
  <PresentationFormat>Custom</PresentationFormat>
  <Paragraphs>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PRITOM</cp:lastModifiedBy>
  <cp:revision>23</cp:revision>
  <dcterms:created xsi:type="dcterms:W3CDTF">2006-08-16T00:00:00Z</dcterms:created>
  <dcterms:modified xsi:type="dcterms:W3CDTF">2020-11-20T16:53:30Z</dcterms:modified>
</cp:coreProperties>
</file>