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57" r:id="rId2"/>
    <p:sldId id="258" r:id="rId3"/>
    <p:sldId id="273" r:id="rId4"/>
    <p:sldId id="261" r:id="rId5"/>
    <p:sldId id="259" r:id="rId6"/>
    <p:sldId id="262" r:id="rId7"/>
    <p:sldId id="274" r:id="rId8"/>
    <p:sldId id="267" r:id="rId9"/>
    <p:sldId id="275" r:id="rId10"/>
    <p:sldId id="270" r:id="rId11"/>
    <p:sldId id="271" r:id="rId12"/>
    <p:sldId id="272" r:id="rId13"/>
    <p:sldId id="268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B4B"/>
    <a:srgbClr val="6AB461"/>
    <a:srgbClr val="5E4780"/>
    <a:srgbClr val="F51D73"/>
    <a:srgbClr val="F78454"/>
    <a:srgbClr val="FA7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162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D8126-F742-4E50-8DEE-3F0AD45A863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1B579-C936-4892-8BEC-519D4935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1B579-C936-4892-8BEC-519D49356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74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1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24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51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1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1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5DD8-D9C5-4789-8C65-9F8917E1242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06DF-2973-4AFE-9D38-98107C120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5741" y="1970183"/>
            <a:ext cx="51667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n w="57150">
                  <a:solidFill>
                    <a:srgbClr val="FA7EB2"/>
                  </a:solidFill>
                </a:ln>
                <a:solidFill>
                  <a:srgbClr val="7ABB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n w="57150">
                <a:solidFill>
                  <a:srgbClr val="FA7EB2"/>
                </a:solidFill>
              </a:ln>
              <a:solidFill>
                <a:srgbClr val="7ABB4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84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158" y="485513"/>
            <a:ext cx="327213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সামবেদ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348" y="2953077"/>
            <a:ext cx="11167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4000" i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সামবেদ</a:t>
            </a:r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(সংস্কৃত: </a:t>
            </a:r>
            <a:r>
              <a:rPr lang="hi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सामवेद) (</a:t>
            </a:r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সামন্‌ বা গান ও বেদ বা জ্ঞান থেকে) হল সংগীত ও মন্ত্রের বেদ। </a:t>
            </a:r>
            <a:r>
              <a:rPr lang="as-IN" sz="4000" i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সামবেদ</a:t>
            </a:r>
            <a:r>
              <a:rPr lang="as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হিন্দুধর্মের সর্বপ্রধান ধর্মগ্রন্থ বেদের দ্বিতীয় ভাগ। </a:t>
            </a:r>
            <a:endParaRPr lang="en-GB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12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6325" y="467285"/>
            <a:ext cx="35433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যজুর্বেদ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935" y="1855985"/>
            <a:ext cx="4935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যজুঃ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যজ্ঞ </a:t>
            </a:r>
            <a:endParaRPr lang="en-US" sz="4000" dirty="0"/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1315" y="2920288"/>
            <a:ext cx="99277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 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'শুক্ল' শব্দের অর্থ 'সুবিন্যস্ত ও স্পষ্ট।' কৃষ্ণ </a:t>
            </a:r>
            <a:r>
              <a:rPr lang="as-IN" sz="3200" i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যজুর্বেদের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চারটি ও শুক্ল </a:t>
            </a:r>
            <a:r>
              <a:rPr lang="as-IN" sz="3200" i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যজুর্বেদের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শাখা আধুনিক যুগে বর্তমান রয়েছে</a:t>
            </a:r>
            <a:r>
              <a:rPr lang="as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36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2060" y="401731"/>
            <a:ext cx="287508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অথর্ববেদ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115" y="3056619"/>
            <a:ext cx="90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অথর্ববেদে  ভেষজবিদ্যা, চিকিৎসাবিদ্যা, জ্যোর্তিবিদ্যা আলোচনা করা হয়েছে।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6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6268" y="524411"/>
            <a:ext cx="2413327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0507" y="2363204"/>
            <a:ext cx="622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হিন্দুদের আদি ধর্মগ্রন্থের নাম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0508" y="3213296"/>
            <a:ext cx="622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গীতায় কার বাণী লিপিবদ্ধ হয়েছে?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0507" y="4063388"/>
            <a:ext cx="503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সাম শব্দের অর্থ কী?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507" y="4913480"/>
            <a:ext cx="394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যজ্ঞ করা হয় কেন?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9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197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019" y="2830285"/>
            <a:ext cx="10058400" cy="1562407"/>
          </a:xfrm>
          <a:noFill/>
        </p:spPr>
        <p:txBody>
          <a:bodyPr>
            <a:norm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জীবন গঠনে পবিত্র গ্রন্থ বেদের বাণী মেনে চলা আবশ্যক- ব্যাখ্যা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13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082" y="274320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8496" y="2126735"/>
            <a:ext cx="656461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9900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1990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21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7" y="0"/>
            <a:ext cx="848282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20869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0152" y="597743"/>
            <a:ext cx="460770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9283" y="2319520"/>
            <a:ext cx="57284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IN" sz="48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 ধর্ম ও নৈতিক শিক্ষা</a:t>
            </a:r>
          </a:p>
          <a:p>
            <a:pPr algn="ctr"/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  <a:endParaRPr lang="en-US" sz="40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787" y="4289290"/>
            <a:ext cx="4643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 </a:t>
            </a:r>
            <a:endParaRPr lang="en-US" sz="8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88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553" y="1941714"/>
            <a:ext cx="925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pPr algn="just"/>
            <a:endParaRPr lang="bn-IN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প্রধান ধর্মগ্রন্থের নাম বলতে পারবে।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গ্রন্থ বেদের প্রকারভেদ করতে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বেদের সংক্ষিপ্ত বিষয়বস্তু ব্যাখ্যা করতে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ধর্মগ্রন্থের আদর্শ বাস্তব জীবনে প্রয়োগ করতে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407" y="416858"/>
            <a:ext cx="3262593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33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7" y="1349603"/>
            <a:ext cx="6669371" cy="3734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1842" y="4668951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মহাভারত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8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333" y="278629"/>
            <a:ext cx="4996339" cy="113368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ধর্মগ্রন্থের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54" y="1846632"/>
            <a:ext cx="2226469" cy="2977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60" y="1780262"/>
            <a:ext cx="2547937" cy="2938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9070" y="4935690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9399" y="4935690"/>
            <a:ext cx="158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রামায়ণ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9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600" y="365125"/>
            <a:ext cx="3966029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ধর্মগ্রন্থের পরিচয়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8" y="2098198"/>
            <a:ext cx="3357562" cy="2514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88" y="2098198"/>
            <a:ext cx="3472850" cy="2601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9256" y="4783828"/>
            <a:ext cx="153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মহাভারত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0321" y="4762335"/>
            <a:ext cx="179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50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659" y="1268461"/>
            <a:ext cx="4784382" cy="1166861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57372" y="2277092"/>
            <a:ext cx="767912" cy="727363"/>
          </a:xfrm>
          <a:prstGeom prst="downArrow">
            <a:avLst>
              <a:gd name="adj1" fmla="val 221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50084" y="3023041"/>
            <a:ext cx="9550400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207332" y="3252905"/>
            <a:ext cx="767912" cy="727363"/>
          </a:xfrm>
          <a:prstGeom prst="downArrow">
            <a:avLst>
              <a:gd name="adj1" fmla="val 221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7422171" y="3252905"/>
            <a:ext cx="767912" cy="727363"/>
          </a:xfrm>
          <a:prstGeom prst="downArrow">
            <a:avLst>
              <a:gd name="adj1" fmla="val 221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1168401" y="3240755"/>
            <a:ext cx="767912" cy="727363"/>
          </a:xfrm>
          <a:prstGeom prst="downArrow">
            <a:avLst>
              <a:gd name="adj1" fmla="val 221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0478668" y="3252906"/>
            <a:ext cx="767912" cy="727363"/>
          </a:xfrm>
          <a:prstGeom prst="downArrow">
            <a:avLst>
              <a:gd name="adj1" fmla="val 221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1577" y="4046407"/>
            <a:ext cx="14766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ঋগ্বেদ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1982" y="4094843"/>
            <a:ext cx="14253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সামবেদ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4359" y="4094843"/>
            <a:ext cx="13452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যজুর্বেদ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29617" y="4172897"/>
            <a:ext cx="15840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থর্ববেদ</a:t>
            </a:r>
          </a:p>
        </p:txBody>
      </p:sp>
    </p:spTree>
    <p:extLst>
      <p:ext uri="{BB962C8B-B14F-4D97-AF65-F5344CB8AC3E}">
        <p14:creationId xmlns:p14="http://schemas.microsoft.com/office/powerpoint/2010/main" val="88769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313" y="2473850"/>
            <a:ext cx="10522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ঋগ্বেদ </a:t>
            </a:r>
            <a:r>
              <a:rPr lang="as-IN" sz="3600" i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ঋক</a:t>
            </a:r>
            <a:r>
              <a:rPr lang="as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"স্তব"ও </a:t>
            </a:r>
            <a:r>
              <a:rPr lang="as-IN" sz="3600" i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r>
              <a:rPr lang="as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"জ্ঞান" </a:t>
            </a:r>
            <a:r>
              <a:rPr lang="as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as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as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as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ভারতীয় বৈদিক সংস্কৃত স্তোত্রাবলির একটি সংকলন। এই গ্রন্থটি বেদ নামে পরিচিত চারটি সর্বপ্রধান হিন্দু ধর্মগ্রন্থের ("শ্রুতি") অন্যতম</a:t>
            </a:r>
            <a:r>
              <a:rPr lang="as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6046" y="675306"/>
            <a:ext cx="1425390" cy="92333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ঋগ্বেদ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17157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222</Words>
  <Application>Microsoft Office PowerPoint</Application>
  <PresentationFormat>Widescreen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ধর্মগ্রন্থের পরিচয়</vt:lpstr>
      <vt:lpstr>ধর্মগ্রন্থের পরিচয়</vt:lpstr>
      <vt:lpstr>বেদ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বাড়ির কাজ </vt:lpstr>
      <vt:lpstr>  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PRITOM</cp:lastModifiedBy>
  <cp:revision>158</cp:revision>
  <dcterms:created xsi:type="dcterms:W3CDTF">2013-02-03T18:08:56Z</dcterms:created>
  <dcterms:modified xsi:type="dcterms:W3CDTF">2020-11-12T06:19:39Z</dcterms:modified>
</cp:coreProperties>
</file>