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74" r:id="rId2"/>
    <p:sldId id="27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7" r:id="rId11"/>
    <p:sldId id="266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  <a:srgbClr val="CCFF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1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5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8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41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1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33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4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9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9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2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8EE0108-A638-43C1-9587-062E2BF010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24000" y="857251"/>
            <a:ext cx="9144000" cy="535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09BE1C-2398-4A5C-BAE1-58ADFA960AD8}"/>
              </a:ext>
            </a:extLst>
          </p:cNvPr>
          <p:cNvSpPr txBox="1"/>
          <p:nvPr/>
        </p:nvSpPr>
        <p:spPr>
          <a:xfrm>
            <a:off x="3395333" y="1005260"/>
            <a:ext cx="677293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5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Welcome</a:t>
            </a:r>
          </a:p>
          <a:p>
            <a:r>
              <a:rPr lang="en-US" sz="495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 my dear students</a:t>
            </a:r>
          </a:p>
        </p:txBody>
      </p:sp>
    </p:spTree>
    <p:extLst>
      <p:ext uri="{BB962C8B-B14F-4D97-AF65-F5344CB8AC3E}">
        <p14:creationId xmlns:p14="http://schemas.microsoft.com/office/powerpoint/2010/main" val="150884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304801"/>
            <a:ext cx="3200400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Match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119347"/>
              </p:ext>
            </p:extLst>
          </p:nvPr>
        </p:nvGraphicFramePr>
        <p:xfrm>
          <a:off x="2743200" y="1905002"/>
          <a:ext cx="6400800" cy="463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Tiger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Q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Pot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Sun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S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Quail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T</a:t>
                      </a:r>
                      <a:endParaRPr lang="en-US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Rose</a:t>
                      </a:r>
                      <a:endParaRPr lang="en-US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10800000">
            <a:off x="4572000" y="2286000"/>
            <a:ext cx="2514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4572000" y="3200400"/>
            <a:ext cx="25908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19600" y="3962400"/>
            <a:ext cx="266700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19600" y="3886200"/>
            <a:ext cx="26670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4114800" y="2514600"/>
            <a:ext cx="3276600" cy="2514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435114"/>
            <a:ext cx="48006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Find out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T,S,R,P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332207"/>
              </p:ext>
            </p:extLst>
          </p:nvPr>
        </p:nvGraphicFramePr>
        <p:xfrm>
          <a:off x="2667000" y="1828800"/>
          <a:ext cx="6858000" cy="44386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Tiger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Picture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Sun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Red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Rose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Seed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Pot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Tub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stCxn id="11" idx="5"/>
          </p:cNvCxnSpPr>
          <p:nvPr/>
        </p:nvCxnSpPr>
        <p:spPr>
          <a:xfrm rot="16200000" flipH="1">
            <a:off x="9120725" y="510124"/>
            <a:ext cx="882837" cy="4345315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934200" y="19812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62000" y="2286000"/>
            <a:ext cx="2971800" cy="2286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733800" y="1905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143000" y="3429000"/>
            <a:ext cx="2819400" cy="6096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524000" y="4343400"/>
            <a:ext cx="2514600" cy="685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066800" y="5410200"/>
            <a:ext cx="3124200" cy="9144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7467600" y="3429000"/>
            <a:ext cx="4648200" cy="6858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7391400" y="4343400"/>
            <a:ext cx="4648200" cy="4572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7467600" y="5638800"/>
            <a:ext cx="4648200" cy="76200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810000" y="52578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886200" y="3124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flipV="1">
            <a:off x="3810000" y="4114800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flipH="1" flipV="1">
            <a:off x="7391400" y="3048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086600" y="4114800"/>
            <a:ext cx="5334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flipH="1" flipV="1">
            <a:off x="7467600" y="5181600"/>
            <a:ext cx="304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879902"/>
            <a:ext cx="4876800" cy="769441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Kim’s game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1905001"/>
            <a:ext cx="1524000" cy="707886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Quail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3200400"/>
            <a:ext cx="152400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Sun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4343400"/>
            <a:ext cx="13716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Rose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0" y="4419600"/>
            <a:ext cx="15240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Tiger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1905000"/>
            <a:ext cx="1447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6800" y="3178314"/>
            <a:ext cx="14478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Kite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76800" y="4419600"/>
            <a:ext cx="1447800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Moon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9000" y="1905000"/>
            <a:ext cx="1295400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Net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3124200"/>
            <a:ext cx="12954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oodbye images&quot;">
            <a:extLst>
              <a:ext uri="{FF2B5EF4-FFF2-40B4-BE49-F238E27FC236}">
                <a16:creationId xmlns:a16="http://schemas.microsoft.com/office/drawing/2014/main" id="{CAC8AF81-FC59-4020-BACD-3DE504A2CA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6B5998E-CBBC-4185-8232-2292388B4F9C}"/>
              </a:ext>
            </a:extLst>
          </p:cNvPr>
          <p:cNvSpPr/>
          <p:nvPr/>
        </p:nvSpPr>
        <p:spPr>
          <a:xfrm>
            <a:off x="1098910" y="3962400"/>
            <a:ext cx="4768490" cy="1716174"/>
          </a:xfrm>
          <a:custGeom>
            <a:avLst/>
            <a:gdLst>
              <a:gd name="connsiteX0" fmla="*/ 0 w 4935587"/>
              <a:gd name="connsiteY0" fmla="*/ 220650 h 1323871"/>
              <a:gd name="connsiteX1" fmla="*/ 220650 w 4935587"/>
              <a:gd name="connsiteY1" fmla="*/ 0 h 1323871"/>
              <a:gd name="connsiteX2" fmla="*/ 4714937 w 4935587"/>
              <a:gd name="connsiteY2" fmla="*/ 0 h 1323871"/>
              <a:gd name="connsiteX3" fmla="*/ 4935587 w 4935587"/>
              <a:gd name="connsiteY3" fmla="*/ 220650 h 1323871"/>
              <a:gd name="connsiteX4" fmla="*/ 4935587 w 4935587"/>
              <a:gd name="connsiteY4" fmla="*/ 1103221 h 1323871"/>
              <a:gd name="connsiteX5" fmla="*/ 4714937 w 4935587"/>
              <a:gd name="connsiteY5" fmla="*/ 1323871 h 1323871"/>
              <a:gd name="connsiteX6" fmla="*/ 220650 w 4935587"/>
              <a:gd name="connsiteY6" fmla="*/ 1323871 h 1323871"/>
              <a:gd name="connsiteX7" fmla="*/ 0 w 4935587"/>
              <a:gd name="connsiteY7" fmla="*/ 1103221 h 1323871"/>
              <a:gd name="connsiteX8" fmla="*/ 0 w 4935587"/>
              <a:gd name="connsiteY8" fmla="*/ 220650 h 1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5587" h="1323871">
                <a:moveTo>
                  <a:pt x="0" y="220650"/>
                </a:moveTo>
                <a:cubicBezTo>
                  <a:pt x="0" y="98788"/>
                  <a:pt x="98788" y="0"/>
                  <a:pt x="220650" y="0"/>
                </a:cubicBezTo>
                <a:lnTo>
                  <a:pt x="4714937" y="0"/>
                </a:lnTo>
                <a:cubicBezTo>
                  <a:pt x="4836799" y="0"/>
                  <a:pt x="4935587" y="98788"/>
                  <a:pt x="4935587" y="220650"/>
                </a:cubicBezTo>
                <a:lnTo>
                  <a:pt x="4935587" y="1103221"/>
                </a:lnTo>
                <a:cubicBezTo>
                  <a:pt x="4935587" y="1225083"/>
                  <a:pt x="4836799" y="1323871"/>
                  <a:pt x="4714937" y="1323871"/>
                </a:cubicBezTo>
                <a:lnTo>
                  <a:pt x="220650" y="1323871"/>
                </a:lnTo>
                <a:cubicBezTo>
                  <a:pt x="98788" y="1323871"/>
                  <a:pt x="0" y="1225083"/>
                  <a:pt x="0" y="1103221"/>
                </a:cubicBezTo>
                <a:lnTo>
                  <a:pt x="0" y="22065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31994" tIns="88475" rIns="88475" bIns="88475" numCol="1" spcCol="1270" anchor="ctr" anchorCtr="0">
            <a:noAutofit/>
          </a:bodyPr>
          <a:lstStyle/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1" dirty="0"/>
              <a:t>Muhammad Abdul </a:t>
            </a:r>
            <a:r>
              <a:rPr lang="en-US" sz="2100" b="1" dirty="0" err="1"/>
              <a:t>Muhaimin</a:t>
            </a:r>
            <a:endParaRPr lang="en-US" sz="2100" b="1" dirty="0"/>
          </a:p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/>
              <a:t>Assistant Teacher</a:t>
            </a:r>
          </a:p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 err="1"/>
              <a:t>Chhakapan</a:t>
            </a:r>
            <a:r>
              <a:rPr lang="en-US" sz="1500" dirty="0"/>
              <a:t> Govt. Primary School</a:t>
            </a:r>
          </a:p>
          <a:p>
            <a:pPr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dirty="0" err="1"/>
              <a:t>Kulaura,Moulvibazar</a:t>
            </a:r>
            <a:r>
              <a:rPr lang="en-US" sz="1500" dirty="0"/>
              <a:t>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0542595-4F77-4B61-9677-D68CAF7D623D}"/>
              </a:ext>
            </a:extLst>
          </p:cNvPr>
          <p:cNvSpPr/>
          <p:nvPr/>
        </p:nvSpPr>
        <p:spPr>
          <a:xfrm>
            <a:off x="2514600" y="1828800"/>
            <a:ext cx="1989582" cy="1989450"/>
          </a:xfrm>
          <a:prstGeom prst="ellipse">
            <a:avLst/>
          </a:prstGeom>
          <a:blipFill>
            <a:blip r:embed="rId2"/>
            <a:srcRect/>
            <a:stretch>
              <a:fillRect t="-5000" b="-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DCDDA3B-89F1-49B0-8A55-AF5DA8185BE9}"/>
              </a:ext>
            </a:extLst>
          </p:cNvPr>
          <p:cNvSpPr/>
          <p:nvPr/>
        </p:nvSpPr>
        <p:spPr>
          <a:xfrm>
            <a:off x="7370323" y="3685346"/>
            <a:ext cx="3701690" cy="1993228"/>
          </a:xfrm>
          <a:custGeom>
            <a:avLst/>
            <a:gdLst>
              <a:gd name="connsiteX0" fmla="*/ 0 w 4935587"/>
              <a:gd name="connsiteY0" fmla="*/ 220650 h 1323871"/>
              <a:gd name="connsiteX1" fmla="*/ 220650 w 4935587"/>
              <a:gd name="connsiteY1" fmla="*/ 0 h 1323871"/>
              <a:gd name="connsiteX2" fmla="*/ 4714937 w 4935587"/>
              <a:gd name="connsiteY2" fmla="*/ 0 h 1323871"/>
              <a:gd name="connsiteX3" fmla="*/ 4935587 w 4935587"/>
              <a:gd name="connsiteY3" fmla="*/ 220650 h 1323871"/>
              <a:gd name="connsiteX4" fmla="*/ 4935587 w 4935587"/>
              <a:gd name="connsiteY4" fmla="*/ 1103221 h 1323871"/>
              <a:gd name="connsiteX5" fmla="*/ 4714937 w 4935587"/>
              <a:gd name="connsiteY5" fmla="*/ 1323871 h 1323871"/>
              <a:gd name="connsiteX6" fmla="*/ 220650 w 4935587"/>
              <a:gd name="connsiteY6" fmla="*/ 1323871 h 1323871"/>
              <a:gd name="connsiteX7" fmla="*/ 0 w 4935587"/>
              <a:gd name="connsiteY7" fmla="*/ 1103221 h 1323871"/>
              <a:gd name="connsiteX8" fmla="*/ 0 w 4935587"/>
              <a:gd name="connsiteY8" fmla="*/ 220650 h 1323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5587" h="1323871">
                <a:moveTo>
                  <a:pt x="0" y="220650"/>
                </a:moveTo>
                <a:cubicBezTo>
                  <a:pt x="0" y="98788"/>
                  <a:pt x="98788" y="0"/>
                  <a:pt x="220650" y="0"/>
                </a:cubicBezTo>
                <a:lnTo>
                  <a:pt x="4714937" y="0"/>
                </a:lnTo>
                <a:cubicBezTo>
                  <a:pt x="4836799" y="0"/>
                  <a:pt x="4935587" y="98788"/>
                  <a:pt x="4935587" y="220650"/>
                </a:cubicBezTo>
                <a:lnTo>
                  <a:pt x="4935587" y="1103221"/>
                </a:lnTo>
                <a:cubicBezTo>
                  <a:pt x="4935587" y="1225083"/>
                  <a:pt x="4836799" y="1323871"/>
                  <a:pt x="4714937" y="1323871"/>
                </a:cubicBezTo>
                <a:lnTo>
                  <a:pt x="220650" y="1323871"/>
                </a:lnTo>
                <a:cubicBezTo>
                  <a:pt x="98788" y="1323871"/>
                  <a:pt x="0" y="1225083"/>
                  <a:pt x="0" y="1103221"/>
                </a:cubicBezTo>
                <a:lnTo>
                  <a:pt x="0" y="22065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31994" tIns="82760" rIns="82760" bIns="82760" numCol="1" spcCol="1270" anchor="ctr" anchorCtr="0">
            <a:noAutofit/>
          </a:bodyPr>
          <a:lstStyle/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Class: Two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Subject: English</a:t>
            </a:r>
          </a:p>
          <a:p>
            <a:pPr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Time: 40 Min. </a:t>
            </a:r>
          </a:p>
        </p:txBody>
      </p:sp>
    </p:spTree>
    <p:extLst>
      <p:ext uri="{BB962C8B-B14F-4D97-AF65-F5344CB8AC3E}">
        <p14:creationId xmlns:p14="http://schemas.microsoft.com/office/powerpoint/2010/main" val="311424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38400" y="2286001"/>
            <a:ext cx="7315200" cy="13234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Unit:4</a:t>
            </a:r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Lesson:4 (Alphabet)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3622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82395"/>
            <a:ext cx="10820400" cy="3293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By the end of the Lesson Student will be able to_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Listening : 1.1.1._became familiar with English sound by Listening to common English Words.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Speaking : 1.1.1_repeat after the Teacher simple words and 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2057400" cy="152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057400"/>
            <a:ext cx="2362200" cy="152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2057400"/>
            <a:ext cx="2133600" cy="152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14800"/>
            <a:ext cx="2362200" cy="1676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2" y="4114800"/>
            <a:ext cx="2514599" cy="1676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886202" y="685800"/>
            <a:ext cx="5791200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Look and Listen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2209800"/>
            <a:ext cx="76962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Lesson : 4</a:t>
            </a:r>
          </a:p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Unit : 3 (Alphabet : P,Q,R,S,T)</a:t>
            </a: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1600200"/>
            <a:ext cx="2819400" cy="1371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239000" y="1676400"/>
            <a:ext cx="2209800" cy="1107996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pot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733800"/>
            <a:ext cx="1219200" cy="707886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q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352800"/>
            <a:ext cx="2895600" cy="1371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239000" y="3429001"/>
            <a:ext cx="2514600" cy="120032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uail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5486400"/>
            <a:ext cx="1219200" cy="707886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 r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286000" y="1600202"/>
            <a:ext cx="1219200" cy="132343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 p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5334001"/>
            <a:ext cx="2819400" cy="1232761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7239000" y="5410200"/>
            <a:ext cx="2133600" cy="1107996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Rose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1579" y="486370"/>
            <a:ext cx="7010400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Look Listen and 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10800000" flipV="1">
            <a:off x="2133600" y="1219201"/>
            <a:ext cx="1219200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3800" y="1143000"/>
            <a:ext cx="2362200" cy="110799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Sun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057401" y="3775865"/>
            <a:ext cx="1219200" cy="1015663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3810000"/>
            <a:ext cx="2362200" cy="1107996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Tiger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1" y="685801"/>
            <a:ext cx="2362199" cy="19050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1" y="3276600"/>
            <a:ext cx="2366963" cy="2133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304800"/>
            <a:ext cx="48006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Open the Book.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Page no : 9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1" y="2133600"/>
            <a:ext cx="8381999" cy="44196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567</TotalTime>
  <Words>170</Words>
  <Application>Microsoft Office PowerPoint</Application>
  <PresentationFormat>Widescreen</PresentationFormat>
  <Paragraphs>62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Times New Roman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TAREK AHMED</dc:creator>
  <cp:lastModifiedBy>Mohammad Abdul Mumin</cp:lastModifiedBy>
  <cp:revision>97</cp:revision>
  <dcterms:created xsi:type="dcterms:W3CDTF">2006-08-16T00:00:00Z</dcterms:created>
  <dcterms:modified xsi:type="dcterms:W3CDTF">2020-11-20T09:52:15Z</dcterms:modified>
</cp:coreProperties>
</file>