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6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4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96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9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5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8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00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3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93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2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EE0108-A638-43C1-9587-062E2BF01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237875" y="0"/>
            <a:ext cx="1171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9BE1C-2398-4A5C-BAE1-58ADFA960AD8}"/>
              </a:ext>
            </a:extLst>
          </p:cNvPr>
          <p:cNvSpPr txBox="1"/>
          <p:nvPr/>
        </p:nvSpPr>
        <p:spPr>
          <a:xfrm>
            <a:off x="3395333" y="1005260"/>
            <a:ext cx="677293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</a:p>
          <a:p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my dear students</a:t>
            </a:r>
          </a:p>
        </p:txBody>
      </p:sp>
    </p:spTree>
    <p:extLst>
      <p:ext uri="{BB962C8B-B14F-4D97-AF65-F5344CB8AC3E}">
        <p14:creationId xmlns:p14="http://schemas.microsoft.com/office/powerpoint/2010/main" val="1508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be 13"/>
          <p:cNvSpPr/>
          <p:nvPr/>
        </p:nvSpPr>
        <p:spPr>
          <a:xfrm>
            <a:off x="8610600" y="2971800"/>
            <a:ext cx="1905000" cy="1905000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kritter-childrens-chair__0096632_PE236603_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10447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Where is the ball?</a:t>
            </a:r>
          </a:p>
        </p:txBody>
      </p:sp>
      <p:pic>
        <p:nvPicPr>
          <p:cNvPr id="10" name="Picture 9" descr="kritter-childrens-chair__0096632_PE236603_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9050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/>
          <p:cNvSpPr/>
          <p:nvPr/>
        </p:nvSpPr>
        <p:spPr>
          <a:xfrm>
            <a:off x="1981200" y="4495800"/>
            <a:ext cx="1066800" cy="106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-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2917 -0.0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875 -0.1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6 -0.18379 0.02309 -0.36759 0.04514 -0.45393 C 0.06719 -0.54027 0.09896 -0.49953 0.13212 -0.51828 C 0.16528 -0.53703 0.20243 -0.55532 0.24358 -0.56574 C 0.28473 -0.57615 0.33768 -0.57685 0.379 -0.58078 C 0.42032 -0.58472 0.44879 -0.58264 0.49184 -0.58935 C 0.5349 -0.59606 0.59532 -0.61504 0.63698 -0.62152 C 0.67865 -0.62801 0.71354 -0.62731 0.74184 -0.62801 C 0.77014 -0.6287 0.79601 -0.6456 0.80643 -0.62592 C 0.81684 -0.60625 0.80521 -0.54838 0.80486 -0.50972 C 0.80452 -0.47106 0.80834 -0.43264 0.80486 -0.39351 C 0.80139 -0.35439 0.79011 -0.31319 0.78386 -0.27523 C 0.77761 -0.23726 0.77396 -0.20092 0.76771 -0.16574 C 0.76146 -0.13055 0.75104 -0.08101 0.7467 -0.06458 " pathEditMode="relative" ptsTypes="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7375 0.0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7917 -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791200" y="3429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5334000"/>
            <a:ext cx="4572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5501" y="766637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 front of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614" y="1432362"/>
            <a:ext cx="101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8585" y="609600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6901" y="118470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9700" y="71285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9100" y="1197114"/>
            <a:ext cx="190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between</a:t>
            </a:r>
          </a:p>
        </p:txBody>
      </p:sp>
      <p:sp>
        <p:nvSpPr>
          <p:cNvPr id="10" name="Can 9"/>
          <p:cNvSpPr/>
          <p:nvPr/>
        </p:nvSpPr>
        <p:spPr>
          <a:xfrm>
            <a:off x="2667000" y="4800600"/>
            <a:ext cx="1371600" cy="1371600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8305800" y="2286000"/>
            <a:ext cx="1371600" cy="13716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5257800" y="4724400"/>
            <a:ext cx="1371600" cy="137160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8305799" y="4495800"/>
            <a:ext cx="1371600" cy="13716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334000" y="2209800"/>
            <a:ext cx="1371600" cy="13716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2667000" y="2476500"/>
            <a:ext cx="1371600" cy="13716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334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27432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15400" y="59055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15400" y="1905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5416 0.09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33212 0.508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80295 0.132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4584 0.826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4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3333 0.7173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3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67916 0.581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/>
      <p:bldP spid="4" grpId="0"/>
      <p:bldP spid="5" grpId="0"/>
      <p:bldP spid="6" grpId="0"/>
      <p:bldP spid="7" grpId="0"/>
      <p:bldP spid="9" grpId="0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bye images&quot;">
            <a:extLst>
              <a:ext uri="{FF2B5EF4-FFF2-40B4-BE49-F238E27FC236}">
                <a16:creationId xmlns:a16="http://schemas.microsoft.com/office/drawing/2014/main" id="{CAC8AF81-FC59-4020-BACD-3DE504A2C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2635"/>
          <a:stretch/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dbye_song">
            <a:hlinkClick r:id="" action="ppaction://media"/>
            <a:extLst>
              <a:ext uri="{FF2B5EF4-FFF2-40B4-BE49-F238E27FC236}">
                <a16:creationId xmlns:a16="http://schemas.microsoft.com/office/drawing/2014/main" id="{57A92421-1F33-4F21-9207-9FB295101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2644" y="3245644"/>
            <a:ext cx="365522" cy="365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726C47C-3C10-47BE-818F-FE7ED7C73102}"/>
              </a:ext>
            </a:extLst>
          </p:cNvPr>
          <p:cNvSpPr/>
          <p:nvPr/>
        </p:nvSpPr>
        <p:spPr>
          <a:xfrm>
            <a:off x="4700788" y="3751280"/>
            <a:ext cx="171629" cy="17162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B5998E-CBBC-4185-8232-2292388B4F9C}"/>
              </a:ext>
            </a:extLst>
          </p:cNvPr>
          <p:cNvSpPr/>
          <p:nvPr/>
        </p:nvSpPr>
        <p:spPr>
          <a:xfrm>
            <a:off x="3976514" y="3660719"/>
            <a:ext cx="4472722" cy="1716174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8475" rIns="88475" bIns="8847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/>
              <a:t>Muhammad Abdul </a:t>
            </a:r>
            <a:r>
              <a:rPr lang="en-US" sz="2100" b="1" dirty="0" err="1"/>
              <a:t>Muhaimin</a:t>
            </a:r>
            <a:endParaRPr lang="en-US" sz="2100" b="1" dirty="0"/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Assistant Teacher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Chhakapan</a:t>
            </a:r>
            <a:r>
              <a:rPr lang="en-US" sz="1500" dirty="0"/>
              <a:t> Govt. Primary School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Kulaura,Moulvibazar</a:t>
            </a:r>
            <a:r>
              <a:rPr lang="en-US" sz="1500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542595-4F77-4B61-9677-D68CAF7D623D}"/>
              </a:ext>
            </a:extLst>
          </p:cNvPr>
          <p:cNvSpPr/>
          <p:nvPr/>
        </p:nvSpPr>
        <p:spPr>
          <a:xfrm>
            <a:off x="2676879" y="3405317"/>
            <a:ext cx="1989582" cy="1989450"/>
          </a:xfrm>
          <a:prstGeom prst="ellipse">
            <a:avLst/>
          </a:prstGeom>
          <a:blipFill>
            <a:blip r:embed="rId2"/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CDDA3B-89F1-49B0-8A55-AF5DA8185BE9}"/>
              </a:ext>
            </a:extLst>
          </p:cNvPr>
          <p:cNvSpPr/>
          <p:nvPr/>
        </p:nvSpPr>
        <p:spPr>
          <a:xfrm>
            <a:off x="5541082" y="1884723"/>
            <a:ext cx="3701690" cy="1544278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2760" rIns="82760" bIns="827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Class: 3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Subject: English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Time: 40 Min. </a:t>
            </a:r>
          </a:p>
        </p:txBody>
      </p:sp>
    </p:spTree>
    <p:extLst>
      <p:ext uri="{BB962C8B-B14F-4D97-AF65-F5344CB8AC3E}">
        <p14:creationId xmlns:p14="http://schemas.microsoft.com/office/powerpoint/2010/main" val="3114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209800"/>
            <a:ext cx="70104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Unit:29</a:t>
            </a:r>
          </a:p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Lesson 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0" y="2151727"/>
            <a:ext cx="9525000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Students will be able to -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Listening:1.1.1 recognize English sound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differences in the context of words.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Speaking:1.1.3 repeat words, phrases and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sentences after the teacher with proper sounds and stress.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67001" y="3048000"/>
          <a:ext cx="750490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4357080" imgH="685800" progId="Package">
                  <p:embed/>
                </p:oleObj>
              </mc:Choice>
              <mc:Fallback>
                <p:oleObj name="Packager Shell Object" showAsIcon="1" r:id="rId3" imgW="43570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48000"/>
                        <a:ext cx="7504905" cy="118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1752600"/>
            <a:ext cx="5181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Let’s Watch a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967335"/>
            <a:ext cx="54864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Where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685800"/>
            <a:ext cx="2590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1"/>
            <a:ext cx="1981200" cy="214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457200"/>
            <a:ext cx="1981200" cy="226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b="29032"/>
          <a:stretch>
            <a:fillRect/>
          </a:stretch>
        </p:blipFill>
        <p:spPr bwMode="auto">
          <a:xfrm>
            <a:off x="1524001" y="3505200"/>
            <a:ext cx="2869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125824" y="2547257"/>
            <a:ext cx="1295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5461" y="2416314"/>
            <a:ext cx="1828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100" y="2336705"/>
            <a:ext cx="990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1" y="5375702"/>
            <a:ext cx="2362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 font of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7067" y="3127310"/>
            <a:ext cx="193167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3455" y="3480318"/>
            <a:ext cx="214589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5269319" y="5406479"/>
            <a:ext cx="1752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behind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8200" y="5309118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between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0" y="1752600"/>
            <a:ext cx="7124992" cy="4191000"/>
            <a:chOff x="418808" y="1295400"/>
            <a:chExt cx="7699997" cy="5181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295400"/>
              <a:ext cx="3775405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08" y="1295400"/>
              <a:ext cx="3924592" cy="51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3581400" y="838200"/>
            <a:ext cx="48768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Open at page-58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2541" y="332095"/>
            <a:ext cx="19050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680" y="838200"/>
            <a:ext cx="13411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1752600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819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 b="29032"/>
          <a:stretch>
            <a:fillRect/>
          </a:stretch>
        </p:blipFill>
        <p:spPr bwMode="auto">
          <a:xfrm>
            <a:off x="7000264" y="3962401"/>
            <a:ext cx="1534137" cy="7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24201" y="3048001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4038601"/>
            <a:ext cx="133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2780" y="838201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front 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1" y="1752601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445" y="5181601"/>
            <a:ext cx="104013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4623628"/>
            <a:ext cx="107294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31557" y="486712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behind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3700" y="557501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between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81600" y="1295400"/>
            <a:ext cx="22098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3962400" y="2209800"/>
            <a:ext cx="3276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10000" y="1447800"/>
            <a:ext cx="3429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4463028" y="2438400"/>
            <a:ext cx="2928372" cy="192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</p:cNvCxnSpPr>
          <p:nvPr/>
        </p:nvCxnSpPr>
        <p:spPr>
          <a:xfrm>
            <a:off x="4784157" y="5221069"/>
            <a:ext cx="2362200" cy="101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4" idx="1"/>
          </p:cNvCxnSpPr>
          <p:nvPr/>
        </p:nvCxnSpPr>
        <p:spPr>
          <a:xfrm flipV="1">
            <a:off x="4991100" y="5080828"/>
            <a:ext cx="2190750" cy="848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403</TotalTime>
  <Words>114</Words>
  <Application>Microsoft Office PowerPoint</Application>
  <PresentationFormat>Widescreen</PresentationFormat>
  <Paragraphs>39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Mohammad Abdul Mumin</cp:lastModifiedBy>
  <cp:revision>66</cp:revision>
  <dcterms:created xsi:type="dcterms:W3CDTF">2006-08-16T00:00:00Z</dcterms:created>
  <dcterms:modified xsi:type="dcterms:W3CDTF">2020-11-20T08:30:36Z</dcterms:modified>
</cp:coreProperties>
</file>