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60" r:id="rId4"/>
    <p:sldId id="261" r:id="rId5"/>
    <p:sldId id="276" r:id="rId6"/>
    <p:sldId id="274" r:id="rId7"/>
    <p:sldId id="275" r:id="rId8"/>
    <p:sldId id="267" r:id="rId9"/>
    <p:sldId id="277" r:id="rId10"/>
    <p:sldId id="265" r:id="rId11"/>
    <p:sldId id="279" r:id="rId12"/>
    <p:sldId id="27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533" y="6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5423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10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9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06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977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30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4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725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391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72398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9154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03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8EE0108-A638-43C1-9587-062E2BF010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86"/>
          <a:stretch/>
        </p:blipFill>
        <p:spPr bwMode="auto">
          <a:xfrm>
            <a:off x="228600" y="228600"/>
            <a:ext cx="11734800" cy="6422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09BE1C-2398-4A5C-BAE1-58ADFA960AD8}"/>
              </a:ext>
            </a:extLst>
          </p:cNvPr>
          <p:cNvSpPr txBox="1"/>
          <p:nvPr/>
        </p:nvSpPr>
        <p:spPr>
          <a:xfrm>
            <a:off x="3395333" y="1005260"/>
            <a:ext cx="677293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3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Welcome</a:t>
            </a:r>
          </a:p>
          <a:p>
            <a:r>
              <a:rPr lang="en-US" sz="495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to my dear students</a:t>
            </a:r>
          </a:p>
        </p:txBody>
      </p:sp>
    </p:spTree>
    <p:extLst>
      <p:ext uri="{BB962C8B-B14F-4D97-AF65-F5344CB8AC3E}">
        <p14:creationId xmlns:p14="http://schemas.microsoft.com/office/powerpoint/2010/main" val="150884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1676402"/>
            <a:ext cx="1828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52800" y="5715000"/>
            <a:ext cx="40386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Which letter is missing?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57800" y="1676401"/>
            <a:ext cx="1295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39000" y="1676401"/>
            <a:ext cx="1295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3124201"/>
            <a:ext cx="1828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3124201"/>
            <a:ext cx="1295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495801"/>
            <a:ext cx="1905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57800" y="4495801"/>
            <a:ext cx="1295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4459070"/>
            <a:ext cx="1295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57800" y="3124200"/>
            <a:ext cx="129540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/>
              <a:t>b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0" y="228600"/>
            <a:ext cx="2209800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Kim’s  game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8" presetClass="entr" presetSubtype="0" accel="10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9" grpId="0" animBg="1"/>
      <p:bldP spid="9" grpId="1" animBg="1"/>
      <p:bldP spid="9" grpId="2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3" grpId="0" animBg="1"/>
      <p:bldP spid="13" grpId="1" animBg="1"/>
      <p:bldP spid="13" grpId="2" animBg="1"/>
      <p:bldP spid="13" grpId="3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1676402"/>
            <a:ext cx="1828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Elephant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228601"/>
            <a:ext cx="4495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Find out      E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0" y="1828801"/>
            <a:ext cx="1143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543800" y="1676401"/>
            <a:ext cx="1295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1600" y="3200401"/>
            <a:ext cx="1143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Cap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8400" y="3124201"/>
            <a:ext cx="1828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Eyes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67600" y="2971801"/>
            <a:ext cx="1295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ear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438400" y="4800601"/>
            <a:ext cx="18288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Bet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4724401"/>
            <a:ext cx="1143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0" y="4648201"/>
            <a:ext cx="1295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end</a:t>
            </a:r>
          </a:p>
        </p:txBody>
      </p:sp>
      <p:sp>
        <p:nvSpPr>
          <p:cNvPr id="14" name="Oval 13"/>
          <p:cNvSpPr/>
          <p:nvPr/>
        </p:nvSpPr>
        <p:spPr>
          <a:xfrm>
            <a:off x="-1066800" y="17526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12420600" y="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2420600" y="18288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2496800" y="3048000"/>
            <a:ext cx="3810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0591800" y="4648200"/>
            <a:ext cx="4572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-762000" y="3200400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685800" y="4953000"/>
            <a:ext cx="3810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6 L 0.22084 0.00555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045E-16 -4.04624E-6 L -0.34583 0.00555 " pathEditMode="relative" rAng="0" ptsTypes="AA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09827E-6 L 0.2125 -0.00555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69942E-6 L -0.3625 0.01664 " pathEditMode="relative" rAng="0" ptsTypes="AA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08092E-6 L 0.25833 -2.08092E-6 " pathEditMode="relative" rAng="0" ptsTypes="AA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91329E-6 L -0.35 0.0222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goodbye images&quot;">
            <a:extLst>
              <a:ext uri="{FF2B5EF4-FFF2-40B4-BE49-F238E27FC236}">
                <a16:creationId xmlns:a16="http://schemas.microsoft.com/office/drawing/2014/main" id="{CAC8AF81-FC59-4020-BACD-3DE504A2C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9" b="12635"/>
          <a:stretch/>
        </p:blipFill>
        <p:spPr bwMode="auto">
          <a:xfrm>
            <a:off x="152400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oodbye_song">
            <a:hlinkClick r:id="" action="ppaction://media"/>
            <a:extLst>
              <a:ext uri="{FF2B5EF4-FFF2-40B4-BE49-F238E27FC236}">
                <a16:creationId xmlns:a16="http://schemas.microsoft.com/office/drawing/2014/main" id="{57A92421-1F33-4F21-9207-9FB2951019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912644" y="3245644"/>
            <a:ext cx="365522" cy="3655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A726C47C-3C10-47BE-818F-FE7ED7C73102}"/>
              </a:ext>
            </a:extLst>
          </p:cNvPr>
          <p:cNvSpPr/>
          <p:nvPr/>
        </p:nvSpPr>
        <p:spPr>
          <a:xfrm>
            <a:off x="4700788" y="3751280"/>
            <a:ext cx="171629" cy="171629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6B5998E-CBBC-4185-8232-2292388B4F9C}"/>
              </a:ext>
            </a:extLst>
          </p:cNvPr>
          <p:cNvSpPr/>
          <p:nvPr/>
        </p:nvSpPr>
        <p:spPr>
          <a:xfrm>
            <a:off x="3976514" y="3660719"/>
            <a:ext cx="5091286" cy="1716174"/>
          </a:xfrm>
          <a:custGeom>
            <a:avLst/>
            <a:gdLst>
              <a:gd name="connsiteX0" fmla="*/ 0 w 4935587"/>
              <a:gd name="connsiteY0" fmla="*/ 220650 h 1323871"/>
              <a:gd name="connsiteX1" fmla="*/ 220650 w 4935587"/>
              <a:gd name="connsiteY1" fmla="*/ 0 h 1323871"/>
              <a:gd name="connsiteX2" fmla="*/ 4714937 w 4935587"/>
              <a:gd name="connsiteY2" fmla="*/ 0 h 1323871"/>
              <a:gd name="connsiteX3" fmla="*/ 4935587 w 4935587"/>
              <a:gd name="connsiteY3" fmla="*/ 220650 h 1323871"/>
              <a:gd name="connsiteX4" fmla="*/ 4935587 w 4935587"/>
              <a:gd name="connsiteY4" fmla="*/ 1103221 h 1323871"/>
              <a:gd name="connsiteX5" fmla="*/ 4714937 w 4935587"/>
              <a:gd name="connsiteY5" fmla="*/ 1323871 h 1323871"/>
              <a:gd name="connsiteX6" fmla="*/ 220650 w 4935587"/>
              <a:gd name="connsiteY6" fmla="*/ 1323871 h 1323871"/>
              <a:gd name="connsiteX7" fmla="*/ 0 w 4935587"/>
              <a:gd name="connsiteY7" fmla="*/ 1103221 h 1323871"/>
              <a:gd name="connsiteX8" fmla="*/ 0 w 4935587"/>
              <a:gd name="connsiteY8" fmla="*/ 220650 h 1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587" h="1323871">
                <a:moveTo>
                  <a:pt x="0" y="220650"/>
                </a:moveTo>
                <a:cubicBezTo>
                  <a:pt x="0" y="98788"/>
                  <a:pt x="98788" y="0"/>
                  <a:pt x="220650" y="0"/>
                </a:cubicBezTo>
                <a:lnTo>
                  <a:pt x="4714937" y="0"/>
                </a:lnTo>
                <a:cubicBezTo>
                  <a:pt x="4836799" y="0"/>
                  <a:pt x="4935587" y="98788"/>
                  <a:pt x="4935587" y="220650"/>
                </a:cubicBezTo>
                <a:lnTo>
                  <a:pt x="4935587" y="1103221"/>
                </a:lnTo>
                <a:cubicBezTo>
                  <a:pt x="4935587" y="1225083"/>
                  <a:pt x="4836799" y="1323871"/>
                  <a:pt x="4714937" y="1323871"/>
                </a:cubicBezTo>
                <a:lnTo>
                  <a:pt x="220650" y="1323871"/>
                </a:lnTo>
                <a:cubicBezTo>
                  <a:pt x="98788" y="1323871"/>
                  <a:pt x="0" y="1225083"/>
                  <a:pt x="0" y="1103221"/>
                </a:cubicBezTo>
                <a:lnTo>
                  <a:pt x="0" y="22065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31994" tIns="88475" rIns="88475" bIns="88475" numCol="1" spcCol="1270" anchor="ctr" anchorCtr="0">
            <a:noAutofit/>
          </a:bodyPr>
          <a:lstStyle/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/>
              <a:t>Muhammad Abdul </a:t>
            </a:r>
            <a:r>
              <a:rPr lang="en-US" sz="2100" b="1" dirty="0" err="1"/>
              <a:t>Muhaimin</a:t>
            </a:r>
            <a:endParaRPr lang="en-US" sz="2100" b="1" dirty="0"/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/>
              <a:t>Assistant Teacher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Chhakapan</a:t>
            </a:r>
            <a:r>
              <a:rPr lang="en-US" sz="1500" dirty="0"/>
              <a:t> Govt. Primary School</a:t>
            </a:r>
          </a:p>
          <a:p>
            <a:pPr defTabSz="46672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500" dirty="0" err="1"/>
              <a:t>Kulaura,Moulvibazar</a:t>
            </a:r>
            <a:r>
              <a:rPr lang="en-US" sz="1500" dirty="0"/>
              <a:t>.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0542595-4F77-4B61-9677-D68CAF7D623D}"/>
              </a:ext>
            </a:extLst>
          </p:cNvPr>
          <p:cNvSpPr/>
          <p:nvPr/>
        </p:nvSpPr>
        <p:spPr>
          <a:xfrm>
            <a:off x="2676879" y="3405317"/>
            <a:ext cx="1989582" cy="1989450"/>
          </a:xfrm>
          <a:prstGeom prst="ellipse">
            <a:avLst/>
          </a:prstGeom>
          <a:blipFill>
            <a:blip r:embed="rId2"/>
            <a:srcRect/>
            <a:stretch>
              <a:fillRect t="-5000" b="-5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DCDDA3B-89F1-49B0-8A55-AF5DA8185BE9}"/>
              </a:ext>
            </a:extLst>
          </p:cNvPr>
          <p:cNvSpPr/>
          <p:nvPr/>
        </p:nvSpPr>
        <p:spPr>
          <a:xfrm>
            <a:off x="5541082" y="1884723"/>
            <a:ext cx="3701690" cy="1544278"/>
          </a:xfrm>
          <a:custGeom>
            <a:avLst/>
            <a:gdLst>
              <a:gd name="connsiteX0" fmla="*/ 0 w 4935587"/>
              <a:gd name="connsiteY0" fmla="*/ 220650 h 1323871"/>
              <a:gd name="connsiteX1" fmla="*/ 220650 w 4935587"/>
              <a:gd name="connsiteY1" fmla="*/ 0 h 1323871"/>
              <a:gd name="connsiteX2" fmla="*/ 4714937 w 4935587"/>
              <a:gd name="connsiteY2" fmla="*/ 0 h 1323871"/>
              <a:gd name="connsiteX3" fmla="*/ 4935587 w 4935587"/>
              <a:gd name="connsiteY3" fmla="*/ 220650 h 1323871"/>
              <a:gd name="connsiteX4" fmla="*/ 4935587 w 4935587"/>
              <a:gd name="connsiteY4" fmla="*/ 1103221 h 1323871"/>
              <a:gd name="connsiteX5" fmla="*/ 4714937 w 4935587"/>
              <a:gd name="connsiteY5" fmla="*/ 1323871 h 1323871"/>
              <a:gd name="connsiteX6" fmla="*/ 220650 w 4935587"/>
              <a:gd name="connsiteY6" fmla="*/ 1323871 h 1323871"/>
              <a:gd name="connsiteX7" fmla="*/ 0 w 4935587"/>
              <a:gd name="connsiteY7" fmla="*/ 1103221 h 1323871"/>
              <a:gd name="connsiteX8" fmla="*/ 0 w 4935587"/>
              <a:gd name="connsiteY8" fmla="*/ 220650 h 1323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5587" h="1323871">
                <a:moveTo>
                  <a:pt x="0" y="220650"/>
                </a:moveTo>
                <a:cubicBezTo>
                  <a:pt x="0" y="98788"/>
                  <a:pt x="98788" y="0"/>
                  <a:pt x="220650" y="0"/>
                </a:cubicBezTo>
                <a:lnTo>
                  <a:pt x="4714937" y="0"/>
                </a:lnTo>
                <a:cubicBezTo>
                  <a:pt x="4836799" y="0"/>
                  <a:pt x="4935587" y="98788"/>
                  <a:pt x="4935587" y="220650"/>
                </a:cubicBezTo>
                <a:lnTo>
                  <a:pt x="4935587" y="1103221"/>
                </a:lnTo>
                <a:cubicBezTo>
                  <a:pt x="4935587" y="1225083"/>
                  <a:pt x="4836799" y="1323871"/>
                  <a:pt x="4714937" y="1323871"/>
                </a:cubicBezTo>
                <a:lnTo>
                  <a:pt x="220650" y="1323871"/>
                </a:lnTo>
                <a:cubicBezTo>
                  <a:pt x="98788" y="1323871"/>
                  <a:pt x="0" y="1225083"/>
                  <a:pt x="0" y="1103221"/>
                </a:cubicBezTo>
                <a:lnTo>
                  <a:pt x="0" y="220650"/>
                </a:lnTo>
                <a:close/>
              </a:path>
            </a:pathLst>
          </a:cu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spcFirstLastPara="0" vert="horz" wrap="square" lIns="831994" tIns="82760" rIns="82760" bIns="82760" numCol="1" spcCol="1270" anchor="ctr" anchorCtr="0">
            <a:noAutofit/>
          </a:bodyPr>
          <a:lstStyle/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Class: 1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Subject: English</a:t>
            </a:r>
          </a:p>
          <a:p>
            <a:pPr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/>
              <a:t>Time: 40 Min. </a:t>
            </a:r>
          </a:p>
        </p:txBody>
      </p:sp>
    </p:spTree>
    <p:extLst>
      <p:ext uri="{BB962C8B-B14F-4D97-AF65-F5344CB8AC3E}">
        <p14:creationId xmlns:p14="http://schemas.microsoft.com/office/powerpoint/2010/main" val="311424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95600" y="2286000"/>
            <a:ext cx="6096000" cy="175432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Unit: 6 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Lesson: 4 (Alphabet E)</a:t>
            </a:r>
          </a:p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Time : 30 minutes 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590800"/>
            <a:ext cx="10210800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Listening : 1.1.1 Became familiar with English sounds by listening to common English words. 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Speaking : 1.1.1 Repeat after the Teacher simple words and phrases.</a:t>
            </a:r>
          </a:p>
          <a:p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Writing : 1.1.1 To practice letter shapes / simple Writing patterns.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143000" y="1752600"/>
            <a:ext cx="5979522" cy="52322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By the end of the lesson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ss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will be able –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1020" b="37255"/>
          <a:stretch>
            <a:fillRect/>
          </a:stretch>
        </p:blipFill>
        <p:spPr bwMode="auto">
          <a:xfrm>
            <a:off x="4191000" y="1981200"/>
            <a:ext cx="2537460" cy="187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2245" b="37255"/>
          <a:stretch>
            <a:fillRect/>
          </a:stretch>
        </p:blipFill>
        <p:spPr bwMode="auto">
          <a:xfrm rot="5400000">
            <a:off x="4312166" y="4298435"/>
            <a:ext cx="2311270" cy="22488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50292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51816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66700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81940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2819401"/>
            <a:ext cx="22860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lephant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4953001"/>
            <a:ext cx="23622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gg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3800" y="533401"/>
            <a:ext cx="4800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Look and Listen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533401"/>
            <a:ext cx="48006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Look, Listen and Say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r="51020" b="37255"/>
          <a:stretch>
            <a:fillRect/>
          </a:stretch>
        </p:blipFill>
        <p:spPr bwMode="auto">
          <a:xfrm>
            <a:off x="4191000" y="1981200"/>
            <a:ext cx="2537460" cy="18796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62245" b="37255"/>
          <a:stretch>
            <a:fillRect/>
          </a:stretch>
        </p:blipFill>
        <p:spPr bwMode="auto">
          <a:xfrm rot="5400000">
            <a:off x="4312166" y="4298435"/>
            <a:ext cx="2311270" cy="224880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048000" y="50292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81400" y="5181601"/>
            <a:ext cx="91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43200" y="266700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00400" y="2819401"/>
            <a:ext cx="91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10400" y="2819401"/>
            <a:ext cx="22860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lephant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34200" y="4953001"/>
            <a:ext cx="2362200" cy="769441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gg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14850" y="498187"/>
            <a:ext cx="3162300" cy="52322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Open at page 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093899"/>
            <a:ext cx="3505200" cy="5265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438401"/>
            <a:ext cx="8382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39000" y="1295401"/>
            <a:ext cx="12192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Eye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3572470"/>
            <a:ext cx="9144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39000" y="2286000"/>
            <a:ext cx="1219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egg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4191000"/>
            <a:ext cx="1219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Ear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239000" y="5257801"/>
            <a:ext cx="18288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elephant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667000" y="4953001"/>
            <a:ext cx="914400" cy="83099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43200" y="1219200"/>
            <a:ext cx="9144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Times New Roman" pitchFamily="18" charset="0"/>
                <a:cs typeface="Times New Roman" pitchFamily="18" charset="0"/>
              </a:rPr>
              <a:t>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9000" y="3276601"/>
            <a:ext cx="1219200" cy="646331"/>
          </a:xfrm>
          <a:prstGeom prst="rect">
            <a:avLst/>
          </a:prstGeom>
          <a:solidFill>
            <a:schemeClr val="accent3"/>
          </a:solidFill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apple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19600" y="152400"/>
            <a:ext cx="2819400" cy="707886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Match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810000" y="1905000"/>
            <a:ext cx="3352800" cy="7620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657600" y="1676400"/>
            <a:ext cx="3429000" cy="1219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7" idx="3"/>
          </p:cNvCxnSpPr>
          <p:nvPr/>
        </p:nvCxnSpPr>
        <p:spPr>
          <a:xfrm>
            <a:off x="3581400" y="4034136"/>
            <a:ext cx="3505200" cy="152846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3733800" y="4572000"/>
            <a:ext cx="3429000" cy="914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286000"/>
            <a:ext cx="585029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971800" y="762001"/>
            <a:ext cx="403860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Trace in the 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241</TotalTime>
  <Words>163</Words>
  <Application>Microsoft Office PowerPoint</Application>
  <PresentationFormat>Widescreen</PresentationFormat>
  <Paragraphs>65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Century Gothic</vt:lpstr>
      <vt:lpstr>Garamond</vt:lpstr>
      <vt:lpstr>Times New Roman</vt:lpstr>
      <vt:lpstr>Savon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Mohammad Abdul Mumin</cp:lastModifiedBy>
  <cp:revision>55</cp:revision>
  <dcterms:created xsi:type="dcterms:W3CDTF">2006-08-16T00:00:00Z</dcterms:created>
  <dcterms:modified xsi:type="dcterms:W3CDTF">2020-11-20T09:58:49Z</dcterms:modified>
</cp:coreProperties>
</file>