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77" r:id="rId3"/>
    <p:sldId id="258" r:id="rId4"/>
    <p:sldId id="259" r:id="rId5"/>
    <p:sldId id="260" r:id="rId6"/>
    <p:sldId id="269" r:id="rId7"/>
    <p:sldId id="261" r:id="rId8"/>
    <p:sldId id="267" r:id="rId9"/>
    <p:sldId id="266" r:id="rId10"/>
    <p:sldId id="268" r:id="rId11"/>
    <p:sldId id="270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0" autoAdjust="0"/>
    <p:restoredTop sz="94579" autoAdjust="0"/>
  </p:normalViewPr>
  <p:slideViewPr>
    <p:cSldViewPr>
      <p:cViewPr varScale="1">
        <p:scale>
          <a:sx n="80" d="100"/>
          <a:sy n="80" d="100"/>
        </p:scale>
        <p:origin x="67" y="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A1F70-6377-4158-A936-85E0F2FD122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A66FAF-2392-435A-A72E-B428650D47F8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Color</a:t>
          </a:r>
        </a:p>
      </dgm:t>
    </dgm:pt>
    <dgm:pt modelId="{26573909-11CE-4ECF-ADCF-88BED7CDD378}" type="parTrans" cxnId="{CB4B147A-0814-441C-BE8B-7879117EC806}">
      <dgm:prSet/>
      <dgm:spPr/>
      <dgm:t>
        <a:bodyPr/>
        <a:lstStyle/>
        <a:p>
          <a:endParaRPr lang="en-US"/>
        </a:p>
      </dgm:t>
    </dgm:pt>
    <dgm:pt modelId="{3C3BEAB4-B1AF-4ABC-B027-D56943FE5EFD}" type="sibTrans" cxnId="{CB4B147A-0814-441C-BE8B-7879117EC806}">
      <dgm:prSet/>
      <dgm:spPr/>
      <dgm:t>
        <a:bodyPr/>
        <a:lstStyle/>
        <a:p>
          <a:endParaRPr lang="en-US"/>
        </a:p>
      </dgm:t>
    </dgm:pt>
    <dgm:pt modelId="{E2566770-FFA5-456C-9966-0ED1DB69795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red</a:t>
          </a:r>
        </a:p>
      </dgm:t>
    </dgm:pt>
    <dgm:pt modelId="{5CA2BB68-2852-4AFD-9CDF-94FC399B9E34}" type="parTrans" cxnId="{7B77999B-B614-4430-BECC-AD988C366B51}">
      <dgm:prSet/>
      <dgm:spPr/>
      <dgm:t>
        <a:bodyPr/>
        <a:lstStyle/>
        <a:p>
          <a:endParaRPr lang="en-US"/>
        </a:p>
      </dgm:t>
    </dgm:pt>
    <dgm:pt modelId="{6597BFBA-2E78-4A4F-A36B-0717A17E6DA7}" type="sibTrans" cxnId="{7B77999B-B614-4430-BECC-AD988C366B51}">
      <dgm:prSet/>
      <dgm:spPr/>
      <dgm:t>
        <a:bodyPr/>
        <a:lstStyle/>
        <a:p>
          <a:endParaRPr lang="en-US"/>
        </a:p>
      </dgm:t>
    </dgm:pt>
    <dgm:pt modelId="{57825D0A-7DC1-4FB0-89DF-599258577D2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blue</a:t>
          </a:r>
        </a:p>
      </dgm:t>
    </dgm:pt>
    <dgm:pt modelId="{90E70F6C-A0C7-47AD-9670-A98854C594A2}" type="parTrans" cxnId="{E1D96BE5-090A-4FDA-A6E9-74FE5222DF4C}">
      <dgm:prSet/>
      <dgm:spPr/>
      <dgm:t>
        <a:bodyPr/>
        <a:lstStyle/>
        <a:p>
          <a:endParaRPr lang="en-US"/>
        </a:p>
      </dgm:t>
    </dgm:pt>
    <dgm:pt modelId="{B91A5FE8-9E85-4481-A7E5-65E28BD4EBB0}" type="sibTrans" cxnId="{E1D96BE5-090A-4FDA-A6E9-74FE5222DF4C}">
      <dgm:prSet/>
      <dgm:spPr/>
      <dgm:t>
        <a:bodyPr/>
        <a:lstStyle/>
        <a:p>
          <a:endParaRPr lang="en-US"/>
        </a:p>
      </dgm:t>
    </dgm:pt>
    <dgm:pt modelId="{F3AC9096-0943-42EC-90DF-75BA6DB279AF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indigo</a:t>
          </a:r>
        </a:p>
      </dgm:t>
    </dgm:pt>
    <dgm:pt modelId="{326237C2-CDDF-4896-AC4F-2DBD1F0454EF}" type="parTrans" cxnId="{537496B0-0808-4F0D-8B10-6CB26A6742A0}">
      <dgm:prSet/>
      <dgm:spPr/>
      <dgm:t>
        <a:bodyPr/>
        <a:lstStyle/>
        <a:p>
          <a:endParaRPr lang="en-US"/>
        </a:p>
      </dgm:t>
    </dgm:pt>
    <dgm:pt modelId="{6699B817-4E50-4495-ACE9-9D9E69E1385D}" type="sibTrans" cxnId="{537496B0-0808-4F0D-8B10-6CB26A6742A0}">
      <dgm:prSet/>
      <dgm:spPr/>
      <dgm:t>
        <a:bodyPr/>
        <a:lstStyle/>
        <a:p>
          <a:endParaRPr lang="en-US"/>
        </a:p>
      </dgm:t>
    </dgm:pt>
    <dgm:pt modelId="{1DED08A8-3DB2-455C-9134-6DD86B573B16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solidFill>
                <a:schemeClr val="accent3">
                  <a:lumMod val="20000"/>
                  <a:lumOff val="80000"/>
                </a:schemeClr>
              </a:solidFill>
            </a:rPr>
            <a:t>violet</a:t>
          </a:r>
        </a:p>
      </dgm:t>
    </dgm:pt>
    <dgm:pt modelId="{6F46A401-3B61-4F77-9494-80953FBFC1F1}" type="parTrans" cxnId="{3D9B524A-1A54-48EE-AB8D-2EF43A167F02}">
      <dgm:prSet/>
      <dgm:spPr/>
      <dgm:t>
        <a:bodyPr/>
        <a:lstStyle/>
        <a:p>
          <a:endParaRPr lang="en-US"/>
        </a:p>
      </dgm:t>
    </dgm:pt>
    <dgm:pt modelId="{78E66F0C-3417-41A4-8CCF-EE40356D00D9}" type="sibTrans" cxnId="{3D9B524A-1A54-48EE-AB8D-2EF43A167F02}">
      <dgm:prSet/>
      <dgm:spPr/>
      <dgm:t>
        <a:bodyPr/>
        <a:lstStyle/>
        <a:p>
          <a:endParaRPr lang="en-US"/>
        </a:p>
      </dgm:t>
    </dgm:pt>
    <dgm:pt modelId="{EAD0DA0D-DF7D-4E91-851E-19058E9BCB4A}">
      <dgm:prSet/>
      <dgm:spPr>
        <a:solidFill>
          <a:schemeClr val="accent6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orange</a:t>
          </a:r>
        </a:p>
      </dgm:t>
    </dgm:pt>
    <dgm:pt modelId="{4B5C1304-4E35-494A-B2EE-3B6B24ACEA34}" type="parTrans" cxnId="{8D704B8F-D12A-4C4B-B452-B1E86AF72806}">
      <dgm:prSet/>
      <dgm:spPr/>
      <dgm:t>
        <a:bodyPr/>
        <a:lstStyle/>
        <a:p>
          <a:endParaRPr lang="en-US"/>
        </a:p>
      </dgm:t>
    </dgm:pt>
    <dgm:pt modelId="{3A84A8CD-9B8E-4044-8D35-3DD1EDBA629D}" type="sibTrans" cxnId="{8D704B8F-D12A-4C4B-B452-B1E86AF72806}">
      <dgm:prSet/>
      <dgm:spPr/>
      <dgm:t>
        <a:bodyPr/>
        <a:lstStyle/>
        <a:p>
          <a:endParaRPr lang="en-US"/>
        </a:p>
      </dgm:t>
    </dgm:pt>
    <dgm:pt modelId="{1AF26BEF-2086-4288-8311-350DE67D5D19}">
      <dgm:prSet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yellow</a:t>
          </a:r>
        </a:p>
      </dgm:t>
    </dgm:pt>
    <dgm:pt modelId="{89F577F8-BE7E-4172-A232-6AC9954824AC}" type="parTrans" cxnId="{D5CB4EE6-70C6-4909-B303-8E716E9BEA80}">
      <dgm:prSet/>
      <dgm:spPr/>
      <dgm:t>
        <a:bodyPr/>
        <a:lstStyle/>
        <a:p>
          <a:endParaRPr lang="en-US"/>
        </a:p>
      </dgm:t>
    </dgm:pt>
    <dgm:pt modelId="{5275D248-E595-40C8-95DF-DC8089439791}" type="sibTrans" cxnId="{D5CB4EE6-70C6-4909-B303-8E716E9BEA80}">
      <dgm:prSet/>
      <dgm:spPr/>
      <dgm:t>
        <a:bodyPr/>
        <a:lstStyle/>
        <a:p>
          <a:endParaRPr lang="en-US"/>
        </a:p>
      </dgm:t>
    </dgm:pt>
    <dgm:pt modelId="{3DD26F22-871A-4F03-8E5A-5926E5A78205}">
      <dgm:prSet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green</a:t>
          </a:r>
        </a:p>
      </dgm:t>
    </dgm:pt>
    <dgm:pt modelId="{C81BF296-EECC-4104-A6D1-1A4142F16C2D}" type="parTrans" cxnId="{B2811815-AB0F-44F8-93CB-B7B351FB1697}">
      <dgm:prSet/>
      <dgm:spPr/>
      <dgm:t>
        <a:bodyPr/>
        <a:lstStyle/>
        <a:p>
          <a:endParaRPr lang="en-US"/>
        </a:p>
      </dgm:t>
    </dgm:pt>
    <dgm:pt modelId="{8E548E69-E719-414C-92AE-8CDD8F1F4981}" type="sibTrans" cxnId="{B2811815-AB0F-44F8-93CB-B7B351FB1697}">
      <dgm:prSet/>
      <dgm:spPr/>
      <dgm:t>
        <a:bodyPr/>
        <a:lstStyle/>
        <a:p>
          <a:endParaRPr lang="en-US"/>
        </a:p>
      </dgm:t>
    </dgm:pt>
    <dgm:pt modelId="{30A8F262-C811-40FA-B00D-9D7D2A05DA45}" type="pres">
      <dgm:prSet presAssocID="{E01A1F70-6377-4158-A936-85E0F2FD12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9DF4035-AD3E-4DF1-8408-14E5575B8274}" type="pres">
      <dgm:prSet presAssocID="{F1A66FAF-2392-435A-A72E-B428650D47F8}" presName="singleCycle" presStyleCnt="0"/>
      <dgm:spPr/>
    </dgm:pt>
    <dgm:pt modelId="{E3FF3849-F296-4DA4-B77C-8948DE1DFFA9}" type="pres">
      <dgm:prSet presAssocID="{F1A66FAF-2392-435A-A72E-B428650D47F8}" presName="singleCenter" presStyleLbl="node1" presStyleIdx="0" presStyleCnt="8">
        <dgm:presLayoutVars>
          <dgm:chMax val="7"/>
          <dgm:chPref val="7"/>
        </dgm:presLayoutVars>
      </dgm:prSet>
      <dgm:spPr/>
    </dgm:pt>
    <dgm:pt modelId="{B3E15264-CDC7-4E15-9E36-4448889F8252}" type="pres">
      <dgm:prSet presAssocID="{5CA2BB68-2852-4AFD-9CDF-94FC399B9E34}" presName="Name56" presStyleLbl="parChTrans1D2" presStyleIdx="0" presStyleCnt="7"/>
      <dgm:spPr/>
    </dgm:pt>
    <dgm:pt modelId="{8B598715-36F3-46EB-8461-440A0372A61D}" type="pres">
      <dgm:prSet presAssocID="{E2566770-FFA5-456C-9966-0ED1DB697958}" presName="text0" presStyleLbl="node1" presStyleIdx="1" presStyleCnt="8">
        <dgm:presLayoutVars>
          <dgm:bulletEnabled val="1"/>
        </dgm:presLayoutVars>
      </dgm:prSet>
      <dgm:spPr/>
    </dgm:pt>
    <dgm:pt modelId="{2D4639FA-9A17-4D49-ABFC-399D2D6B7134}" type="pres">
      <dgm:prSet presAssocID="{4B5C1304-4E35-494A-B2EE-3B6B24ACEA34}" presName="Name56" presStyleLbl="parChTrans1D2" presStyleIdx="1" presStyleCnt="7"/>
      <dgm:spPr/>
    </dgm:pt>
    <dgm:pt modelId="{4E10E90D-1413-4360-ADB8-84457B7C0238}" type="pres">
      <dgm:prSet presAssocID="{EAD0DA0D-DF7D-4E91-851E-19058E9BCB4A}" presName="text0" presStyleLbl="node1" presStyleIdx="2" presStyleCnt="8">
        <dgm:presLayoutVars>
          <dgm:bulletEnabled val="1"/>
        </dgm:presLayoutVars>
      </dgm:prSet>
      <dgm:spPr/>
    </dgm:pt>
    <dgm:pt modelId="{009FF041-D091-44B5-BF42-87ED34E52AFD}" type="pres">
      <dgm:prSet presAssocID="{89F577F8-BE7E-4172-A232-6AC9954824AC}" presName="Name56" presStyleLbl="parChTrans1D2" presStyleIdx="2" presStyleCnt="7"/>
      <dgm:spPr/>
    </dgm:pt>
    <dgm:pt modelId="{123ABBCF-AAFD-492D-8E36-CE425CC5D83D}" type="pres">
      <dgm:prSet presAssocID="{1AF26BEF-2086-4288-8311-350DE67D5D19}" presName="text0" presStyleLbl="node1" presStyleIdx="3" presStyleCnt="8">
        <dgm:presLayoutVars>
          <dgm:bulletEnabled val="1"/>
        </dgm:presLayoutVars>
      </dgm:prSet>
      <dgm:spPr/>
    </dgm:pt>
    <dgm:pt modelId="{A6CCB6BA-6E11-41E9-A9A8-11CA9E91A758}" type="pres">
      <dgm:prSet presAssocID="{C81BF296-EECC-4104-A6D1-1A4142F16C2D}" presName="Name56" presStyleLbl="parChTrans1D2" presStyleIdx="3" presStyleCnt="7"/>
      <dgm:spPr/>
    </dgm:pt>
    <dgm:pt modelId="{51E85149-32F0-4F28-83F4-F2D19F5BDD6C}" type="pres">
      <dgm:prSet presAssocID="{3DD26F22-871A-4F03-8E5A-5926E5A78205}" presName="text0" presStyleLbl="node1" presStyleIdx="4" presStyleCnt="8">
        <dgm:presLayoutVars>
          <dgm:bulletEnabled val="1"/>
        </dgm:presLayoutVars>
      </dgm:prSet>
      <dgm:spPr/>
    </dgm:pt>
    <dgm:pt modelId="{E48230A8-87D2-4692-95C0-6B1B418F261E}" type="pres">
      <dgm:prSet presAssocID="{90E70F6C-A0C7-47AD-9670-A98854C594A2}" presName="Name56" presStyleLbl="parChTrans1D2" presStyleIdx="4" presStyleCnt="7"/>
      <dgm:spPr/>
    </dgm:pt>
    <dgm:pt modelId="{BC23C9FD-C2AD-4A41-BAC3-F63B4DB6BB47}" type="pres">
      <dgm:prSet presAssocID="{57825D0A-7DC1-4FB0-89DF-599258577D26}" presName="text0" presStyleLbl="node1" presStyleIdx="5" presStyleCnt="8">
        <dgm:presLayoutVars>
          <dgm:bulletEnabled val="1"/>
        </dgm:presLayoutVars>
      </dgm:prSet>
      <dgm:spPr/>
    </dgm:pt>
    <dgm:pt modelId="{89FDB62C-3117-4D78-AA84-616B5BADA536}" type="pres">
      <dgm:prSet presAssocID="{326237C2-CDDF-4896-AC4F-2DBD1F0454EF}" presName="Name56" presStyleLbl="parChTrans1D2" presStyleIdx="5" presStyleCnt="7"/>
      <dgm:spPr/>
    </dgm:pt>
    <dgm:pt modelId="{3B6DCAC8-DF62-45BA-B84E-96E758884D7B}" type="pres">
      <dgm:prSet presAssocID="{F3AC9096-0943-42EC-90DF-75BA6DB279AF}" presName="text0" presStyleLbl="node1" presStyleIdx="6" presStyleCnt="8">
        <dgm:presLayoutVars>
          <dgm:bulletEnabled val="1"/>
        </dgm:presLayoutVars>
      </dgm:prSet>
      <dgm:spPr/>
    </dgm:pt>
    <dgm:pt modelId="{23BF451C-22D3-4D5E-96C3-7678A865102F}" type="pres">
      <dgm:prSet presAssocID="{6F46A401-3B61-4F77-9494-80953FBFC1F1}" presName="Name56" presStyleLbl="parChTrans1D2" presStyleIdx="6" presStyleCnt="7"/>
      <dgm:spPr/>
    </dgm:pt>
    <dgm:pt modelId="{73179C34-34A0-46CB-9986-E56C60841354}" type="pres">
      <dgm:prSet presAssocID="{1DED08A8-3DB2-455C-9134-6DD86B573B16}" presName="text0" presStyleLbl="node1" presStyleIdx="7" presStyleCnt="8">
        <dgm:presLayoutVars>
          <dgm:bulletEnabled val="1"/>
        </dgm:presLayoutVars>
      </dgm:prSet>
      <dgm:spPr/>
    </dgm:pt>
  </dgm:ptLst>
  <dgm:cxnLst>
    <dgm:cxn modelId="{8F1F330E-4D77-4486-9BBC-5EBD8E9E9EC4}" type="presOf" srcId="{C81BF296-EECC-4104-A6D1-1A4142F16C2D}" destId="{A6CCB6BA-6E11-41E9-A9A8-11CA9E91A758}" srcOrd="0" destOrd="0" presId="urn:microsoft.com/office/officeart/2008/layout/RadialCluster"/>
    <dgm:cxn modelId="{816B0E11-8E41-49D0-8EE2-153F66A2CA81}" type="presOf" srcId="{3DD26F22-871A-4F03-8E5A-5926E5A78205}" destId="{51E85149-32F0-4F28-83F4-F2D19F5BDD6C}" srcOrd="0" destOrd="0" presId="urn:microsoft.com/office/officeart/2008/layout/RadialCluster"/>
    <dgm:cxn modelId="{B2811815-AB0F-44F8-93CB-B7B351FB1697}" srcId="{F1A66FAF-2392-435A-A72E-B428650D47F8}" destId="{3DD26F22-871A-4F03-8E5A-5926E5A78205}" srcOrd="3" destOrd="0" parTransId="{C81BF296-EECC-4104-A6D1-1A4142F16C2D}" sibTransId="{8E548E69-E719-414C-92AE-8CDD8F1F4981}"/>
    <dgm:cxn modelId="{7E007F16-319E-4EAF-925D-CB8DB2D1A9B3}" type="presOf" srcId="{1DED08A8-3DB2-455C-9134-6DD86B573B16}" destId="{73179C34-34A0-46CB-9986-E56C60841354}" srcOrd="0" destOrd="0" presId="urn:microsoft.com/office/officeart/2008/layout/RadialCluster"/>
    <dgm:cxn modelId="{0911361C-5F8E-4E82-8505-3BAAC3234A47}" type="presOf" srcId="{EAD0DA0D-DF7D-4E91-851E-19058E9BCB4A}" destId="{4E10E90D-1413-4360-ADB8-84457B7C0238}" srcOrd="0" destOrd="0" presId="urn:microsoft.com/office/officeart/2008/layout/RadialCluster"/>
    <dgm:cxn modelId="{02F09B3E-1E0F-496A-B208-8D2AB9CBBE73}" type="presOf" srcId="{1AF26BEF-2086-4288-8311-350DE67D5D19}" destId="{123ABBCF-AAFD-492D-8E36-CE425CC5D83D}" srcOrd="0" destOrd="0" presId="urn:microsoft.com/office/officeart/2008/layout/RadialCluster"/>
    <dgm:cxn modelId="{5ACE845C-13D9-4037-8021-80E10A4E8B5A}" type="presOf" srcId="{E2566770-FFA5-456C-9966-0ED1DB697958}" destId="{8B598715-36F3-46EB-8461-440A0372A61D}" srcOrd="0" destOrd="0" presId="urn:microsoft.com/office/officeart/2008/layout/RadialCluster"/>
    <dgm:cxn modelId="{A003B55E-C34F-43A6-8487-EC8CE8F81958}" type="presOf" srcId="{57825D0A-7DC1-4FB0-89DF-599258577D26}" destId="{BC23C9FD-C2AD-4A41-BAC3-F63B4DB6BB47}" srcOrd="0" destOrd="0" presId="urn:microsoft.com/office/officeart/2008/layout/RadialCluster"/>
    <dgm:cxn modelId="{F36BD961-AEAF-48DD-9C51-2FB37A80E4D6}" type="presOf" srcId="{89F577F8-BE7E-4172-A232-6AC9954824AC}" destId="{009FF041-D091-44B5-BF42-87ED34E52AFD}" srcOrd="0" destOrd="0" presId="urn:microsoft.com/office/officeart/2008/layout/RadialCluster"/>
    <dgm:cxn modelId="{38097F46-0BBB-49FB-8DB9-51D93F37C1AA}" type="presOf" srcId="{F3AC9096-0943-42EC-90DF-75BA6DB279AF}" destId="{3B6DCAC8-DF62-45BA-B84E-96E758884D7B}" srcOrd="0" destOrd="0" presId="urn:microsoft.com/office/officeart/2008/layout/RadialCluster"/>
    <dgm:cxn modelId="{3D9B524A-1A54-48EE-AB8D-2EF43A167F02}" srcId="{F1A66FAF-2392-435A-A72E-B428650D47F8}" destId="{1DED08A8-3DB2-455C-9134-6DD86B573B16}" srcOrd="6" destOrd="0" parTransId="{6F46A401-3B61-4F77-9494-80953FBFC1F1}" sibTransId="{78E66F0C-3417-41A4-8CCF-EE40356D00D9}"/>
    <dgm:cxn modelId="{CB4B147A-0814-441C-BE8B-7879117EC806}" srcId="{E01A1F70-6377-4158-A936-85E0F2FD1224}" destId="{F1A66FAF-2392-435A-A72E-B428650D47F8}" srcOrd="0" destOrd="0" parTransId="{26573909-11CE-4ECF-ADCF-88BED7CDD378}" sibTransId="{3C3BEAB4-B1AF-4ABC-B027-D56943FE5EFD}"/>
    <dgm:cxn modelId="{8D704B8F-D12A-4C4B-B452-B1E86AF72806}" srcId="{F1A66FAF-2392-435A-A72E-B428650D47F8}" destId="{EAD0DA0D-DF7D-4E91-851E-19058E9BCB4A}" srcOrd="1" destOrd="0" parTransId="{4B5C1304-4E35-494A-B2EE-3B6B24ACEA34}" sibTransId="{3A84A8CD-9B8E-4044-8D35-3DD1EDBA629D}"/>
    <dgm:cxn modelId="{7B77999B-B614-4430-BECC-AD988C366B51}" srcId="{F1A66FAF-2392-435A-A72E-B428650D47F8}" destId="{E2566770-FFA5-456C-9966-0ED1DB697958}" srcOrd="0" destOrd="0" parTransId="{5CA2BB68-2852-4AFD-9CDF-94FC399B9E34}" sibTransId="{6597BFBA-2E78-4A4F-A36B-0717A17E6DA7}"/>
    <dgm:cxn modelId="{23E4AAA7-EC37-4D9C-A8DB-1D22B3EAE168}" type="presOf" srcId="{E01A1F70-6377-4158-A936-85E0F2FD1224}" destId="{30A8F262-C811-40FA-B00D-9D7D2A05DA45}" srcOrd="0" destOrd="0" presId="urn:microsoft.com/office/officeart/2008/layout/RadialCluster"/>
    <dgm:cxn modelId="{23D9CCAE-0E9E-4D32-BEE5-0E2776B88512}" type="presOf" srcId="{4B5C1304-4E35-494A-B2EE-3B6B24ACEA34}" destId="{2D4639FA-9A17-4D49-ABFC-399D2D6B7134}" srcOrd="0" destOrd="0" presId="urn:microsoft.com/office/officeart/2008/layout/RadialCluster"/>
    <dgm:cxn modelId="{537496B0-0808-4F0D-8B10-6CB26A6742A0}" srcId="{F1A66FAF-2392-435A-A72E-B428650D47F8}" destId="{F3AC9096-0943-42EC-90DF-75BA6DB279AF}" srcOrd="5" destOrd="0" parTransId="{326237C2-CDDF-4896-AC4F-2DBD1F0454EF}" sibTransId="{6699B817-4E50-4495-ACE9-9D9E69E1385D}"/>
    <dgm:cxn modelId="{D967F8BC-0374-4D5E-81CB-B09A75628980}" type="presOf" srcId="{326237C2-CDDF-4896-AC4F-2DBD1F0454EF}" destId="{89FDB62C-3117-4D78-AA84-616B5BADA536}" srcOrd="0" destOrd="0" presId="urn:microsoft.com/office/officeart/2008/layout/RadialCluster"/>
    <dgm:cxn modelId="{A44071CB-C1C6-44E2-A5A1-4043E4BA55D4}" type="presOf" srcId="{6F46A401-3B61-4F77-9494-80953FBFC1F1}" destId="{23BF451C-22D3-4D5E-96C3-7678A865102F}" srcOrd="0" destOrd="0" presId="urn:microsoft.com/office/officeart/2008/layout/RadialCluster"/>
    <dgm:cxn modelId="{06E218D0-65F0-484E-B9E9-12E8C7005A0A}" type="presOf" srcId="{5CA2BB68-2852-4AFD-9CDF-94FC399B9E34}" destId="{B3E15264-CDC7-4E15-9E36-4448889F8252}" srcOrd="0" destOrd="0" presId="urn:microsoft.com/office/officeart/2008/layout/RadialCluster"/>
    <dgm:cxn modelId="{048FC4E2-005E-4C90-9676-9044768D53BF}" type="presOf" srcId="{90E70F6C-A0C7-47AD-9670-A98854C594A2}" destId="{E48230A8-87D2-4692-95C0-6B1B418F261E}" srcOrd="0" destOrd="0" presId="urn:microsoft.com/office/officeart/2008/layout/RadialCluster"/>
    <dgm:cxn modelId="{E1D96BE5-090A-4FDA-A6E9-74FE5222DF4C}" srcId="{F1A66FAF-2392-435A-A72E-B428650D47F8}" destId="{57825D0A-7DC1-4FB0-89DF-599258577D26}" srcOrd="4" destOrd="0" parTransId="{90E70F6C-A0C7-47AD-9670-A98854C594A2}" sibTransId="{B91A5FE8-9E85-4481-A7E5-65E28BD4EBB0}"/>
    <dgm:cxn modelId="{D5CB4EE6-70C6-4909-B303-8E716E9BEA80}" srcId="{F1A66FAF-2392-435A-A72E-B428650D47F8}" destId="{1AF26BEF-2086-4288-8311-350DE67D5D19}" srcOrd="2" destOrd="0" parTransId="{89F577F8-BE7E-4172-A232-6AC9954824AC}" sibTransId="{5275D248-E595-40C8-95DF-DC8089439791}"/>
    <dgm:cxn modelId="{F427FDEC-7638-4BBF-A7C3-BA58EC74592D}" type="presOf" srcId="{F1A66FAF-2392-435A-A72E-B428650D47F8}" destId="{E3FF3849-F296-4DA4-B77C-8948DE1DFFA9}" srcOrd="0" destOrd="0" presId="urn:microsoft.com/office/officeart/2008/layout/RadialCluster"/>
    <dgm:cxn modelId="{44FCEA54-3DA9-40B5-BA61-27ACFA187128}" type="presParOf" srcId="{30A8F262-C811-40FA-B00D-9D7D2A05DA45}" destId="{A9DF4035-AD3E-4DF1-8408-14E5575B8274}" srcOrd="0" destOrd="0" presId="urn:microsoft.com/office/officeart/2008/layout/RadialCluster"/>
    <dgm:cxn modelId="{41D6EB7F-75AC-438C-9EE4-E3C2623B9818}" type="presParOf" srcId="{A9DF4035-AD3E-4DF1-8408-14E5575B8274}" destId="{E3FF3849-F296-4DA4-B77C-8948DE1DFFA9}" srcOrd="0" destOrd="0" presId="urn:microsoft.com/office/officeart/2008/layout/RadialCluster"/>
    <dgm:cxn modelId="{380C4595-6DF1-43BE-8B58-F98F0ED2DDDE}" type="presParOf" srcId="{A9DF4035-AD3E-4DF1-8408-14E5575B8274}" destId="{B3E15264-CDC7-4E15-9E36-4448889F8252}" srcOrd="1" destOrd="0" presId="urn:microsoft.com/office/officeart/2008/layout/RadialCluster"/>
    <dgm:cxn modelId="{DDBA6F1C-4DA0-4FEC-87B0-72E33C5169A9}" type="presParOf" srcId="{A9DF4035-AD3E-4DF1-8408-14E5575B8274}" destId="{8B598715-36F3-46EB-8461-440A0372A61D}" srcOrd="2" destOrd="0" presId="urn:microsoft.com/office/officeart/2008/layout/RadialCluster"/>
    <dgm:cxn modelId="{B20C9626-277A-476B-9D63-B01F67425D58}" type="presParOf" srcId="{A9DF4035-AD3E-4DF1-8408-14E5575B8274}" destId="{2D4639FA-9A17-4D49-ABFC-399D2D6B7134}" srcOrd="3" destOrd="0" presId="urn:microsoft.com/office/officeart/2008/layout/RadialCluster"/>
    <dgm:cxn modelId="{C03B1065-8C82-4C08-BBAC-7C0581882F43}" type="presParOf" srcId="{A9DF4035-AD3E-4DF1-8408-14E5575B8274}" destId="{4E10E90D-1413-4360-ADB8-84457B7C0238}" srcOrd="4" destOrd="0" presId="urn:microsoft.com/office/officeart/2008/layout/RadialCluster"/>
    <dgm:cxn modelId="{8DA8D69B-F3C5-4DE3-B966-AF4A25DA92B8}" type="presParOf" srcId="{A9DF4035-AD3E-4DF1-8408-14E5575B8274}" destId="{009FF041-D091-44B5-BF42-87ED34E52AFD}" srcOrd="5" destOrd="0" presId="urn:microsoft.com/office/officeart/2008/layout/RadialCluster"/>
    <dgm:cxn modelId="{EE67C885-4759-4DE2-8525-7692E5B14BB2}" type="presParOf" srcId="{A9DF4035-AD3E-4DF1-8408-14E5575B8274}" destId="{123ABBCF-AAFD-492D-8E36-CE425CC5D83D}" srcOrd="6" destOrd="0" presId="urn:microsoft.com/office/officeart/2008/layout/RadialCluster"/>
    <dgm:cxn modelId="{D7D3513F-4704-4B74-BEED-25CDD5B17BED}" type="presParOf" srcId="{A9DF4035-AD3E-4DF1-8408-14E5575B8274}" destId="{A6CCB6BA-6E11-41E9-A9A8-11CA9E91A758}" srcOrd="7" destOrd="0" presId="urn:microsoft.com/office/officeart/2008/layout/RadialCluster"/>
    <dgm:cxn modelId="{8E357A3C-9F3B-4F3E-8904-AB110FB3FDD9}" type="presParOf" srcId="{A9DF4035-AD3E-4DF1-8408-14E5575B8274}" destId="{51E85149-32F0-4F28-83F4-F2D19F5BDD6C}" srcOrd="8" destOrd="0" presId="urn:microsoft.com/office/officeart/2008/layout/RadialCluster"/>
    <dgm:cxn modelId="{73400ACC-23F6-4F5D-997A-4BBFCE3AF178}" type="presParOf" srcId="{A9DF4035-AD3E-4DF1-8408-14E5575B8274}" destId="{E48230A8-87D2-4692-95C0-6B1B418F261E}" srcOrd="9" destOrd="0" presId="urn:microsoft.com/office/officeart/2008/layout/RadialCluster"/>
    <dgm:cxn modelId="{73E3323C-DE87-429E-8E2C-838F29558F00}" type="presParOf" srcId="{A9DF4035-AD3E-4DF1-8408-14E5575B8274}" destId="{BC23C9FD-C2AD-4A41-BAC3-F63B4DB6BB47}" srcOrd="10" destOrd="0" presId="urn:microsoft.com/office/officeart/2008/layout/RadialCluster"/>
    <dgm:cxn modelId="{597411C5-2E0C-4DE6-B05C-2711D3716E84}" type="presParOf" srcId="{A9DF4035-AD3E-4DF1-8408-14E5575B8274}" destId="{89FDB62C-3117-4D78-AA84-616B5BADA536}" srcOrd="11" destOrd="0" presId="urn:microsoft.com/office/officeart/2008/layout/RadialCluster"/>
    <dgm:cxn modelId="{53F9866B-51C2-4E5E-919E-494868956B40}" type="presParOf" srcId="{A9DF4035-AD3E-4DF1-8408-14E5575B8274}" destId="{3B6DCAC8-DF62-45BA-B84E-96E758884D7B}" srcOrd="12" destOrd="0" presId="urn:microsoft.com/office/officeart/2008/layout/RadialCluster"/>
    <dgm:cxn modelId="{88960276-DBBA-48D7-A83F-62B964982648}" type="presParOf" srcId="{A9DF4035-AD3E-4DF1-8408-14E5575B8274}" destId="{23BF451C-22D3-4D5E-96C3-7678A865102F}" srcOrd="13" destOrd="0" presId="urn:microsoft.com/office/officeart/2008/layout/RadialCluster"/>
    <dgm:cxn modelId="{55E57C67-6630-465D-B07F-4F8C2994F08D}" type="presParOf" srcId="{A9DF4035-AD3E-4DF1-8408-14E5575B8274}" destId="{73179C34-34A0-46CB-9986-E56C60841354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F3849-F296-4DA4-B77C-8948DE1DFFA9}">
      <dsp:nvSpPr>
        <dsp:cNvPr id="0" name=""/>
        <dsp:cNvSpPr/>
      </dsp:nvSpPr>
      <dsp:spPr>
        <a:xfrm>
          <a:off x="3229175" y="2092170"/>
          <a:ext cx="1695048" cy="169504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itchFamily="18" charset="0"/>
              <a:cs typeface="Times New Roman" pitchFamily="18" charset="0"/>
            </a:rPr>
            <a:t>Color</a:t>
          </a:r>
        </a:p>
      </dsp:txBody>
      <dsp:txXfrm>
        <a:off x="3311920" y="2174915"/>
        <a:ext cx="1529558" cy="1529558"/>
      </dsp:txXfrm>
    </dsp:sp>
    <dsp:sp modelId="{B3E15264-CDC7-4E15-9E36-4448889F8252}">
      <dsp:nvSpPr>
        <dsp:cNvPr id="0" name=""/>
        <dsp:cNvSpPr/>
      </dsp:nvSpPr>
      <dsp:spPr>
        <a:xfrm rot="16200000">
          <a:off x="3627037" y="1642507"/>
          <a:ext cx="8993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32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98715-36F3-46EB-8461-440A0372A61D}">
      <dsp:nvSpPr>
        <dsp:cNvPr id="0" name=""/>
        <dsp:cNvSpPr/>
      </dsp:nvSpPr>
      <dsp:spPr>
        <a:xfrm>
          <a:off x="3508858" y="57162"/>
          <a:ext cx="1135682" cy="1135682"/>
        </a:xfrm>
        <a:prstGeom prst="roundRect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red</a:t>
          </a:r>
        </a:p>
      </dsp:txBody>
      <dsp:txXfrm>
        <a:off x="3564297" y="112601"/>
        <a:ext cx="1024804" cy="1024804"/>
      </dsp:txXfrm>
    </dsp:sp>
    <dsp:sp modelId="{2D4639FA-9A17-4D49-ABFC-399D2D6B7134}">
      <dsp:nvSpPr>
        <dsp:cNvPr id="0" name=""/>
        <dsp:cNvSpPr/>
      </dsp:nvSpPr>
      <dsp:spPr>
        <a:xfrm rot="19285714">
          <a:off x="4869205" y="2106581"/>
          <a:ext cx="5043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436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0E90D-1413-4360-ADB8-84457B7C0238}">
      <dsp:nvSpPr>
        <dsp:cNvPr id="0" name=""/>
        <dsp:cNvSpPr/>
      </dsp:nvSpPr>
      <dsp:spPr>
        <a:xfrm>
          <a:off x="5318556" y="928667"/>
          <a:ext cx="1135682" cy="1135682"/>
        </a:xfrm>
        <a:prstGeom prst="roundRect">
          <a:avLst/>
        </a:prstGeom>
        <a:solidFill>
          <a:schemeClr val="accent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orange</a:t>
          </a:r>
        </a:p>
      </dsp:txBody>
      <dsp:txXfrm>
        <a:off x="5373995" y="984106"/>
        <a:ext cx="1024804" cy="1024804"/>
      </dsp:txXfrm>
    </dsp:sp>
    <dsp:sp modelId="{009FF041-D091-44B5-BF42-87ED34E52AFD}">
      <dsp:nvSpPr>
        <dsp:cNvPr id="0" name=""/>
        <dsp:cNvSpPr/>
      </dsp:nvSpPr>
      <dsp:spPr>
        <a:xfrm rot="771429">
          <a:off x="4913406" y="3229146"/>
          <a:ext cx="8629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292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ABBCF-AAFD-492D-8E36-CE425CC5D83D}">
      <dsp:nvSpPr>
        <dsp:cNvPr id="0" name=""/>
        <dsp:cNvSpPr/>
      </dsp:nvSpPr>
      <dsp:spPr>
        <a:xfrm>
          <a:off x="5765515" y="2886920"/>
          <a:ext cx="1135682" cy="1135682"/>
        </a:xfrm>
        <a:prstGeom prst="roundRect">
          <a:avLst/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yellow</a:t>
          </a:r>
        </a:p>
      </dsp:txBody>
      <dsp:txXfrm>
        <a:off x="5820954" y="2942359"/>
        <a:ext cx="1024804" cy="1024804"/>
      </dsp:txXfrm>
    </dsp:sp>
    <dsp:sp modelId="{A6CCB6BA-6E11-41E9-A9A8-11CA9E91A758}">
      <dsp:nvSpPr>
        <dsp:cNvPr id="0" name=""/>
        <dsp:cNvSpPr/>
      </dsp:nvSpPr>
      <dsp:spPr>
        <a:xfrm rot="3857143">
          <a:off x="4274320" y="4122268"/>
          <a:ext cx="7437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75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85149-32F0-4F28-83F4-F2D19F5BDD6C}">
      <dsp:nvSpPr>
        <dsp:cNvPr id="0" name=""/>
        <dsp:cNvSpPr/>
      </dsp:nvSpPr>
      <dsp:spPr>
        <a:xfrm>
          <a:off x="4513165" y="4457317"/>
          <a:ext cx="1135682" cy="1135682"/>
        </a:xfrm>
        <a:prstGeom prst="round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green</a:t>
          </a:r>
        </a:p>
      </dsp:txBody>
      <dsp:txXfrm>
        <a:off x="4568604" y="4512756"/>
        <a:ext cx="1024804" cy="1024804"/>
      </dsp:txXfrm>
    </dsp:sp>
    <dsp:sp modelId="{E48230A8-87D2-4692-95C0-6B1B418F261E}">
      <dsp:nvSpPr>
        <dsp:cNvPr id="0" name=""/>
        <dsp:cNvSpPr/>
      </dsp:nvSpPr>
      <dsp:spPr>
        <a:xfrm rot="6942857">
          <a:off x="3135325" y="4122268"/>
          <a:ext cx="7437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75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C9FD-C2AD-4A41-BAC3-F63B4DB6BB47}">
      <dsp:nvSpPr>
        <dsp:cNvPr id="0" name=""/>
        <dsp:cNvSpPr/>
      </dsp:nvSpPr>
      <dsp:spPr>
        <a:xfrm>
          <a:off x="2504551" y="4457317"/>
          <a:ext cx="1135682" cy="1135682"/>
        </a:xfrm>
        <a:prstGeom prst="round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blue</a:t>
          </a:r>
        </a:p>
      </dsp:txBody>
      <dsp:txXfrm>
        <a:off x="2559990" y="4512756"/>
        <a:ext cx="1024804" cy="1024804"/>
      </dsp:txXfrm>
    </dsp:sp>
    <dsp:sp modelId="{89FDB62C-3117-4D78-AA84-616B5BADA536}">
      <dsp:nvSpPr>
        <dsp:cNvPr id="0" name=""/>
        <dsp:cNvSpPr/>
      </dsp:nvSpPr>
      <dsp:spPr>
        <a:xfrm rot="10028571">
          <a:off x="2377067" y="3229146"/>
          <a:ext cx="8629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292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DCAC8-DF62-45BA-B84E-96E758884D7B}">
      <dsp:nvSpPr>
        <dsp:cNvPr id="0" name=""/>
        <dsp:cNvSpPr/>
      </dsp:nvSpPr>
      <dsp:spPr>
        <a:xfrm>
          <a:off x="1252201" y="2886920"/>
          <a:ext cx="1135682" cy="1135682"/>
        </a:xfrm>
        <a:prstGeom prst="roundRect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00"/>
              </a:solidFill>
            </a:rPr>
            <a:t>indigo</a:t>
          </a:r>
        </a:p>
      </dsp:txBody>
      <dsp:txXfrm>
        <a:off x="1307640" y="2942359"/>
        <a:ext cx="1024804" cy="1024804"/>
      </dsp:txXfrm>
    </dsp:sp>
    <dsp:sp modelId="{23BF451C-22D3-4D5E-96C3-7678A865102F}">
      <dsp:nvSpPr>
        <dsp:cNvPr id="0" name=""/>
        <dsp:cNvSpPr/>
      </dsp:nvSpPr>
      <dsp:spPr>
        <a:xfrm rot="13114286">
          <a:off x="2779824" y="2106581"/>
          <a:ext cx="5043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436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79C34-34A0-46CB-9986-E56C60841354}">
      <dsp:nvSpPr>
        <dsp:cNvPr id="0" name=""/>
        <dsp:cNvSpPr/>
      </dsp:nvSpPr>
      <dsp:spPr>
        <a:xfrm>
          <a:off x="1699160" y="928667"/>
          <a:ext cx="1135682" cy="1135682"/>
        </a:xfrm>
        <a:prstGeom prst="roundRect">
          <a:avLst/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violet</a:t>
          </a:r>
        </a:p>
      </dsp:txBody>
      <dsp:txXfrm>
        <a:off x="1754599" y="984106"/>
        <a:ext cx="1024804" cy="1024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4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6819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02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42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8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9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3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8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5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5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0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6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4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EE0108-A638-43C1-9587-062E2BF01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6"/>
          <a:stretch/>
        </p:blipFill>
        <p:spPr bwMode="auto">
          <a:xfrm>
            <a:off x="1524000" y="857251"/>
            <a:ext cx="9144000" cy="53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9BE1C-2398-4A5C-BAE1-58ADFA960AD8}"/>
              </a:ext>
            </a:extLst>
          </p:cNvPr>
          <p:cNvSpPr txBox="1"/>
          <p:nvPr/>
        </p:nvSpPr>
        <p:spPr>
          <a:xfrm>
            <a:off x="3395333" y="1005260"/>
            <a:ext cx="677293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Welcome</a:t>
            </a:r>
          </a:p>
          <a:p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my dear students</a:t>
            </a:r>
          </a:p>
        </p:txBody>
      </p:sp>
    </p:spTree>
    <p:extLst>
      <p:ext uri="{BB962C8B-B14F-4D97-AF65-F5344CB8AC3E}">
        <p14:creationId xmlns:p14="http://schemas.microsoft.com/office/powerpoint/2010/main" val="15088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2193835"/>
              </p:ext>
            </p:extLst>
          </p:nvPr>
        </p:nvGraphicFramePr>
        <p:xfrm>
          <a:off x="2514600" y="603918"/>
          <a:ext cx="8153400" cy="565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0" dur="1000"/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5" dur="1000"/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2000"/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5" dur="2000"/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8" dur="2000"/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" dur="2000"/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" dur="2000"/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9" dur="2000"/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2" dur="2000"/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2000"/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0" dur="2000"/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" dur="2000"/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8" dur="2000"/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3" dur="2000"/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6" dur="2000"/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8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1" dur="2000"/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8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6" dur="2000"/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8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9" dur="2000"/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4" dur="2000"/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8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7" dur="2000"/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8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2" dur="2000"/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8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5" dur="2000"/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0" dur="2000"/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8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3" dur="2000"/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8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8" dur="2000"/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8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1" dur="2000"/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6" dur="2000"/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8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9" dur="2000"/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8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4" dur="2000"/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8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7" dur="2000"/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6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2" dur="2000"/>
                                        <p:tgtEl>
                                          <p:spTgt spid="2">
                                            <p:graphicEl>
                                              <a:dgm id="{E3FF3849-F296-4DA4-B77C-8948DE1DF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6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7" dur="2000"/>
                                        <p:tgtEl>
                                          <p:spTgt spid="2">
                                            <p:graphicEl>
                                              <a:dgm id="{B3E15264-CDC7-4E15-9E36-4448889F8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0" dur="2000"/>
                                        <p:tgtEl>
                                          <p:spTgt spid="2">
                                            <p:graphicEl>
                                              <a:dgm id="{8B598715-36F3-46EB-8461-440A0372A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6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5" dur="2000"/>
                                        <p:tgtEl>
                                          <p:spTgt spid="2">
                                            <p:graphicEl>
                                              <a:dgm id="{2D4639FA-9A17-4D49-ABFC-399D2D6B7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8" dur="2000"/>
                                        <p:tgtEl>
                                          <p:spTgt spid="2">
                                            <p:graphicEl>
                                              <a:dgm id="{4E10E90D-1413-4360-ADB8-84457B7C0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6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3" dur="2000"/>
                                        <p:tgtEl>
                                          <p:spTgt spid="2">
                                            <p:graphicEl>
                                              <a:dgm id="{009FF041-D091-44B5-BF42-87ED34E52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6" dur="2000"/>
                                        <p:tgtEl>
                                          <p:spTgt spid="2">
                                            <p:graphicEl>
                                              <a:dgm id="{123ABBCF-AAFD-492D-8E36-CE425CC5D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6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1" dur="2000"/>
                                        <p:tgtEl>
                                          <p:spTgt spid="2">
                                            <p:graphicEl>
                                              <a:dgm id="{A6CCB6BA-6E11-41E9-A9A8-11CA9E91A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4" dur="2000"/>
                                        <p:tgtEl>
                                          <p:spTgt spid="2">
                                            <p:graphicEl>
                                              <a:dgm id="{51E85149-32F0-4F28-83F4-F2D19F5BD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6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9" dur="2000"/>
                                        <p:tgtEl>
                                          <p:spTgt spid="2">
                                            <p:graphicEl>
                                              <a:dgm id="{E48230A8-87D2-4692-95C0-6B1B418F2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2000"/>
                                        <p:tgtEl>
                                          <p:spTgt spid="2">
                                            <p:graphicEl>
                                              <a:dgm id="{BC23C9FD-C2AD-4A41-BAC3-F63B4DB6B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6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7" dur="2000"/>
                                        <p:tgtEl>
                                          <p:spTgt spid="2">
                                            <p:graphicEl>
                                              <a:dgm id="{89FDB62C-3117-4D78-AA84-616B5BADA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0" dur="2000"/>
                                        <p:tgtEl>
                                          <p:spTgt spid="2">
                                            <p:graphicEl>
                                              <a:dgm id="{3B6DCAC8-DF62-45BA-B84E-96E758884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6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5" dur="2000"/>
                                        <p:tgtEl>
                                          <p:spTgt spid="2">
                                            <p:graphicEl>
                                              <a:dgm id="{23BF451C-22D3-4D5E-96C3-7678A8651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8" dur="2000"/>
                                        <p:tgtEl>
                                          <p:spTgt spid="2">
                                            <p:graphicEl>
                                              <a:dgm id="{73179C34-34A0-46CB-9986-E56C60841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Graphic spid="2" grpId="1">
        <p:bldSub>
          <a:bldDgm bld="lvlOne"/>
        </p:bldSub>
      </p:bldGraphic>
      <p:bldGraphic spid="2" grpId="2">
        <p:bldSub>
          <a:bldDgm bld="lvlOne"/>
        </p:bldSub>
      </p:bldGraphic>
      <p:bldGraphic spid="2" grpId="3">
        <p:bldSub>
          <a:bldDgm bld="lvlOne"/>
        </p:bldSub>
      </p:bldGraphic>
      <p:bldGraphic spid="2" grpId="4">
        <p:bldSub>
          <a:bldDgm bld="lvlOne"/>
        </p:bldSub>
      </p:bldGraphic>
      <p:bldGraphic spid="2" grpId="5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1283732"/>
            <a:ext cx="1676400" cy="1219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5600700" y="1207532"/>
            <a:ext cx="12954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8839200" y="990600"/>
            <a:ext cx="1219200" cy="1219200"/>
          </a:xfrm>
          <a:prstGeom prst="ca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952500" y="3332767"/>
            <a:ext cx="1905000" cy="990600"/>
          </a:xfrm>
          <a:prstGeom prst="verticalScroll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2133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048000" y="4332892"/>
            <a:ext cx="2133600" cy="838200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33475" y="244515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yellow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240836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34400" y="2318266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green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8700" y="447576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24500" y="47638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10600" y="467814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violet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5410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indigo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5448300" y="3239868"/>
            <a:ext cx="1447800" cy="1447800"/>
          </a:xfrm>
          <a:prstGeom prst="star7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isplay 21"/>
          <p:cNvSpPr/>
          <p:nvPr/>
        </p:nvSpPr>
        <p:spPr>
          <a:xfrm>
            <a:off x="8763000" y="3350836"/>
            <a:ext cx="1295400" cy="1143000"/>
          </a:xfrm>
          <a:prstGeom prst="flowChartDisplay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19600" y="499646"/>
            <a:ext cx="35814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Say the color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odbye images&quot;">
            <a:extLst>
              <a:ext uri="{FF2B5EF4-FFF2-40B4-BE49-F238E27FC236}">
                <a16:creationId xmlns:a16="http://schemas.microsoft.com/office/drawing/2014/main" id="{CAC8AF81-FC59-4020-BACD-3DE504A2C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9" b="12635"/>
          <a:stretch/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dbye_song">
            <a:hlinkClick r:id="" action="ppaction://media"/>
            <a:extLst>
              <a:ext uri="{FF2B5EF4-FFF2-40B4-BE49-F238E27FC236}">
                <a16:creationId xmlns:a16="http://schemas.microsoft.com/office/drawing/2014/main" id="{57A92421-1F33-4F21-9207-9FB295101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2644" y="3245644"/>
            <a:ext cx="365522" cy="365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726C47C-3C10-47BE-818F-FE7ED7C73102}"/>
              </a:ext>
            </a:extLst>
          </p:cNvPr>
          <p:cNvSpPr/>
          <p:nvPr/>
        </p:nvSpPr>
        <p:spPr>
          <a:xfrm>
            <a:off x="4700788" y="3751280"/>
            <a:ext cx="171629" cy="17162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6B5998E-CBBC-4185-8232-2292388B4F9C}"/>
              </a:ext>
            </a:extLst>
          </p:cNvPr>
          <p:cNvSpPr/>
          <p:nvPr/>
        </p:nvSpPr>
        <p:spPr>
          <a:xfrm>
            <a:off x="3976514" y="3660719"/>
            <a:ext cx="4472722" cy="1716174"/>
          </a:xfrm>
          <a:custGeom>
            <a:avLst/>
            <a:gdLst>
              <a:gd name="connsiteX0" fmla="*/ 0 w 4935587"/>
              <a:gd name="connsiteY0" fmla="*/ 220650 h 1323871"/>
              <a:gd name="connsiteX1" fmla="*/ 220650 w 4935587"/>
              <a:gd name="connsiteY1" fmla="*/ 0 h 1323871"/>
              <a:gd name="connsiteX2" fmla="*/ 4714937 w 4935587"/>
              <a:gd name="connsiteY2" fmla="*/ 0 h 1323871"/>
              <a:gd name="connsiteX3" fmla="*/ 4935587 w 4935587"/>
              <a:gd name="connsiteY3" fmla="*/ 220650 h 1323871"/>
              <a:gd name="connsiteX4" fmla="*/ 4935587 w 4935587"/>
              <a:gd name="connsiteY4" fmla="*/ 1103221 h 1323871"/>
              <a:gd name="connsiteX5" fmla="*/ 4714937 w 4935587"/>
              <a:gd name="connsiteY5" fmla="*/ 1323871 h 1323871"/>
              <a:gd name="connsiteX6" fmla="*/ 220650 w 4935587"/>
              <a:gd name="connsiteY6" fmla="*/ 1323871 h 1323871"/>
              <a:gd name="connsiteX7" fmla="*/ 0 w 4935587"/>
              <a:gd name="connsiteY7" fmla="*/ 1103221 h 1323871"/>
              <a:gd name="connsiteX8" fmla="*/ 0 w 4935587"/>
              <a:gd name="connsiteY8" fmla="*/ 220650 h 132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5587" h="1323871">
                <a:moveTo>
                  <a:pt x="0" y="220650"/>
                </a:moveTo>
                <a:cubicBezTo>
                  <a:pt x="0" y="98788"/>
                  <a:pt x="98788" y="0"/>
                  <a:pt x="220650" y="0"/>
                </a:cubicBezTo>
                <a:lnTo>
                  <a:pt x="4714937" y="0"/>
                </a:lnTo>
                <a:cubicBezTo>
                  <a:pt x="4836799" y="0"/>
                  <a:pt x="4935587" y="98788"/>
                  <a:pt x="4935587" y="220650"/>
                </a:cubicBezTo>
                <a:lnTo>
                  <a:pt x="4935587" y="1103221"/>
                </a:lnTo>
                <a:cubicBezTo>
                  <a:pt x="4935587" y="1225083"/>
                  <a:pt x="4836799" y="1323871"/>
                  <a:pt x="4714937" y="1323871"/>
                </a:cubicBezTo>
                <a:lnTo>
                  <a:pt x="220650" y="1323871"/>
                </a:lnTo>
                <a:cubicBezTo>
                  <a:pt x="98788" y="1323871"/>
                  <a:pt x="0" y="1225083"/>
                  <a:pt x="0" y="1103221"/>
                </a:cubicBezTo>
                <a:lnTo>
                  <a:pt x="0" y="220650"/>
                </a:ln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831994" tIns="88475" rIns="88475" bIns="88475" numCol="1" spcCol="1270" anchor="ctr" anchorCtr="0">
            <a:noAutofit/>
          </a:bodyPr>
          <a:lstStyle/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/>
              <a:t>Muhammad Abdul </a:t>
            </a:r>
            <a:r>
              <a:rPr lang="en-US" sz="2100" b="1" dirty="0" err="1"/>
              <a:t>Muhaimin</a:t>
            </a:r>
            <a:endParaRPr lang="en-US" sz="2100" b="1" dirty="0"/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Assistant Teacher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 err="1"/>
              <a:t>Chhakapan</a:t>
            </a:r>
            <a:r>
              <a:rPr lang="en-US" sz="1500" dirty="0"/>
              <a:t> Govt. Primary School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 err="1"/>
              <a:t>Kulaura,Moulvibazar</a:t>
            </a:r>
            <a:r>
              <a:rPr lang="en-US" sz="1500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542595-4F77-4B61-9677-D68CAF7D623D}"/>
              </a:ext>
            </a:extLst>
          </p:cNvPr>
          <p:cNvSpPr/>
          <p:nvPr/>
        </p:nvSpPr>
        <p:spPr>
          <a:xfrm>
            <a:off x="2676879" y="3405317"/>
            <a:ext cx="1989582" cy="1989450"/>
          </a:xfrm>
          <a:prstGeom prst="ellipse">
            <a:avLst/>
          </a:prstGeom>
          <a:blipFill>
            <a:blip r:embed="rId2"/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CDDA3B-89F1-49B0-8A55-AF5DA8185BE9}"/>
              </a:ext>
            </a:extLst>
          </p:cNvPr>
          <p:cNvSpPr/>
          <p:nvPr/>
        </p:nvSpPr>
        <p:spPr>
          <a:xfrm>
            <a:off x="5541082" y="1884723"/>
            <a:ext cx="3701690" cy="1544278"/>
          </a:xfrm>
          <a:custGeom>
            <a:avLst/>
            <a:gdLst>
              <a:gd name="connsiteX0" fmla="*/ 0 w 4935587"/>
              <a:gd name="connsiteY0" fmla="*/ 220650 h 1323871"/>
              <a:gd name="connsiteX1" fmla="*/ 220650 w 4935587"/>
              <a:gd name="connsiteY1" fmla="*/ 0 h 1323871"/>
              <a:gd name="connsiteX2" fmla="*/ 4714937 w 4935587"/>
              <a:gd name="connsiteY2" fmla="*/ 0 h 1323871"/>
              <a:gd name="connsiteX3" fmla="*/ 4935587 w 4935587"/>
              <a:gd name="connsiteY3" fmla="*/ 220650 h 1323871"/>
              <a:gd name="connsiteX4" fmla="*/ 4935587 w 4935587"/>
              <a:gd name="connsiteY4" fmla="*/ 1103221 h 1323871"/>
              <a:gd name="connsiteX5" fmla="*/ 4714937 w 4935587"/>
              <a:gd name="connsiteY5" fmla="*/ 1323871 h 1323871"/>
              <a:gd name="connsiteX6" fmla="*/ 220650 w 4935587"/>
              <a:gd name="connsiteY6" fmla="*/ 1323871 h 1323871"/>
              <a:gd name="connsiteX7" fmla="*/ 0 w 4935587"/>
              <a:gd name="connsiteY7" fmla="*/ 1103221 h 1323871"/>
              <a:gd name="connsiteX8" fmla="*/ 0 w 4935587"/>
              <a:gd name="connsiteY8" fmla="*/ 220650 h 132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5587" h="1323871">
                <a:moveTo>
                  <a:pt x="0" y="220650"/>
                </a:moveTo>
                <a:cubicBezTo>
                  <a:pt x="0" y="98788"/>
                  <a:pt x="98788" y="0"/>
                  <a:pt x="220650" y="0"/>
                </a:cubicBezTo>
                <a:lnTo>
                  <a:pt x="4714937" y="0"/>
                </a:lnTo>
                <a:cubicBezTo>
                  <a:pt x="4836799" y="0"/>
                  <a:pt x="4935587" y="98788"/>
                  <a:pt x="4935587" y="220650"/>
                </a:cubicBezTo>
                <a:lnTo>
                  <a:pt x="4935587" y="1103221"/>
                </a:lnTo>
                <a:cubicBezTo>
                  <a:pt x="4935587" y="1225083"/>
                  <a:pt x="4836799" y="1323871"/>
                  <a:pt x="4714937" y="1323871"/>
                </a:cubicBezTo>
                <a:lnTo>
                  <a:pt x="220650" y="1323871"/>
                </a:lnTo>
                <a:cubicBezTo>
                  <a:pt x="98788" y="1323871"/>
                  <a:pt x="0" y="1225083"/>
                  <a:pt x="0" y="1103221"/>
                </a:cubicBezTo>
                <a:lnTo>
                  <a:pt x="0" y="220650"/>
                </a:ln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831994" tIns="82760" rIns="82760" bIns="82760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Class: Two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Subject: English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Time: 40 Min.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60AC19-C428-490E-9BCA-9D1EDB19E6A1}"/>
              </a:ext>
            </a:extLst>
          </p:cNvPr>
          <p:cNvSpPr/>
          <p:nvPr/>
        </p:nvSpPr>
        <p:spPr>
          <a:xfrm>
            <a:off x="4514742" y="1463234"/>
            <a:ext cx="1716288" cy="171617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000" b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142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2459504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Unit -16</a:t>
            </a:r>
          </a:p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Lesson-4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057400"/>
            <a:ext cx="10287000" cy="3293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Students will able to-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Listening 1.1.1 become familiar with English sounds by listening to common English words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Speaking 1 .1.1 repeat after the teacher simple words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pharaes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with proper sounds and stress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960507"/>
            <a:ext cx="6400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Let’S</a:t>
            </a:r>
            <a:r>
              <a:rPr lang="en-US" sz="4000" dirty="0"/>
              <a:t> watch a picture</a:t>
            </a:r>
          </a:p>
        </p:txBody>
      </p:sp>
      <p:sp>
        <p:nvSpPr>
          <p:cNvPr id="6" name="24-Point Star 5"/>
          <p:cNvSpPr/>
          <p:nvPr/>
        </p:nvSpPr>
        <p:spPr>
          <a:xfrm>
            <a:off x="4876800" y="2057400"/>
            <a:ext cx="3657600" cy="3486150"/>
          </a:xfrm>
          <a:prstGeom prst="star2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2590800"/>
            <a:ext cx="5410200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/>
              <a:t> </a:t>
            </a:r>
            <a:r>
              <a:rPr lang="en-US" sz="9600" dirty="0" err="1"/>
              <a:t>Colours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5334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057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179464"/>
            <a:ext cx="9525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 What do you see in the picture?</a:t>
            </a:r>
          </a:p>
        </p:txBody>
      </p:sp>
      <p:pic>
        <p:nvPicPr>
          <p:cNvPr id="8" name="Picture 7" descr="rainb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667000"/>
            <a:ext cx="89154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990600"/>
            <a:ext cx="19050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5181600" y="990600"/>
            <a:ext cx="1295400" cy="1295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8153400" y="1066800"/>
            <a:ext cx="1219200" cy="1219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1752600" y="3200400"/>
            <a:ext cx="2209800" cy="9906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2133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Plaque 7"/>
          <p:cNvSpPr/>
          <p:nvPr/>
        </p:nvSpPr>
        <p:spPr>
          <a:xfrm>
            <a:off x="5181600" y="3352800"/>
            <a:ext cx="1600200" cy="1295400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8153400" y="3733800"/>
            <a:ext cx="1600200" cy="144780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1524000" y="5257800"/>
            <a:ext cx="2438400" cy="1066800"/>
          </a:xfrm>
          <a:prstGeom prst="parallelogram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23622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yellow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22860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3400" y="22860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green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44196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48006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7200" y="53340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violet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621167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indigo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9600" y="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Listen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14400"/>
            <a:ext cx="8001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Open at page -33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52600"/>
            <a:ext cx="7933662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534</TotalTime>
  <Words>117</Words>
  <Application>Microsoft Office PowerPoint</Application>
  <PresentationFormat>Widescreen</PresentationFormat>
  <Paragraphs>44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Mohammad Abdul Mumin</cp:lastModifiedBy>
  <cp:revision>63</cp:revision>
  <dcterms:created xsi:type="dcterms:W3CDTF">2006-08-16T00:00:00Z</dcterms:created>
  <dcterms:modified xsi:type="dcterms:W3CDTF">2020-11-20T08:45:25Z</dcterms:modified>
</cp:coreProperties>
</file>