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0" r:id="rId2"/>
    <p:sldId id="256" r:id="rId3"/>
    <p:sldId id="291" r:id="rId4"/>
    <p:sldId id="292" r:id="rId5"/>
    <p:sldId id="258" r:id="rId6"/>
    <p:sldId id="259" r:id="rId7"/>
    <p:sldId id="260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63" r:id="rId18"/>
    <p:sldId id="287" r:id="rId19"/>
    <p:sldId id="27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48434"/>
    <a:srgbClr val="009E80"/>
    <a:srgbClr val="1C3048"/>
    <a:srgbClr val="532476"/>
    <a:srgbClr val="0D86FF"/>
    <a:srgbClr val="652B91"/>
    <a:srgbClr val="348AA2"/>
    <a:srgbClr val="EA0075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49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6062-5D1F-4F99-A69C-A0EBD173CFEE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6A5B-E56D-48D5-9F2B-E9B6998E9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A5B-E56D-48D5-9F2B-E9B6998E9C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A5B-E56D-48D5-9F2B-E9B6998E9C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ktar.faruque@yahoo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PowerPoint_Presentation5.pptx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package" Target="../embeddings/Microsoft_PowerPoint_Presentation6.ppt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PowerPoint_Presentation7.pptx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PowerPoint_Presentation8.pptx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PowerPoint_Presentation9.pptx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PowerPoint_Presentation10.pptx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package" Target="../embeddings/Microsoft_PowerPoint_Presentation1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PowerPoint_Presentation3.pptx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package" Target="../embeddings/Microsoft_PowerPoint_Presentation4.pptx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smtClean="0">
                <a:latin typeface="NikoshBAN" pitchFamily="2" charset="0"/>
                <a:cs typeface="NikoshBAN" pitchFamily="2" charset="0"/>
              </a:rPr>
              <a:t>আখতার ফারুক</a:t>
            </a:r>
            <a:endParaRPr lang="bn-BD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নোয়ারবিলা কাদেরিয়া আদর্শ দাখিল মাদরাসা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লোহাগাড়া, চট্টগ্রাম।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মোবাইল নং- ০১৯১৪১৩৯৯১৬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/01757820932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ই-মেলঃ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aktar.faruque@yahoo.com</a:t>
            </a:r>
            <a:endParaRPr lang="bn-BD" sz="4000" b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pic>
        <p:nvPicPr>
          <p:cNvPr id="4" name="Picture 3" descr="Aktar-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3" name="Picture 2" descr="image_141_49820.jpg"/>
          <p:cNvPicPr>
            <a:picLocks noChangeAspect="1"/>
          </p:cNvPicPr>
          <p:nvPr/>
        </p:nvPicPr>
        <p:blipFill>
          <a:blip r:embed="rId3"/>
          <a:srcRect r="31241"/>
          <a:stretch>
            <a:fillRect/>
          </a:stretch>
        </p:blipFill>
        <p:spPr>
          <a:xfrm>
            <a:off x="228600" y="1253365"/>
            <a:ext cx="4267200" cy="3852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khora-475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52" y="2590800"/>
            <a:ext cx="4270248" cy="3962400"/>
          </a:xfrm>
          <a:prstGeom prst="rect">
            <a:avLst/>
          </a:prstGeom>
          <a:ln w="38100">
            <a:solidFill>
              <a:srgbClr val="348AA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90600" y="55626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54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48600" y="304800"/>
          <a:ext cx="990600" cy="77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04800"/>
                        <a:ext cx="990600" cy="773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" y="5867400"/>
          <a:ext cx="126796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Presentation" showAsIcon="1" r:id="rId4" imgW="914400" imgH="714240" progId="PowerPoint.Show.12">
                  <p:embed/>
                </p:oleObj>
              </mc:Choice>
              <mc:Fallback>
                <p:oleObj name="Presentation" showAsIcon="1" r:id="rId4" imgW="914400" imgH="714240" progId="PowerPoint.Show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" y="5867400"/>
                        <a:ext cx="126796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2011-12-17-16-35-02-4eecc4b6e4f69-4.gif"/>
          <p:cNvPicPr>
            <a:picLocks noChangeAspect="1"/>
          </p:cNvPicPr>
          <p:nvPr/>
        </p:nvPicPr>
        <p:blipFill>
          <a:blip r:embed="rId6"/>
          <a:srcRect r="3922"/>
          <a:stretch>
            <a:fillRect/>
          </a:stretch>
        </p:blipFill>
        <p:spPr>
          <a:xfrm>
            <a:off x="228600" y="1524000"/>
            <a:ext cx="4267200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6657983631_610ee65854_b.jpg"/>
          <p:cNvPicPr>
            <a:picLocks noChangeAspect="1"/>
          </p:cNvPicPr>
          <p:nvPr/>
        </p:nvPicPr>
        <p:blipFill>
          <a:blip r:embed="rId7"/>
          <a:srcRect l="10062" r="26078"/>
          <a:stretch>
            <a:fillRect/>
          </a:stretch>
        </p:blipFill>
        <p:spPr>
          <a:xfrm>
            <a:off x="4648200" y="3352800"/>
            <a:ext cx="42672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66800" y="51816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3" name="Picture 2" descr="image_35_4679.jpg"/>
          <p:cNvPicPr>
            <a:picLocks noChangeAspect="1"/>
          </p:cNvPicPr>
          <p:nvPr/>
        </p:nvPicPr>
        <p:blipFill>
          <a:blip r:embed="rId3"/>
          <a:srcRect l="-322" r="3704"/>
          <a:stretch>
            <a:fillRect/>
          </a:stretch>
        </p:blipFill>
        <p:spPr>
          <a:xfrm>
            <a:off x="139148" y="1524000"/>
            <a:ext cx="4280452" cy="38590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boy-scout-tornado.jpg"/>
          <p:cNvPicPr>
            <a:picLocks noChangeAspect="1"/>
          </p:cNvPicPr>
          <p:nvPr/>
        </p:nvPicPr>
        <p:blipFill>
          <a:blip r:embed="rId4">
            <a:lum bright="10000"/>
          </a:blip>
          <a:srcRect l="10000" r="6667"/>
          <a:stretch>
            <a:fillRect/>
          </a:stretch>
        </p:blipFill>
        <p:spPr>
          <a:xfrm>
            <a:off x="4648200" y="1524000"/>
            <a:ext cx="4318000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71800" y="56388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টর্ণেডো</a:t>
            </a:r>
            <a:endParaRPr lang="en-US" sz="4800" dirty="0">
              <a:solidFill>
                <a:srgbClr val="000099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67600" y="5791200"/>
          <a:ext cx="1524000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91200"/>
                        <a:ext cx="1524000" cy="1066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3" name="Picture 2" descr="A-002.jpg"/>
          <p:cNvPicPr>
            <a:picLocks noChangeAspect="1"/>
          </p:cNvPicPr>
          <p:nvPr/>
        </p:nvPicPr>
        <p:blipFill>
          <a:blip r:embed="rId3">
            <a:lum bright="10000"/>
          </a:blip>
          <a:srcRect l="4545" t="9463" r="20389" b="8299"/>
          <a:stretch>
            <a:fillRect/>
          </a:stretch>
        </p:blipFill>
        <p:spPr>
          <a:xfrm>
            <a:off x="228600" y="1432560"/>
            <a:ext cx="4114800" cy="3291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2009_05_28_1_12_b.jpg"/>
          <p:cNvPicPr>
            <a:picLocks noChangeAspect="1"/>
          </p:cNvPicPr>
          <p:nvPr/>
        </p:nvPicPr>
        <p:blipFill>
          <a:blip r:embed="rId4"/>
          <a:srcRect l="8840" r="4715"/>
          <a:stretch>
            <a:fillRect/>
          </a:stretch>
        </p:blipFill>
        <p:spPr>
          <a:xfrm>
            <a:off x="4648200" y="3048000"/>
            <a:ext cx="4114800" cy="3258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71600" y="54102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5400" dirty="0">
              <a:solidFill>
                <a:srgbClr val="000099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56576" y="228600"/>
          <a:ext cx="1335024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76" y="228600"/>
                        <a:ext cx="1335024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3" name="Picture 2" descr="A-006.jpg"/>
          <p:cNvPicPr>
            <a:picLocks noChangeAspect="1"/>
          </p:cNvPicPr>
          <p:nvPr/>
        </p:nvPicPr>
        <p:blipFill>
          <a:blip r:embed="rId3"/>
          <a:srcRect l="17382" r="15679"/>
          <a:stretch>
            <a:fillRect/>
          </a:stretch>
        </p:blipFill>
        <p:spPr>
          <a:xfrm>
            <a:off x="159026" y="1422400"/>
            <a:ext cx="4260574" cy="36068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3" descr="large2.jpg"/>
          <p:cNvPicPr>
            <a:picLocks noChangeAspect="1"/>
          </p:cNvPicPr>
          <p:nvPr/>
        </p:nvPicPr>
        <p:blipFill>
          <a:blip r:embed="rId4"/>
          <a:srcRect l="8930" r="21934"/>
          <a:stretch>
            <a:fillRect/>
          </a:stretch>
        </p:blipFill>
        <p:spPr>
          <a:xfrm>
            <a:off x="4648200" y="2932051"/>
            <a:ext cx="4343400" cy="3621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71600" y="5410200"/>
            <a:ext cx="2743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48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48600" y="283368"/>
          <a:ext cx="1295400" cy="101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3368"/>
                        <a:ext cx="1295400" cy="1012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5" name="Picture 4" descr="ab_saradesh-a-kal.jpg"/>
          <p:cNvPicPr>
            <a:picLocks noChangeAspect="1"/>
          </p:cNvPicPr>
          <p:nvPr/>
        </p:nvPicPr>
        <p:blipFill>
          <a:blip r:embed="rId3"/>
          <a:srcRect b="6897"/>
          <a:stretch>
            <a:fillRect/>
          </a:stretch>
        </p:blipFill>
        <p:spPr>
          <a:xfrm>
            <a:off x="152401" y="1676400"/>
            <a:ext cx="4267199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 descr="Aditmari-Pic-16-04-12.jpg"/>
          <p:cNvPicPr>
            <a:picLocks noChangeAspect="1"/>
          </p:cNvPicPr>
          <p:nvPr/>
        </p:nvPicPr>
        <p:blipFill>
          <a:blip r:embed="rId4">
            <a:lum bright="10000"/>
          </a:blip>
          <a:srcRect l="5455" r="10000" b="6106"/>
          <a:stretch>
            <a:fillRect/>
          </a:stretch>
        </p:blipFill>
        <p:spPr>
          <a:xfrm>
            <a:off x="4572000" y="3048000"/>
            <a:ext cx="4343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6800" y="5334000"/>
            <a:ext cx="2743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endParaRPr lang="en-US" sz="4800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24800" y="228600"/>
          <a:ext cx="1371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8600"/>
                        <a:ext cx="13716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60960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বাংলাদেশের দূর্যোগ সমূহঃ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1143000"/>
            <a:ext cx="2971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3600" b="1" dirty="0" smtClean="0">
                <a:solidFill>
                  <a:srgbClr val="EA007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EA0075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3800" b="1" dirty="0" smtClean="0">
              <a:solidFill>
                <a:srgbClr val="EA0075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জলোচ্ছ্বাস  </a:t>
            </a:r>
            <a:endParaRPr lang="en-US" sz="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নদীভাঙন</a:t>
            </a:r>
            <a:endParaRPr lang="en-US" sz="3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652B91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3800" b="1" dirty="0" smtClean="0">
              <a:solidFill>
                <a:srgbClr val="652B91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3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টর্ণেডো</a:t>
            </a:r>
            <a:endParaRPr lang="en-US" sz="3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3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800" b="1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endParaRPr lang="en-US" sz="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200" y="381000"/>
            <a:ext cx="5029200" cy="762000"/>
          </a:xfrm>
          <a:prstGeom prst="roundRect">
            <a:avLst/>
          </a:prstGeom>
          <a:ln>
            <a:solidFill>
              <a:srgbClr val="009E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9E80"/>
                </a:solidFill>
                <a:latin typeface="NikoshBAN" pitchFamily="2" charset="0"/>
                <a:cs typeface="NikoshBAN" pitchFamily="2" charset="0"/>
              </a:rPr>
              <a:t>শ্রেণীর কাজ (দলীয়)</a:t>
            </a:r>
            <a:endParaRPr lang="en-US" sz="5400" b="1" dirty="0" smtClean="0">
              <a:solidFill>
                <a:srgbClr val="009E8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-013.jpg"/>
          <p:cNvPicPr>
            <a:picLocks noChangeAspect="1"/>
          </p:cNvPicPr>
          <p:nvPr/>
        </p:nvPicPr>
        <p:blipFill>
          <a:blip r:embed="rId2" cstate="print"/>
          <a:srcRect t="17779" r="23311"/>
          <a:stretch>
            <a:fillRect/>
          </a:stretch>
        </p:blipFill>
        <p:spPr>
          <a:xfrm>
            <a:off x="3200400" y="2895600"/>
            <a:ext cx="2907792" cy="23185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 descr="bangladesh_weather.jpg"/>
          <p:cNvPicPr>
            <a:picLocks noChangeAspect="1"/>
          </p:cNvPicPr>
          <p:nvPr/>
        </p:nvPicPr>
        <p:blipFill>
          <a:blip r:embed="rId3">
            <a:lum bright="10000"/>
          </a:blip>
          <a:srcRect r="5761"/>
          <a:stretch>
            <a:fillRect/>
          </a:stretch>
        </p:blipFill>
        <p:spPr>
          <a:xfrm>
            <a:off x="152400" y="2895600"/>
            <a:ext cx="2903198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 descr="rubai009_1273340383_1-climate-change-and-poverty.jpg"/>
          <p:cNvPicPr>
            <a:picLocks noChangeAspect="1"/>
          </p:cNvPicPr>
          <p:nvPr/>
        </p:nvPicPr>
        <p:blipFill>
          <a:blip r:embed="rId4"/>
          <a:srcRect l="12076"/>
          <a:stretch>
            <a:fillRect/>
          </a:stretch>
        </p:blipFill>
        <p:spPr>
          <a:xfrm>
            <a:off x="6248400" y="2868467"/>
            <a:ext cx="2707888" cy="2313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81000" y="1447800"/>
            <a:ext cx="83058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গুলো চিহ্নিত কর এবং এসব দূর্যোগের ২টি করে প্রতিকারের উপায় বর্ণনা কর।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715000"/>
            <a:ext cx="2438400" cy="533400"/>
          </a:xfrm>
          <a:prstGeom prst="rect">
            <a:avLst/>
          </a:prstGeom>
          <a:ln>
            <a:solidFill>
              <a:srgbClr val="009E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4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5715000"/>
            <a:ext cx="2438400" cy="533400"/>
          </a:xfrm>
          <a:prstGeom prst="rect">
            <a:avLst/>
          </a:prstGeom>
          <a:ln>
            <a:solidFill>
              <a:srgbClr val="009E8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নদীভাঙন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5715000"/>
            <a:ext cx="2438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248434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4800" b="1" dirty="0">
              <a:solidFill>
                <a:srgbClr val="24843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05000" y="685800"/>
            <a:ext cx="5410200" cy="762000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 গুলোর উত্তর দাওঃ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28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ঘূর্ণিঝড় কেন হয়।</a:t>
            </a:r>
            <a:endParaRPr lang="en-US" sz="48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solidFill>
                  <a:srgbClr val="1C3048"/>
                </a:solidFill>
                <a:latin typeface="NikoshBAN" pitchFamily="2" charset="0"/>
                <a:cs typeface="NikoshBAN" pitchFamily="2" charset="0"/>
              </a:rPr>
              <a:t>কী কী কারণে বন্যা হয়। </a:t>
            </a:r>
            <a:endParaRPr lang="en-US" sz="4800" b="1" dirty="0" smtClean="0">
              <a:solidFill>
                <a:srgbClr val="1C3048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solidFill>
                  <a:srgbClr val="532476"/>
                </a:solidFill>
                <a:latin typeface="NikoshBAN" pitchFamily="2" charset="0"/>
                <a:cs typeface="NikoshBAN" pitchFamily="2" charset="0"/>
              </a:rPr>
              <a:t>পাঁচটি দূর্যোগের নাম বল।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দূর্যোগের কারণে ৫টি ক্ষতির নাম লিখ। </a:t>
            </a:r>
            <a:endParaRPr lang="en-US" sz="48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457200"/>
            <a:ext cx="46482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85344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দূর্যোগ গুলোর নাম লিখ এবং তা দ্বারা আমাদের কী কী ক্ষতি হয় তার একটি তালিকা তৈরি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 and Worl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98878"/>
            <a:ext cx="8458200" cy="29731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>
              <a:lnSpc>
                <a:spcPct val="80000"/>
              </a:lnSpc>
            </a:pPr>
            <a:r>
              <a:rPr lang="bn-BD" sz="8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৭ম শ্রেণি</a:t>
            </a:r>
          </a:p>
          <a:p>
            <a:pPr algn="ctr">
              <a:lnSpc>
                <a:spcPct val="80000"/>
              </a:lnSpc>
            </a:pPr>
            <a:r>
              <a:rPr lang="bn-BD" sz="6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৪০ মিনিট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640913"/>
            <a:ext cx="701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 কে।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ineflowers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76800"/>
            <a:ext cx="73152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381000"/>
            <a:ext cx="5486400" cy="7620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 গুলোর দিকে লক্ষ্য করঃ</a:t>
            </a:r>
          </a:p>
        </p:txBody>
      </p:sp>
      <p:pic>
        <p:nvPicPr>
          <p:cNvPr id="5" name="Picture 4" descr="A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21189"/>
            <a:ext cx="4032069" cy="3231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-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752600"/>
            <a:ext cx="426720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538811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ঘূর্ণিঝড় ও </a:t>
            </a:r>
            <a:r>
              <a:rPr lang="bn-BD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40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486400" cy="7620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গুলোর দিকে লক্ষ্য করঃ</a:t>
            </a:r>
          </a:p>
        </p:txBody>
      </p:sp>
      <p:pic>
        <p:nvPicPr>
          <p:cNvPr id="3" name="Picture 2" descr="A-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217895" cy="3124200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34980"/>
            <a:ext cx="3990166" cy="37182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4648200" y="1295400"/>
            <a:ext cx="2362200" cy="1371600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40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67000" y="5029200"/>
            <a:ext cx="1981200" cy="1219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EA0075"/>
                </a:solidFill>
                <a:latin typeface="NikoshBAN" pitchFamily="2" charset="0"/>
                <a:cs typeface="NikoshBAN" pitchFamily="2" charset="0"/>
              </a:rPr>
              <a:t>টর্নেডো</a:t>
            </a:r>
            <a:endParaRPr lang="en-US" sz="3600" b="1" dirty="0">
              <a:solidFill>
                <a:srgbClr val="EA007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00" y="5791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Presentation" showAsIcon="1" r:id="rId4" imgW="914400" imgH="714240" progId="PowerPoint.Show.12">
                  <p:embed/>
                </p:oleObj>
              </mc:Choice>
              <mc:Fallback>
                <p:oleObj name="Presentation" showAsIcon="1" r:id="rId4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ngladeshi-weather-forecast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301207"/>
            <a:ext cx="8839200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3058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1C3048"/>
                </a:solidFill>
                <a:latin typeface="NikoshBAN" pitchFamily="2" charset="0"/>
                <a:cs typeface="NikoshBAN" pitchFamily="2" charset="0"/>
              </a:rPr>
              <a:t>জলবায়ু পরিবর্তনের ফলে সৃষ্ট বিভিন্ন প্রাকৃতিক দুর্যোগের নাম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1C3048"/>
                </a:solidFill>
                <a:latin typeface="NikoshBAN" pitchFamily="2" charset="0"/>
                <a:cs typeface="NikoshBAN" pitchFamily="2" charset="0"/>
              </a:rPr>
              <a:t>প্রাকৃতিক দুর্যোগ গুলোর বর্ণনা দিতে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1C3048"/>
                </a:solidFill>
                <a:latin typeface="NikoshBAN" pitchFamily="2" charset="0"/>
                <a:cs typeface="NikoshBAN" pitchFamily="2" charset="0"/>
              </a:rPr>
              <a:t>প্রাকৃতিক দুর্যোগ গুলো চিহ্নিত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rgbClr val="1C3048"/>
                </a:solidFill>
                <a:latin typeface="NikoshBAN" pitchFamily="2" charset="0"/>
                <a:cs typeface="NikoshBAN" pitchFamily="2" charset="0"/>
              </a:rPr>
              <a:t>প্রাকৃতিক দুর্যোগের ক্ষয়-ক্ষতি সম্পর্কে বলতে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81000"/>
            <a:ext cx="35814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3810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5" name="Picture 4" descr="A-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47" y="1524000"/>
            <a:ext cx="4279553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A-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45252"/>
            <a:ext cx="4353339" cy="3656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00" y="61436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Presentation" showAsIcon="1" r:id="rId7" imgW="914400" imgH="714240" progId="PowerPoint.Show.12">
                  <p:embed/>
                </p:oleObj>
              </mc:Choice>
              <mc:Fallback>
                <p:oleObj name="Presentation" showAsIcon="1" r:id="rId7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436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5715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5334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6" name="Picture 5" descr="9936_APAF7C0.tmp_body.jpg"/>
          <p:cNvPicPr>
            <a:picLocks noChangeAspect="1"/>
          </p:cNvPicPr>
          <p:nvPr/>
        </p:nvPicPr>
        <p:blipFill>
          <a:blip r:embed="rId4">
            <a:lum bright="10000"/>
          </a:blip>
          <a:srcRect l="12755"/>
          <a:stretch>
            <a:fillRect/>
          </a:stretch>
        </p:blipFill>
        <p:spPr>
          <a:xfrm>
            <a:off x="4800600" y="1600200"/>
            <a:ext cx="4114800" cy="31569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24800" y="5791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91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-010.jpg"/>
          <p:cNvPicPr>
            <a:picLocks noChangeAspect="1"/>
          </p:cNvPicPr>
          <p:nvPr/>
        </p:nvPicPr>
        <p:blipFill>
          <a:blip r:embed="rId8">
            <a:lum bright="10000"/>
          </a:blip>
          <a:stretch>
            <a:fillRect/>
          </a:stretch>
        </p:blipFill>
        <p:spPr>
          <a:xfrm>
            <a:off x="162907" y="1564999"/>
            <a:ext cx="4332893" cy="31594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5486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352800" cy="6858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</a:p>
        </p:txBody>
      </p:sp>
      <p:pic>
        <p:nvPicPr>
          <p:cNvPr id="3" name="Picture 2" descr="A-011.jpg"/>
          <p:cNvPicPr>
            <a:picLocks noChangeAspect="1"/>
          </p:cNvPicPr>
          <p:nvPr/>
        </p:nvPicPr>
        <p:blipFill>
          <a:blip r:embed="rId3"/>
          <a:srcRect l="12069"/>
          <a:stretch>
            <a:fillRect/>
          </a:stretch>
        </p:blipFill>
        <p:spPr>
          <a:xfrm>
            <a:off x="265386" y="1333500"/>
            <a:ext cx="4154214" cy="35433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54102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নদীভাঙন</a:t>
            </a:r>
            <a:endParaRPr lang="en-US" sz="48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" y="59912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Presentation" showAsIcon="1" r:id="rId5" imgW="914400" imgH="714240" progId="PowerPoint.Show.12">
                  <p:embed/>
                </p:oleObj>
              </mc:Choice>
              <mc:Fallback>
                <p:oleObj name="Presentation" showAsIcon="1" r:id="rId5" imgW="914400" imgH="714240" progId="PowerPoint.Show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912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-013.jpg"/>
          <p:cNvPicPr>
            <a:picLocks noChangeAspect="1"/>
          </p:cNvPicPr>
          <p:nvPr/>
        </p:nvPicPr>
        <p:blipFill>
          <a:blip r:embed="rId7"/>
          <a:srcRect t="5451" r="18919"/>
          <a:stretch>
            <a:fillRect/>
          </a:stretch>
        </p:blipFill>
        <p:spPr>
          <a:xfrm>
            <a:off x="4696968" y="2884763"/>
            <a:ext cx="4142232" cy="3592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2365</TotalTime>
  <Words>208</Words>
  <Application>Microsoft Office PowerPoint</Application>
  <PresentationFormat>On-screen Show (4:3)</PresentationFormat>
  <Paragraphs>69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Personal</cp:lastModifiedBy>
  <cp:revision>485</cp:revision>
  <dcterms:created xsi:type="dcterms:W3CDTF">2006-08-16T00:00:00Z</dcterms:created>
  <dcterms:modified xsi:type="dcterms:W3CDTF">2020-11-20T04:01:22Z</dcterms:modified>
</cp:coreProperties>
</file>