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3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996196-8EB8-4400-A594-AEEFE1484802}">
          <p14:sldIdLst>
            <p14:sldId id="256"/>
          </p14:sldIdLst>
        </p14:section>
        <p14:section name="Untitled Section" id="{D0FFEA07-4E0C-4CD1-B4D8-14DEC38F6E0F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5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9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6464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05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096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39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73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6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26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79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2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6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0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36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4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9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38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43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1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4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9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4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2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5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5B5EE-4E19-4A5A-8121-45A0DF3F4A20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8F2F-2A72-4774-BBC8-D096F2A7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0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www.youtube.com/watch?v=VgpeyY0jAPc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48112" y="1514474"/>
            <a:ext cx="6624638" cy="360997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আখতার ফারুক</a:t>
            </a:r>
          </a:p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 নোয়ারবিলা কাদেরিয়া আদর্শ দাখিল মাদরাসা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লোহাগাড়া, চট্টগ্রাম।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মোবাইল নং- ০১৯১৪১৩৯৯১৬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/01830090620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ই-মেলঃ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afaruque.faruque@gmail.com</a:t>
            </a:r>
            <a:endParaRPr lang="bn-BD" sz="3200" b="1" dirty="0">
              <a:solidFill>
                <a:schemeClr val="tx1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1" y="642939"/>
            <a:ext cx="2719387" cy="362584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660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57387" y="228600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dirty="0" smtClean="0"/>
              <a:t>সংস্কৃতি</a:t>
            </a:r>
            <a:endParaRPr lang="en-US" sz="4000" dirty="0"/>
          </a:p>
        </p:txBody>
      </p:sp>
      <p:pic>
        <p:nvPicPr>
          <p:cNvPr id="3" name="Content Placeholder 4" descr="2540252859_272d55d5e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47800"/>
            <a:ext cx="3867150" cy="4479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Content Placeholder 5" descr="Maveriick_1255519762_2-pipalde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393" y="1600200"/>
            <a:ext cx="4734855" cy="4114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048124" y="1143000"/>
            <a:ext cx="576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ব্রোঞ্জের দেয়াল  চিত্র : দেব-দেবী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hlinkClick r:id="rId4"/>
          </p:cNvPr>
          <p:cNvSpPr/>
          <p:nvPr/>
        </p:nvSpPr>
        <p:spPr>
          <a:xfrm>
            <a:off x="3048000" y="6324600"/>
            <a:ext cx="533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hlinkClick r:id="rId4"/>
              </a:rPr>
              <a:t>ভিডিও; </a:t>
            </a:r>
            <a:r>
              <a:rPr lang="en-US" sz="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hlinkClick r:id="rId4"/>
              </a:rPr>
              <a:t>http://www.youtube.com/watch?v=VgpeyY0jAPc</a:t>
            </a:r>
            <a:endParaRPr lang="en-US" sz="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>
            <a:hlinkClick r:id="rId4"/>
            <a:hlinkHover r:id="" action="ppaction://noaction" highlightClick="1"/>
          </p:cNvPr>
          <p:cNvSpPr/>
          <p:nvPr/>
        </p:nvSpPr>
        <p:spPr>
          <a:xfrm>
            <a:off x="5867400" y="5334000"/>
            <a:ext cx="838200" cy="8382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</a:t>
            </a:r>
            <a:endParaRPr lang="en-US" sz="15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3"/>
          <p:cNvSpPr txBox="1">
            <a:spLocks/>
          </p:cNvSpPr>
          <p:nvPr/>
        </p:nvSpPr>
        <p:spPr>
          <a:xfrm>
            <a:off x="1637045" y="315437"/>
            <a:ext cx="801303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dirty="0" smtClean="0"/>
              <a:t>এক নজরে সিন্ধু সভ্যতা </a:t>
            </a:r>
            <a:endParaRPr lang="en-US" sz="4000" dirty="0"/>
          </a:p>
        </p:txBody>
      </p:sp>
      <p:sp>
        <p:nvSpPr>
          <p:cNvPr id="12" name="Trapezoid 11"/>
          <p:cNvSpPr/>
          <p:nvPr/>
        </p:nvSpPr>
        <p:spPr>
          <a:xfrm>
            <a:off x="4233862" y="1390650"/>
            <a:ext cx="1409700" cy="990600"/>
          </a:xfrm>
          <a:prstGeom prst="trapezoid">
            <a:avLst/>
          </a:prstGeom>
          <a:solidFill>
            <a:srgbClr val="0033CC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খ্রীস্টপূর্ব ২৫০০-১০০০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rapezoid 12"/>
          <p:cNvSpPr/>
          <p:nvPr/>
        </p:nvSpPr>
        <p:spPr>
          <a:xfrm>
            <a:off x="6062662" y="1390650"/>
            <a:ext cx="1409700" cy="990600"/>
          </a:xfrm>
          <a:prstGeom prst="trapezoid">
            <a:avLst/>
          </a:prstGeom>
          <a:solidFill>
            <a:srgbClr val="FF006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হরপ্পা ও মহেঞ্জোদারো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rapezoid 13"/>
          <p:cNvSpPr/>
          <p:nvPr/>
        </p:nvSpPr>
        <p:spPr>
          <a:xfrm>
            <a:off x="3471862" y="4210050"/>
            <a:ext cx="1483895" cy="990600"/>
          </a:xfrm>
          <a:prstGeom prst="trapezoid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দেব-দেবীর পূঁজা 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rapezoid 14"/>
          <p:cNvSpPr/>
          <p:nvPr/>
        </p:nvSpPr>
        <p:spPr>
          <a:xfrm>
            <a:off x="3319462" y="2762250"/>
            <a:ext cx="1409700" cy="990600"/>
          </a:xfrm>
          <a:prstGeom prst="trapezoid">
            <a:avLst/>
          </a:prstGeom>
          <a:solidFill>
            <a:srgbClr val="FF00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পাকিস্থানের পাঞ্জাব ও অন্যন্য অংশে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rapezoid 15"/>
          <p:cNvSpPr/>
          <p:nvPr/>
        </p:nvSpPr>
        <p:spPr>
          <a:xfrm>
            <a:off x="7510462" y="2076450"/>
            <a:ext cx="1409700" cy="1066800"/>
          </a:xfrm>
          <a:prstGeom prst="trapezoid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শহর দুটির দূরত্ব ৬৪৪ কিমি 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rapezoid 16"/>
          <p:cNvSpPr/>
          <p:nvPr/>
        </p:nvSpPr>
        <p:spPr>
          <a:xfrm>
            <a:off x="7205662" y="3448050"/>
            <a:ext cx="1483895" cy="1066800"/>
          </a:xfrm>
          <a:prstGeom prst="trapezoid">
            <a:avLst/>
          </a:prstGeom>
          <a:solidFill>
            <a:srgbClr val="FF00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রোঞ্জ যুগ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4995862" y="4895850"/>
            <a:ext cx="1409700" cy="1066800"/>
          </a:xfrm>
          <a:prstGeom prst="trapezoid">
            <a:avLst/>
          </a:prstGeom>
          <a:solidFill>
            <a:srgbClr val="FF006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কৃষি প্রধান জীবিকা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rapezoid 18"/>
          <p:cNvSpPr/>
          <p:nvPr/>
        </p:nvSpPr>
        <p:spPr>
          <a:xfrm>
            <a:off x="6519862" y="4819650"/>
            <a:ext cx="1409700" cy="1066800"/>
          </a:xfrm>
          <a:prstGeom prst="trapezoid">
            <a:avLst/>
          </a:prstGeom>
          <a:solidFill>
            <a:srgbClr val="0033CC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নগর সভ্যতা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2" descr="F:\sumon folder\material\download for content dev\ruin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8624" y="2733347"/>
            <a:ext cx="1601490" cy="1192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9640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38600" y="381000"/>
            <a:ext cx="3848101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dirty="0" smtClean="0"/>
              <a:t>দলীয় কাজ </a:t>
            </a:r>
            <a:endParaRPr lang="en-US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71551"/>
              </p:ext>
            </p:extLst>
          </p:nvPr>
        </p:nvGraphicFramePr>
        <p:xfrm>
          <a:off x="1962150" y="1890712"/>
          <a:ext cx="800099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19400"/>
                <a:gridCol w="2666999"/>
              </a:tblGrid>
              <a:tr h="55245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তুলনার বিষয়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সিন্ধূ সভ্যতা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আধুনিক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সভ্যতা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সময়কাল: যুগ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পোশাক-পরিচ্ছদ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পয়: নিশ্কাষন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নাগরিক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সুবিধা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অধিবাসীদের পেশা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যাতায়াত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ধর্ম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90925" y="1128712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সিন্ধু সভ্যতা ও আধুনিক সভ্যতার তুলনা কর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99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257425" y="162841"/>
            <a:ext cx="7733955" cy="79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Nikosh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Nikosh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Nikosh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cs typeface="Nikosh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Nikosh"/>
              </a:rPr>
              <a:t>প্রশ্নোত্তর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Nikosh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587059" y="2089871"/>
            <a:ext cx="2649596" cy="338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bn-BD" sz="19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1" descr="F:\sumon folder\material\download for content dev\CiviltàValleIndoMapp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34075" y="1177712"/>
            <a:ext cx="3938588" cy="4641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8" name="Group 7"/>
          <p:cNvGrpSpPr/>
          <p:nvPr/>
        </p:nvGrpSpPr>
        <p:grpSpPr>
          <a:xfrm>
            <a:off x="6748463" y="1890712"/>
            <a:ext cx="1752600" cy="1752600"/>
            <a:chOff x="1981200" y="2133600"/>
            <a:chExt cx="1905000" cy="1676400"/>
          </a:xfrm>
        </p:grpSpPr>
        <p:sp>
          <p:nvSpPr>
            <p:cNvPr id="9" name="Oval 8"/>
            <p:cNvSpPr/>
            <p:nvPr/>
          </p:nvSpPr>
          <p:spPr>
            <a:xfrm>
              <a:off x="2895600" y="2133600"/>
              <a:ext cx="8382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00" dirty="0" smtClean="0">
                  <a:latin typeface="NikoshBAN" pitchFamily="2" charset="0"/>
                  <a:cs typeface="NikoshBAN" pitchFamily="2" charset="0"/>
                </a:rPr>
                <a:t>হরপ্পা </a:t>
              </a:r>
              <a:endParaRPr lang="en-US" sz="1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981200" y="2514600"/>
              <a:ext cx="1066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400" dirty="0" smtClean="0">
                  <a:latin typeface="NikoshBAN" pitchFamily="2" charset="0"/>
                  <a:cs typeface="NikoshBAN" pitchFamily="2" charset="0"/>
                </a:rPr>
                <a:t>মেহরগড়</a:t>
              </a:r>
              <a:endParaRPr lang="en-US" sz="1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209800" y="2924502"/>
              <a:ext cx="1447800" cy="35209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00" dirty="0" smtClean="0">
                  <a:latin typeface="NikoshBAN" pitchFamily="2" charset="0"/>
                  <a:cs typeface="NikoshBAN" pitchFamily="2" charset="0"/>
                </a:rPr>
                <a:t>মহেঞ্জদারো</a:t>
              </a:r>
              <a:endParaRPr lang="en-US" sz="1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819400" y="3505200"/>
              <a:ext cx="1066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00" dirty="0" smtClean="0">
                  <a:latin typeface="NikoshBAN" pitchFamily="2" charset="0"/>
                  <a:cs typeface="NikoshBAN" pitchFamily="2" charset="0"/>
                </a:rPr>
                <a:t>লোথাল</a:t>
              </a:r>
              <a:endParaRPr lang="en-US" sz="1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04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71537" y="428623"/>
            <a:ext cx="10737937" cy="9648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mtClean="0"/>
              <a:t>বাড়ির কাজ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43138" y="3618368"/>
            <a:ext cx="7258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সিন্ধু সভ্যতা কোন কোন এলাকা জুড়ে ছিল? </a:t>
            </a:r>
          </a:p>
          <a:p>
            <a:pPr marL="514350" indent="-514350">
              <a:buAutoNum type="arabicPeriod"/>
            </a:pP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সিন্ধু সভ্যতাকে নগর সভ্যতা বলে কেন? </a:t>
            </a:r>
          </a:p>
          <a:p>
            <a:pPr marL="514350" indent="-514350">
              <a:buAutoNum type="arabicPeriod"/>
            </a:pP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প্রাচীন হলেও সিন্ধু সভ্যতা আধুনিক সভ্যতাকে হার মানায়-কিভাবে? </a:t>
            </a:r>
          </a:p>
          <a:p>
            <a:pPr marL="514350" indent="-514350">
              <a:buAutoNum type="arabicPeriod"/>
            </a:pP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সিন্ধু সভ্যতার অবদান আমাদের বর্তমান জীবনে কীভাবে কাজে লাগাতে পারি?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44862" y="1182219"/>
            <a:ext cx="7556326" cy="6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সৃজনশীল প্রশ্নটি</a:t>
            </a:r>
            <a:r>
              <a:rPr lang="bn-BD" sz="3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র</a:t>
            </a:r>
            <a:r>
              <a:rPr lang="bn-BD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উত্তর তৈরি করে আনবে।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F:\sumon folder\material\download for content dev\Mohenjodaro_Sindh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90078" y="1998565"/>
            <a:ext cx="2187358" cy="13919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3" descr="F:\sumon folder\material\download for content dev\moenjodaro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72163" y="2011560"/>
            <a:ext cx="2136756" cy="1416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9283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9982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 কে।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62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71700" y="742954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শিখনফলঃ সিন্ধু সভ্যতা </a:t>
            </a:r>
            <a:endParaRPr lang="en-US" sz="5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743327" y="2433638"/>
            <a:ext cx="7772399" cy="2895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এই পাঠ  শেষে শিক্ষার্থীরা –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সিন্ধু সভ্যতার পরিচয় দিতে পারবে।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সিন্ধু সভ্যতার সাথে আধুনিক সভ্যতার তুলনা করতে পারবে।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সিন্ধু অধিবাসীদের পেশা ও জীবনাচরণ সম্পর্কে বর্ণনা দিতে 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5" descr="j03368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" y="2433638"/>
            <a:ext cx="2438400" cy="2495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001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71663" y="328619"/>
            <a:ext cx="82296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যাছাই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7"/>
          <p:cNvSpPr txBox="1">
            <a:spLocks/>
          </p:cNvSpPr>
          <p:nvPr/>
        </p:nvSpPr>
        <p:spPr>
          <a:xfrm>
            <a:off x="2486025" y="1081090"/>
            <a:ext cx="7386638" cy="476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b="1" dirty="0">
                <a:latin typeface="NikoshBAN" pitchFamily="2" charset="0"/>
                <a:cs typeface="NikoshBAN" pitchFamily="2" charset="0"/>
              </a:rPr>
              <a:t>ছবিতে কী দেখা যাচ্ছে- চিন্তা কর ও জোড়ায় আলাপ কর।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15" descr="sl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20" y="2228850"/>
            <a:ext cx="5105043" cy="3852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1" descr="F:\sumon folder\material\download for content dev\e507dce10e61913f8c19dd794db6-grand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8782" y="2228850"/>
            <a:ext cx="5105043" cy="3852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7696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18" descr="la_skylin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0861" y="2362200"/>
            <a:ext cx="5072876" cy="3804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Content Placeholder 17" descr="sindhu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12" y="2362200"/>
            <a:ext cx="4830704" cy="3924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871663" y="328619"/>
            <a:ext cx="82296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যাছাই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2486025" y="1081090"/>
            <a:ext cx="7386638" cy="476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b="1" dirty="0">
                <a:latin typeface="NikoshBAN" pitchFamily="2" charset="0"/>
                <a:cs typeface="NikoshBAN" pitchFamily="2" charset="0"/>
              </a:rPr>
              <a:t>ছবিতে কী দেখা যাচ্ছে- চিন্তা কর ও জোড়ায় আলাপ কর।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10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371725" y="385762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smtClean="0"/>
              <a:t>পাঠ ঘোষণা  </a:t>
            </a:r>
            <a:endParaRPr lang="en-US" sz="3600" dirty="0"/>
          </a:p>
        </p:txBody>
      </p:sp>
      <p:pic>
        <p:nvPicPr>
          <p:cNvPr id="3" name="Picture 1" descr="F:\sumon folder\material\download for content dev\CiviltàValleIndoMapp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5575" y="1300162"/>
            <a:ext cx="4191000" cy="527602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7348537" y="2847975"/>
            <a:ext cx="2971800" cy="13716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270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সিন্ধু সভ্যতা </a:t>
            </a:r>
            <a:endParaRPr lang="en-US" sz="3200" b="1" dirty="0">
              <a:ln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6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28788" y="394136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dirty="0" smtClean="0"/>
              <a:t>সিন্ধু সভ্যতার পরিচয়</a:t>
            </a:r>
            <a:endParaRPr lang="en-US" sz="4000" dirty="0"/>
          </a:p>
        </p:txBody>
      </p:sp>
      <p:pic>
        <p:nvPicPr>
          <p:cNvPr id="3" name="Picture 1" descr="F:\sumon folder\material\download for content dev\Mohenjodaro_Sindh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112" y="1797268"/>
            <a:ext cx="4114800" cy="365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5486400" y="1454368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সিন্ধু নদের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অববাহিকা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F:\sumon folder\material\download for content dev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8848" y="2286000"/>
            <a:ext cx="4599540" cy="3545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545112" y="5643563"/>
            <a:ext cx="3941163" cy="65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hialkhanMJ" panose="00000400000000000000" pitchFamily="2" charset="0"/>
                <a:cs typeface="ArhialkhanMJ" panose="00000400000000000000" pitchFamily="2" charset="0"/>
              </a:rPr>
              <a:t>খীষ্টপূর্ব</a:t>
            </a:r>
            <a:r>
              <a:rPr lang="en-US" sz="3200" dirty="0" smtClean="0">
                <a:latin typeface="ArhialkhanMJ" panose="00000400000000000000" pitchFamily="2" charset="0"/>
                <a:cs typeface="ArhialkhanMJ" panose="00000400000000000000" pitchFamily="2" charset="0"/>
              </a:rPr>
              <a:t>  2500-1000</a:t>
            </a:r>
            <a:endParaRPr lang="en-US" sz="3200" dirty="0">
              <a:latin typeface="ArhialkhanMJ" panose="00000400000000000000" pitchFamily="2" charset="0"/>
              <a:cs typeface="ArhialkhanMJ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gateway24essay.jpg"/>
          <p:cNvPicPr>
            <a:picLocks noChangeAspect="1"/>
          </p:cNvPicPr>
          <p:nvPr/>
        </p:nvPicPr>
        <p:blipFill>
          <a:blip r:embed="rId2"/>
          <a:srcRect b="14875"/>
          <a:stretch>
            <a:fillRect/>
          </a:stretch>
        </p:blipFill>
        <p:spPr>
          <a:xfrm>
            <a:off x="5812979" y="1826910"/>
            <a:ext cx="4186238" cy="335658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3" name="Content Placeholder 7" descr="sindh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87" y="1904999"/>
            <a:ext cx="4841013" cy="336588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199" y="228599"/>
            <a:ext cx="9049633" cy="98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smtClean="0"/>
              <a:t>নগর পরিকল্পনা </a:t>
            </a:r>
            <a:r>
              <a:rPr lang="bn-BD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786562" y="5801775"/>
            <a:ext cx="3435509" cy="49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পয়ঃনিস্কাশন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09686" y="5722250"/>
            <a:ext cx="3435509" cy="49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সুপরিকল্পিত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541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879444" y="628649"/>
            <a:ext cx="2937936" cy="6858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b="1" dirty="0" smtClean="0"/>
              <a:t>যানবাহন  </a:t>
            </a:r>
            <a:endParaRPr lang="en-US" sz="4000" b="1" dirty="0"/>
          </a:p>
        </p:txBody>
      </p:sp>
      <p:pic>
        <p:nvPicPr>
          <p:cNvPr id="3" name="Content Placeholder 4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" y="2137130"/>
            <a:ext cx="5593654" cy="3631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Content Placeholder 9" descr="AH00112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34149" y="2137130"/>
            <a:ext cx="5245754" cy="3567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541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14800" y="457493"/>
            <a:ext cx="3671888" cy="671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b="1" smtClean="0"/>
              <a:t>জীবনযাপন </a:t>
            </a:r>
            <a:endParaRPr lang="en-US" sz="4000" b="1" dirty="0"/>
          </a:p>
        </p:txBody>
      </p:sp>
      <p:pic>
        <p:nvPicPr>
          <p:cNvPr id="3" name="Content Placeholder 4" descr="2117.1237710678.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05309"/>
            <a:ext cx="4848225" cy="3485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Content Placeholder 5" descr="indus-bowl-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73875" y="2019300"/>
            <a:ext cx="4970780" cy="3619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995363" y="5876925"/>
            <a:ext cx="469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কৃষিকাজ : লাঙ্গলের ব্যবহার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06665" y="5876925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ব্যবহৃত পাত্র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229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ArhialkhanMJ</vt:lpstr>
      <vt:lpstr>Arial</vt:lpstr>
      <vt:lpstr>Calibri</vt:lpstr>
      <vt:lpstr>Calibri Light</vt:lpstr>
      <vt:lpstr>Nikosh</vt:lpstr>
      <vt:lpstr>NikoshBAN</vt:lpstr>
      <vt:lpstr>Times New Roman</vt:lpstr>
      <vt:lpstr>Trebuchet MS</vt:lpstr>
      <vt:lpstr>Vrinda</vt:lpstr>
      <vt:lpstr>Wingdings 3</vt:lpstr>
      <vt:lpstr>Facet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</dc:creator>
  <cp:lastModifiedBy>Personal</cp:lastModifiedBy>
  <cp:revision>17</cp:revision>
  <dcterms:created xsi:type="dcterms:W3CDTF">2020-11-20T04:18:02Z</dcterms:created>
  <dcterms:modified xsi:type="dcterms:W3CDTF">2020-11-20T04:58:32Z</dcterms:modified>
</cp:coreProperties>
</file>