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6" r:id="rId4"/>
    <p:sldId id="276" r:id="rId5"/>
    <p:sldId id="277" r:id="rId6"/>
    <p:sldId id="278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9DE"/>
    <a:srgbClr val="E5F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95854-4D83-419D-ABA2-4EE9942C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8F419C-2658-4585-8008-63D9F8ECA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63F2CC-BB2E-474B-A173-79154441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6A176B-9301-4D88-843F-AFD56C7D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6512B8-3393-498A-AC17-2F9F860E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6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2B16F-7A1A-4754-B54B-413F68F3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D9E744-A501-4675-A081-A15E2DFB8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25AAAD-39C1-4291-AEEE-3F88EBAA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2828C7-C397-47F7-8C3C-09ED5E92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C214F3-0F7D-4F70-92B6-C35D0420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7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D837A16-08C9-41FF-A629-B0123C52E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F217D2-A988-4B80-913A-FF42D9AB4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C8DF3E-31F7-4F7E-86C3-A8D069B8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D04608-5FE1-4DAB-A18C-5688D82B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106021-CE92-45F1-966F-5183D832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6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960172-6018-44CA-B6DB-B8D2E805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DA3D98-3BA6-42D5-958D-C4C0E40BE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E07534-C159-45E4-832C-63511A75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93FAD-716D-48A0-9DC4-A86AD808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D89D1D-2125-45FD-A955-75A60021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9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BC9509-788B-4F79-9D12-EE0429D8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5CC8B-D289-4142-9905-E62FBB934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7481FD-404B-4AD1-9791-6E9E0690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8C972F-55FF-44D8-BDE7-388F60B7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FBCC66-DD55-4024-84E4-B3BB6823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0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C001C8-C79B-4556-97B5-089CB5E9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45D8B-3B42-43F3-A8F1-41E4864C7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00C260-106F-46A8-8A8C-A840A60CA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0469DF-29B8-4531-9B6F-4CB638586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167C0E-2C53-498B-B274-27F47036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FDDCE8-0D1C-4C58-9CFB-2849EA7A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3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AF8F9-B062-4F9B-9E06-DF748530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BE7621-A672-43D7-9711-3F17F69AA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3B956E-D067-4AC6-9231-9839E9B22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B698376-99FA-4D25-822E-3A4387EDC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F92382-B780-4B1F-BC0F-A8F33363F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ABE54F-8BD1-4B94-B7D1-36AC219E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6B55DE-C435-4D03-B7D7-3DCDDBCC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3442EC7-4BCB-4EDA-9196-25A7F67B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FAEAF-5622-4195-BEDD-4E7C9692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16B8DC-F16F-4400-92AC-5310BA76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7AA76E-6312-442C-9ED2-EFBA5C9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987EC2A-D83C-47B8-86B9-847E021A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8A578C4-86F9-4AC3-ABB6-7EC950E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B8BF0A-D2A9-4844-BBD0-804816BE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77C47E-6F1B-4742-9CD0-147C81B3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8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83F116-7DD3-4034-8F0E-B3F729FA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1831F1-E1CD-45C5-B47C-E75CB8E9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F15BD3-338D-45E3-90FB-A99B34862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938572-6C79-445C-B38D-AA04107F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A304BF-6259-4AA1-8710-EDC0A02D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393F97-003C-4A8C-8280-DD06BCE27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8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3A4B29-A66F-4555-9957-CFF0D781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B95071-D600-405D-B9F0-33AFFE0BF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0292A2-D7C2-4471-A1A0-BFB3AE2C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0DF116-CCBE-4F3E-854C-3CE222A5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EDC064-2F9E-41ED-98A6-D6D3E645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78764D-3B67-4379-9E51-8148ED36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1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E2780F-041A-4E13-AC03-F1C2EFA9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7A4722-97BE-4C87-BB52-EB8A8E2D9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F9ABE0-8154-4342-B146-798DD4487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77434-1E68-46E1-9D80-7A96E8B9702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06C9B5-E6C8-42B6-B8CA-2775E99BB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695CF8-6971-4D94-B801-29371B4E5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eazuddin0907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n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43" y="3004734"/>
            <a:ext cx="4694349" cy="337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856" y="379926"/>
            <a:ext cx="5982237" cy="2253802"/>
          </a:xfrm>
          <a:prstGeom prst="rect">
            <a:avLst/>
          </a:prstGeom>
        </p:spPr>
      </p:pic>
      <p:sp>
        <p:nvSpPr>
          <p:cNvPr id="6" name="Notched Right Arrow 5"/>
          <p:cNvSpPr/>
          <p:nvPr/>
        </p:nvSpPr>
        <p:spPr>
          <a:xfrm>
            <a:off x="695459" y="837127"/>
            <a:ext cx="4963464" cy="785611"/>
          </a:xfrm>
          <a:prstGeom prst="notchedRightArrow">
            <a:avLst>
              <a:gd name="adj1" fmla="val 79508"/>
              <a:gd name="adj2" fmla="val 17131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9259"/>
              </a:avLst>
            </a:prstTxWarp>
            <a:no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চলন</a:t>
            </a:r>
            <a:r>
              <a:rPr lang="en-US" sz="44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গতি</a:t>
            </a:r>
            <a:endParaRPr lang="en-US" sz="44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910509" y="4468969"/>
            <a:ext cx="5116804" cy="845544"/>
          </a:xfrm>
          <a:prstGeom prst="rightArrow">
            <a:avLst>
              <a:gd name="adj1" fmla="val 70619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ঘূর্ণন</a:t>
            </a:r>
            <a:r>
              <a:rPr lang="en-US" sz="4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গতি</a:t>
            </a:r>
            <a:endParaRPr lang="en-US" sz="48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58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5 Wheel Bike Stickers for Android &amp; iOS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65" y="199287"/>
            <a:ext cx="3793676" cy="371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কেঁপে কেঁপে ফ্যানটা ঘুরছে যক্ষ্মারোগীর মত - Rnews Lim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6" y="4218254"/>
            <a:ext cx="3468017" cy="230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82580" y="1545464"/>
            <a:ext cx="5615189" cy="811369"/>
          </a:xfrm>
          <a:prstGeom prst="rightArrow">
            <a:avLst>
              <a:gd name="adj1" fmla="val 80612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জটিল</a:t>
            </a:r>
            <a:r>
              <a:rPr lang="en-US" sz="5400" b="1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গতি</a:t>
            </a:r>
            <a:endParaRPr lang="en-US" sz="5400" b="1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498676" y="4886739"/>
            <a:ext cx="6375042" cy="1204598"/>
          </a:xfrm>
          <a:prstGeom prst="rightArrowCallout">
            <a:avLst>
              <a:gd name="adj1" fmla="val 31415"/>
              <a:gd name="adj2" fmla="val 22862"/>
              <a:gd name="adj3" fmla="val 73842"/>
              <a:gd name="adj4" fmla="val 8018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800" b="1" dirty="0" err="1" smtClean="0"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পর্যাবৃত্ত</a:t>
            </a:r>
            <a:r>
              <a:rPr lang="en-US" sz="800" b="1" dirty="0" smtClean="0"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" b="1" dirty="0" err="1" smtClean="0"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গতি</a:t>
            </a:r>
            <a:r>
              <a:rPr lang="en-US" sz="800" b="1" dirty="0" smtClean="0"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800" b="1" dirty="0">
              <a:solidFill>
                <a:schemeClr val="accent2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81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376596661-photoshop-clock-pendulum-anima.gif (500×600) | Pirámid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61" y="721217"/>
            <a:ext cx="476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1217" y="1493950"/>
            <a:ext cx="4893972" cy="708750"/>
          </a:xfrm>
          <a:custGeom>
            <a:avLst/>
            <a:gdLst>
              <a:gd name="connsiteX0" fmla="*/ 0 w 4159876"/>
              <a:gd name="connsiteY0" fmla="*/ 0 h 1107996"/>
              <a:gd name="connsiteX1" fmla="*/ 4159876 w 4159876"/>
              <a:gd name="connsiteY1" fmla="*/ 0 h 1107996"/>
              <a:gd name="connsiteX2" fmla="*/ 4159876 w 4159876"/>
              <a:gd name="connsiteY2" fmla="*/ 1107996 h 1107996"/>
              <a:gd name="connsiteX3" fmla="*/ 0 w 4159876"/>
              <a:gd name="connsiteY3" fmla="*/ 1107996 h 1107996"/>
              <a:gd name="connsiteX4" fmla="*/ 0 w 4159876"/>
              <a:gd name="connsiteY4" fmla="*/ 0 h 1107996"/>
              <a:gd name="connsiteX0" fmla="*/ 0 w 4893972"/>
              <a:gd name="connsiteY0" fmla="*/ 0 h 1249663"/>
              <a:gd name="connsiteX1" fmla="*/ 4159876 w 4893972"/>
              <a:gd name="connsiteY1" fmla="*/ 0 h 1249663"/>
              <a:gd name="connsiteX2" fmla="*/ 4893972 w 4893972"/>
              <a:gd name="connsiteY2" fmla="*/ 1249663 h 1249663"/>
              <a:gd name="connsiteX3" fmla="*/ 0 w 4893972"/>
              <a:gd name="connsiteY3" fmla="*/ 1107996 h 1249663"/>
              <a:gd name="connsiteX4" fmla="*/ 0 w 4893972"/>
              <a:gd name="connsiteY4" fmla="*/ 0 h 1249663"/>
              <a:gd name="connsiteX0" fmla="*/ 0 w 4971245"/>
              <a:gd name="connsiteY0" fmla="*/ 103031 h 1352694"/>
              <a:gd name="connsiteX1" fmla="*/ 4971245 w 4971245"/>
              <a:gd name="connsiteY1" fmla="*/ 0 h 1352694"/>
              <a:gd name="connsiteX2" fmla="*/ 4893972 w 4971245"/>
              <a:gd name="connsiteY2" fmla="*/ 1352694 h 1352694"/>
              <a:gd name="connsiteX3" fmla="*/ 0 w 4971245"/>
              <a:gd name="connsiteY3" fmla="*/ 1211027 h 1352694"/>
              <a:gd name="connsiteX4" fmla="*/ 0 w 4971245"/>
              <a:gd name="connsiteY4" fmla="*/ 103031 h 1352694"/>
              <a:gd name="connsiteX0" fmla="*/ 0 w 4893972"/>
              <a:gd name="connsiteY0" fmla="*/ 25758 h 1275421"/>
              <a:gd name="connsiteX1" fmla="*/ 4893972 w 4893972"/>
              <a:gd name="connsiteY1" fmla="*/ 0 h 1275421"/>
              <a:gd name="connsiteX2" fmla="*/ 4893972 w 4893972"/>
              <a:gd name="connsiteY2" fmla="*/ 1275421 h 1275421"/>
              <a:gd name="connsiteX3" fmla="*/ 0 w 4893972"/>
              <a:gd name="connsiteY3" fmla="*/ 1133754 h 1275421"/>
              <a:gd name="connsiteX4" fmla="*/ 0 w 4893972"/>
              <a:gd name="connsiteY4" fmla="*/ 25758 h 1275421"/>
              <a:gd name="connsiteX0" fmla="*/ 0 w 4893972"/>
              <a:gd name="connsiteY0" fmla="*/ 25758 h 1275421"/>
              <a:gd name="connsiteX1" fmla="*/ 2498501 w 4893972"/>
              <a:gd name="connsiteY1" fmla="*/ 0 h 1275421"/>
              <a:gd name="connsiteX2" fmla="*/ 4893972 w 4893972"/>
              <a:gd name="connsiteY2" fmla="*/ 0 h 1275421"/>
              <a:gd name="connsiteX3" fmla="*/ 4893972 w 4893972"/>
              <a:gd name="connsiteY3" fmla="*/ 1275421 h 1275421"/>
              <a:gd name="connsiteX4" fmla="*/ 0 w 4893972"/>
              <a:gd name="connsiteY4" fmla="*/ 1133754 h 1275421"/>
              <a:gd name="connsiteX5" fmla="*/ 0 w 4893972"/>
              <a:gd name="connsiteY5" fmla="*/ 25758 h 127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3972" h="1275421">
                <a:moveTo>
                  <a:pt x="0" y="25758"/>
                </a:moveTo>
                <a:lnTo>
                  <a:pt x="2498501" y="0"/>
                </a:lnTo>
                <a:lnTo>
                  <a:pt x="4893972" y="0"/>
                </a:lnTo>
                <a:lnTo>
                  <a:pt x="4893972" y="1275421"/>
                </a:lnTo>
                <a:lnTo>
                  <a:pt x="0" y="1133754"/>
                </a:lnTo>
                <a:lnTo>
                  <a:pt x="0" y="257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দোলন</a:t>
            </a:r>
            <a:r>
              <a:rPr lang="en-US" sz="6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গতি</a:t>
            </a:r>
            <a:endParaRPr lang="en-US" sz="6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7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8203" y="347729"/>
            <a:ext cx="3773511" cy="9148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b="1" dirty="0" err="1" smtClean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sz="6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6600" b="1" dirty="0">
              <a:ln w="9525">
                <a:solidFill>
                  <a:srgbClr val="7030A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850" y="1828800"/>
            <a:ext cx="11333408" cy="9298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এতক্ষণ</a:t>
            </a:r>
            <a:r>
              <a:rPr lang="en-US" sz="36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কতটি</a:t>
            </a:r>
            <a:r>
              <a:rPr lang="en-US" sz="36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গতির</a:t>
            </a:r>
            <a:r>
              <a:rPr lang="en-US" sz="36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</a:t>
            </a:r>
            <a:r>
              <a:rPr lang="en-US" sz="36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</a:t>
            </a:r>
            <a:r>
              <a:rPr lang="en-US" sz="36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3600" b="1" dirty="0" err="1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600" b="1" dirty="0" smtClean="0">
                <a:ln w="13462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n w="13462">
                <a:solidFill>
                  <a:srgbClr val="92D05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168203" y="3580327"/>
            <a:ext cx="5344732" cy="2537138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98" y="257577"/>
            <a:ext cx="11127346" cy="64489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99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99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7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72AF3B-0A9B-4C0D-B5B6-2DB79BA1E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6" y="145256"/>
            <a:ext cx="11877796" cy="65674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6B36D8-8CF7-4243-A86D-89A7F7795CE8}"/>
              </a:ext>
            </a:extLst>
          </p:cNvPr>
          <p:cNvSpPr/>
          <p:nvPr/>
        </p:nvSpPr>
        <p:spPr>
          <a:xfrm>
            <a:off x="136726" y="502276"/>
            <a:ext cx="11608806" cy="621046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13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আসসালামু</a:t>
            </a:r>
            <a:r>
              <a:rPr lang="en-US" sz="13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3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আলাইকুম</a:t>
            </a:r>
            <a:r>
              <a:rPr lang="en-US" sz="13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84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0918F8-CB3E-485D-81F5-261D465CF0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1" r="6732"/>
          <a:stretch/>
        </p:blipFill>
        <p:spPr>
          <a:xfrm>
            <a:off x="8299618" y="135721"/>
            <a:ext cx="2995153" cy="28608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1278A2-057C-4820-B36B-B73D72869272}"/>
              </a:ext>
            </a:extLst>
          </p:cNvPr>
          <p:cNvSpPr/>
          <p:nvPr/>
        </p:nvSpPr>
        <p:spPr>
          <a:xfrm>
            <a:off x="182089" y="231820"/>
            <a:ext cx="6270225" cy="61324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মোঃ</a:t>
            </a:r>
            <a:r>
              <a:rPr lang="en-US" sz="54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রিয়াজ</a:t>
            </a:r>
            <a:r>
              <a:rPr lang="en-US" sz="54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উদ্দিন</a:t>
            </a:r>
            <a:r>
              <a:rPr lang="en-US" sz="54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5400" b="0" cap="none" spc="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5400" b="0" cap="none" spc="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বড়ৈকান্দি</a:t>
            </a:r>
            <a:r>
              <a:rPr lang="en-US" sz="54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বাহরুল</a:t>
            </a:r>
            <a:r>
              <a:rPr lang="en-US" sz="54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উলূম</a:t>
            </a:r>
            <a:r>
              <a:rPr lang="en-US" sz="54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dirty="0" smtClean="0">
              <a:ln w="0"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400" dirty="0" err="1" smtClean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দাখিল</a:t>
            </a:r>
            <a:r>
              <a:rPr lang="en-US" sz="5400" dirty="0" smtClean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মাদরাসা</a:t>
            </a:r>
            <a:endParaRPr lang="en-US" sz="5400" dirty="0">
              <a:ln w="0"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কেরাণীগ</a:t>
            </a:r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ঞ্জ</a:t>
            </a:r>
            <a:r>
              <a:rPr lang="en-US" sz="54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ঢাকা</a:t>
            </a:r>
            <a:r>
              <a:rPr lang="en-US" sz="54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36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r>
              <a:rPr lang="en-US" sz="36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: </a:t>
            </a:r>
            <a:r>
              <a:rPr lang="en-US" sz="3600" dirty="0" smtClean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01715257629</a:t>
            </a:r>
          </a:p>
          <a:p>
            <a:pPr algn="ctr"/>
            <a:r>
              <a:rPr lang="en-US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reazuddin0907@gmail.com</a:t>
            </a:r>
            <a:r>
              <a:rPr lang="en-US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18" y="3158687"/>
            <a:ext cx="2995153" cy="360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0996" y="71120"/>
            <a:ext cx="4676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অ্যানিমেশন - উইকিপিডিয়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8" y="1257300"/>
            <a:ext cx="4842456" cy="402303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mobile-speed-gif – Vab Media"/>
          <p:cNvSpPr>
            <a:spLocks noChangeAspect="1" noChangeArrowheads="1"/>
          </p:cNvSpPr>
          <p:nvPr/>
        </p:nvSpPr>
        <p:spPr bwMode="auto">
          <a:xfrm>
            <a:off x="-2459864" y="618171"/>
            <a:ext cx="4662151" cy="466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1 Bicycle Gifs - Gif Abys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81" y="1257300"/>
            <a:ext cx="4952862" cy="40230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072224" y="2785942"/>
            <a:ext cx="1832157" cy="965752"/>
          </a:xfrm>
          <a:prstGeom prst="rightArrow">
            <a:avLst>
              <a:gd name="adj1" fmla="val 37121"/>
              <a:gd name="adj2" fmla="val 46780"/>
            </a:avLst>
          </a:prstGeom>
          <a:solidFill>
            <a:schemeClr val="accent2">
              <a:lumMod val="75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7174" y="5451256"/>
            <a:ext cx="3877104" cy="6378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গতিশীল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ঘোড়া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8412" y="5451256"/>
            <a:ext cx="4181953" cy="6378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চলমান</a:t>
            </a:r>
            <a:r>
              <a:rPr lang="en-US" sz="5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সাইকেল</a:t>
            </a:r>
            <a:r>
              <a:rPr lang="en-US" sz="5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3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গতি - উইকিপিডিয়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880923"/>
            <a:ext cx="5208104" cy="366457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পৃথিবীর আহ্নিক গতি - উইকিপিডিয়া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61" y="880922"/>
            <a:ext cx="4876800" cy="3664574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096" y="5311602"/>
            <a:ext cx="4399722" cy="482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ঘূর্ণায়মান</a:t>
            </a:r>
            <a:r>
              <a:rPr lang="en-US" sz="5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চাকা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1791" y="5311602"/>
            <a:ext cx="3975652" cy="482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গতিশীল</a:t>
            </a:r>
            <a:r>
              <a:rPr lang="en-US" sz="5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পৃথিবী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7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3260036" y="477078"/>
            <a:ext cx="5194851" cy="1139687"/>
          </a:xfrm>
          <a:prstGeom prst="ribbon">
            <a:avLst>
              <a:gd name="adj1" fmla="val 6863"/>
              <a:gd name="adj2" fmla="val 7121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ঘোষনা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886" y="2146853"/>
            <a:ext cx="10707756" cy="19878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en-US" sz="3600" b="1" dirty="0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600" b="1" dirty="0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600" b="1" dirty="0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3600" b="1" dirty="0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3600" b="1" dirty="0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3600" b="1" dirty="0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গতি</a:t>
            </a:r>
            <a:r>
              <a:rPr lang="en-US" sz="3600" b="1" dirty="0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600" b="1" dirty="0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</a:t>
            </a:r>
            <a:r>
              <a:rPr lang="en-US" sz="3600" b="1" dirty="0" err="1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3600" b="1" dirty="0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১০</a:t>
            </a:r>
            <a:endParaRPr lang="en-US" sz="3600" b="1" dirty="0">
              <a:ln w="13462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utoShape 2" descr="Free Animated People Running, Download Free Clip Art, Free Clip Art on  Clipart Library"/>
          <p:cNvSpPr>
            <a:spLocks noChangeAspect="1" noChangeArrowheads="1"/>
          </p:cNvSpPr>
          <p:nvPr/>
        </p:nvSpPr>
        <p:spPr bwMode="auto">
          <a:xfrm>
            <a:off x="142322" y="8945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06" y="4664767"/>
            <a:ext cx="8809149" cy="195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9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97564" y="0"/>
            <a:ext cx="5897218" cy="1603513"/>
          </a:xfrm>
          <a:prstGeom prst="horizontalScroll">
            <a:avLst>
              <a:gd name="adj" fmla="val 12203"/>
            </a:avLst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শিখণ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564" y="2491409"/>
            <a:ext cx="11224592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4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……</a:t>
            </a:r>
          </a:p>
          <a:p>
            <a:r>
              <a:rPr lang="en-US" sz="4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স্থিতি</a:t>
            </a:r>
            <a:r>
              <a:rPr lang="en-US" sz="4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গতির</a:t>
            </a:r>
            <a:r>
              <a:rPr lang="en-US" sz="4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4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4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4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4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গতির</a:t>
            </a:r>
            <a:r>
              <a:rPr lang="en-US" sz="4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বৈশিষ্ট্য</a:t>
            </a:r>
            <a:r>
              <a:rPr lang="en-US" sz="4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4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4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7282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61" y="333130"/>
            <a:ext cx="5474184" cy="42094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2" descr="Make a Responsive Animated Walk Cycle with SVG and CSS steps() | Animation  walk cycle, Svg animation, Cs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64" y="333130"/>
            <a:ext cx="5562644" cy="420949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407" y="4744867"/>
            <a:ext cx="4581516" cy="6795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স্থিতিশীল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বস্তু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3722" y="4744868"/>
            <a:ext cx="3971927" cy="679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গতিশীল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বস্তু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860" y="5626676"/>
            <a:ext cx="11483147" cy="7340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অর্থা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বস্তুর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অবস্থা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 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স্থিতিশীল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গতিশীল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40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037" y="206062"/>
            <a:ext cx="4327301" cy="8242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গতির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215" y="1339401"/>
            <a:ext cx="11204620" cy="50227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গতি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সাধারণত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নিন্মলিখিত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কয়েক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চলন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গতি</a:t>
            </a:r>
            <a:endParaRPr lang="en-US" sz="4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ঘূর্ণন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গতি</a:t>
            </a:r>
            <a:endParaRPr lang="en-US" sz="4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জটিল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গতি</a:t>
            </a:r>
            <a:endParaRPr lang="en-US" sz="4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পর্যাবৃত্ত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গতি</a:t>
            </a:r>
            <a:endParaRPr lang="en-US" sz="4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স্পন্দন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গতি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দোলন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গতি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63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137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Kalpurush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Riaz Uddin Duk Sir</dc:creator>
  <cp:lastModifiedBy>Riaz Uddin Duk Sir</cp:lastModifiedBy>
  <cp:revision>105</cp:revision>
  <dcterms:created xsi:type="dcterms:W3CDTF">2020-09-12T16:24:49Z</dcterms:created>
  <dcterms:modified xsi:type="dcterms:W3CDTF">2020-11-20T11:11:11Z</dcterms:modified>
</cp:coreProperties>
</file>