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9" r:id="rId3"/>
    <p:sldId id="294" r:id="rId4"/>
    <p:sldId id="262" r:id="rId5"/>
    <p:sldId id="278" r:id="rId6"/>
    <p:sldId id="279" r:id="rId7"/>
    <p:sldId id="286" r:id="rId8"/>
    <p:sldId id="287" r:id="rId9"/>
    <p:sldId id="280" r:id="rId10"/>
    <p:sldId id="281" r:id="rId11"/>
    <p:sldId id="282" r:id="rId12"/>
    <p:sldId id="275" r:id="rId13"/>
    <p:sldId id="285" r:id="rId14"/>
    <p:sldId id="260" r:id="rId15"/>
    <p:sldId id="283" r:id="rId16"/>
    <p:sldId id="288" r:id="rId17"/>
    <p:sldId id="289" r:id="rId18"/>
    <p:sldId id="290" r:id="rId19"/>
    <p:sldId id="291" r:id="rId20"/>
    <p:sldId id="296" r:id="rId21"/>
    <p:sldId id="284" r:id="rId22"/>
    <p:sldId id="295" r:id="rId23"/>
    <p:sldId id="274" r:id="rId24"/>
    <p:sldId id="293" r:id="rId25"/>
    <p:sldId id="271" r:id="rId26"/>
    <p:sldId id="292" r:id="rId27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080" y="84"/>
      </p:cViewPr>
      <p:guideLst>
        <p:guide orient="horz" pos="216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C1AAD-669F-4A29-AF05-ECB8D22524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9C5713-36D5-4082-B0BA-A5BA27529F4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১৮৬১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98EE7-C980-44CF-A280-874A446B886B}" type="parTrans" cxnId="{7E03CBE2-F80F-474B-806F-59E0595FF3DD}">
      <dgm:prSet/>
      <dgm:spPr/>
      <dgm:t>
        <a:bodyPr/>
        <a:lstStyle/>
        <a:p>
          <a:endParaRPr lang="en-US"/>
        </a:p>
      </dgm:t>
    </dgm:pt>
    <dgm:pt modelId="{03C3C726-AD80-4F9F-9EA7-AFA127C34126}" type="sibTrans" cxnId="{7E03CBE2-F80F-474B-806F-59E0595FF3DD}">
      <dgm:prSet/>
      <dgm:spPr/>
      <dgm:t>
        <a:bodyPr/>
        <a:lstStyle/>
        <a:p>
          <a:endParaRPr lang="en-US"/>
        </a:p>
      </dgm:t>
    </dgm:pt>
    <dgm:pt modelId="{80C66EB0-1925-4B3E-942F-AE448DCB2D2C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নাটক,সংগীত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ভ্রমনকাহিনী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রম্যরচন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8BE56B-28FA-4586-AB47-125C9FB2308F}" type="parTrans" cxnId="{0A80F050-8BF6-4FF2-9249-FD8BBC8FA7E7}">
      <dgm:prSet/>
      <dgm:spPr/>
      <dgm:t>
        <a:bodyPr/>
        <a:lstStyle/>
        <a:p>
          <a:endParaRPr lang="en-US"/>
        </a:p>
      </dgm:t>
    </dgm:pt>
    <dgm:pt modelId="{C320E376-C32D-4CFE-8166-6F74E8C3F1E1}" type="sibTrans" cxnId="{0A80F050-8BF6-4FF2-9249-FD8BBC8FA7E7}">
      <dgm:prSet/>
      <dgm:spPr/>
      <dgm:t>
        <a:bodyPr/>
        <a:lstStyle/>
        <a:p>
          <a:endParaRPr lang="en-US"/>
        </a:p>
      </dgm:t>
    </dgm:pt>
    <dgm:pt modelId="{2C502519-1D09-4A08-9201-DA62E06DB554}">
      <dgm:prSet phldrT="[Text]" custT="1"/>
      <dgm:spPr>
        <a:solidFill>
          <a:srgbClr val="F8AAD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প্রাতিষ্ঠানিক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১৭বছর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ব্যারিস্টারি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পড়তে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বিলাত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কিন্তু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ফিরে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আসেন</a:t>
          </a:r>
          <a:r>
            <a: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734FB-78DC-4BB9-9C4C-5FE762B17DF7}" type="parTrans" cxnId="{293E810A-2864-4392-AE8B-6DC5FC39265B}">
      <dgm:prSet/>
      <dgm:spPr/>
      <dgm:t>
        <a:bodyPr/>
        <a:lstStyle/>
        <a:p>
          <a:endParaRPr lang="en-US"/>
        </a:p>
      </dgm:t>
    </dgm:pt>
    <dgm:pt modelId="{2433AA71-D397-4D1C-B123-1657E10A8F3C}" type="sibTrans" cxnId="{293E810A-2864-4392-AE8B-6DC5FC39265B}">
      <dgm:prSet/>
      <dgm:spPr/>
      <dgm:t>
        <a:bodyPr/>
        <a:lstStyle/>
        <a:p>
          <a:endParaRPr lang="en-US"/>
        </a:p>
      </dgm:t>
    </dgm:pt>
    <dgm:pt modelId="{FCDA688F-8E92-48A3-A934-871F4C368B41}" type="pres">
      <dgm:prSet presAssocID="{B65C1AAD-669F-4A29-AF05-ECB8D22524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BD4B0-678E-4B51-93F3-909D4195A266}" type="pres">
      <dgm:prSet presAssocID="{B65C1AAD-669F-4A29-AF05-ECB8D22524F3}" presName="Name1" presStyleCnt="0"/>
      <dgm:spPr/>
    </dgm:pt>
    <dgm:pt modelId="{07D92912-9D73-47B9-8817-B758D18A67DB}" type="pres">
      <dgm:prSet presAssocID="{B65C1AAD-669F-4A29-AF05-ECB8D22524F3}" presName="cycle" presStyleCnt="0"/>
      <dgm:spPr/>
    </dgm:pt>
    <dgm:pt modelId="{8D3CAB2D-7699-4AE5-940E-B79A65C2C8CB}" type="pres">
      <dgm:prSet presAssocID="{B65C1AAD-669F-4A29-AF05-ECB8D22524F3}" presName="srcNode" presStyleLbl="node1" presStyleIdx="0" presStyleCnt="3"/>
      <dgm:spPr/>
    </dgm:pt>
    <dgm:pt modelId="{33366691-987D-4396-9650-14ABF520BEDB}" type="pres">
      <dgm:prSet presAssocID="{B65C1AAD-669F-4A29-AF05-ECB8D22524F3}" presName="conn" presStyleLbl="parChTrans1D2" presStyleIdx="0" presStyleCnt="1" custLinFactNeighborX="-537"/>
      <dgm:spPr/>
      <dgm:t>
        <a:bodyPr/>
        <a:lstStyle/>
        <a:p>
          <a:endParaRPr lang="en-US"/>
        </a:p>
      </dgm:t>
    </dgm:pt>
    <dgm:pt modelId="{5FC6E7EF-FC2E-4E27-8C62-B72D3E48C044}" type="pres">
      <dgm:prSet presAssocID="{B65C1AAD-669F-4A29-AF05-ECB8D22524F3}" presName="extraNode" presStyleLbl="node1" presStyleIdx="0" presStyleCnt="3"/>
      <dgm:spPr/>
    </dgm:pt>
    <dgm:pt modelId="{F2E9FDE3-EE84-4DAA-98F0-35DCB3AE0902}" type="pres">
      <dgm:prSet presAssocID="{B65C1AAD-669F-4A29-AF05-ECB8D22524F3}" presName="dstNode" presStyleLbl="node1" presStyleIdx="0" presStyleCnt="3"/>
      <dgm:spPr/>
    </dgm:pt>
    <dgm:pt modelId="{A8F6942C-D128-4ED7-80B0-58BFE6707812}" type="pres">
      <dgm:prSet presAssocID="{979C5713-36D5-4082-B0BA-A5BA27529F4C}" presName="text_1" presStyleLbl="node1" presStyleIdx="0" presStyleCnt="3" custScaleY="12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741E-365D-4B71-91C8-B73B5FA154CB}" type="pres">
      <dgm:prSet presAssocID="{979C5713-36D5-4082-B0BA-A5BA27529F4C}" presName="accent_1" presStyleCnt="0"/>
      <dgm:spPr/>
    </dgm:pt>
    <dgm:pt modelId="{CCCE6767-BE1B-40D8-8031-ACF7F9193DDD}" type="pres">
      <dgm:prSet presAssocID="{979C5713-36D5-4082-B0BA-A5BA27529F4C}" presName="accentRepeatNode" presStyleLbl="solidFgAcc1" presStyleIdx="0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93F12CE-625E-4023-A455-A4A12FACD0E8}" type="pres">
      <dgm:prSet presAssocID="{80C66EB0-1925-4B3E-942F-AE448DCB2D2C}" presName="text_2" presStyleLbl="node1" presStyleIdx="1" presStyleCnt="3" custScaleY="123869" custLinFactNeighborX="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EE37-BAFE-4A7E-B48F-4879A2717671}" type="pres">
      <dgm:prSet presAssocID="{80C66EB0-1925-4B3E-942F-AE448DCB2D2C}" presName="accent_2" presStyleCnt="0"/>
      <dgm:spPr/>
    </dgm:pt>
    <dgm:pt modelId="{7E73D94A-40F7-4330-9B42-685ACE0D327D}" type="pres">
      <dgm:prSet presAssocID="{80C66EB0-1925-4B3E-942F-AE448DCB2D2C}" presName="accentRepeatNode" presStyleLbl="solidFgAcc1" presStyleIdx="1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B26C03DC-1E56-41C3-9FDA-569D1C7F4A88}" type="pres">
      <dgm:prSet presAssocID="{2C502519-1D09-4A08-9201-DA62E06DB554}" presName="text_3" presStyleLbl="node1" presStyleIdx="2" presStyleCnt="3" custScaleY="11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6869B-427C-40EB-AA49-1122DBD0EF7C}" type="pres">
      <dgm:prSet presAssocID="{2C502519-1D09-4A08-9201-DA62E06DB554}" presName="accent_3" presStyleCnt="0"/>
      <dgm:spPr/>
    </dgm:pt>
    <dgm:pt modelId="{4A3B48B5-E894-41AF-85A0-69B9CAC03AF8}" type="pres">
      <dgm:prSet presAssocID="{2C502519-1D09-4A08-9201-DA62E06DB554}" presName="accentRepeatNode" presStyleLbl="solidFgAcc1" presStyleIdx="2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79B73DE7-5966-465E-AF61-7C6E579468F0}" type="presOf" srcId="{2C502519-1D09-4A08-9201-DA62E06DB554}" destId="{B26C03DC-1E56-41C3-9FDA-569D1C7F4A88}" srcOrd="0" destOrd="0" presId="urn:microsoft.com/office/officeart/2008/layout/VerticalCurvedList"/>
    <dgm:cxn modelId="{293E810A-2864-4392-AE8B-6DC5FC39265B}" srcId="{B65C1AAD-669F-4A29-AF05-ECB8D22524F3}" destId="{2C502519-1D09-4A08-9201-DA62E06DB554}" srcOrd="2" destOrd="0" parTransId="{CC0734FB-78DC-4BB9-9C4C-5FE762B17DF7}" sibTransId="{2433AA71-D397-4D1C-B123-1657E10A8F3C}"/>
    <dgm:cxn modelId="{9FD1BB8F-7D8D-42D8-A658-A5208C04521C}" type="presOf" srcId="{80C66EB0-1925-4B3E-942F-AE448DCB2D2C}" destId="{793F12CE-625E-4023-A455-A4A12FACD0E8}" srcOrd="0" destOrd="0" presId="urn:microsoft.com/office/officeart/2008/layout/VerticalCurvedList"/>
    <dgm:cxn modelId="{7E03CBE2-F80F-474B-806F-59E0595FF3DD}" srcId="{B65C1AAD-669F-4A29-AF05-ECB8D22524F3}" destId="{979C5713-36D5-4082-B0BA-A5BA27529F4C}" srcOrd="0" destOrd="0" parTransId="{CAE98EE7-C980-44CF-A280-874A446B886B}" sibTransId="{03C3C726-AD80-4F9F-9EA7-AFA127C34126}"/>
    <dgm:cxn modelId="{A2060CCF-2D5C-4853-9624-13AB84E3EA6B}" type="presOf" srcId="{B65C1AAD-669F-4A29-AF05-ECB8D22524F3}" destId="{FCDA688F-8E92-48A3-A934-871F4C368B41}" srcOrd="0" destOrd="0" presId="urn:microsoft.com/office/officeart/2008/layout/VerticalCurvedList"/>
    <dgm:cxn modelId="{0A80F050-8BF6-4FF2-9249-FD8BBC8FA7E7}" srcId="{B65C1AAD-669F-4A29-AF05-ECB8D22524F3}" destId="{80C66EB0-1925-4B3E-942F-AE448DCB2D2C}" srcOrd="1" destOrd="0" parTransId="{4E8BE56B-28FA-4586-AB47-125C9FB2308F}" sibTransId="{C320E376-C32D-4CFE-8166-6F74E8C3F1E1}"/>
    <dgm:cxn modelId="{9CB3F977-E66C-4F75-B2D5-D1E6E501BAAE}" type="presOf" srcId="{979C5713-36D5-4082-B0BA-A5BA27529F4C}" destId="{A8F6942C-D128-4ED7-80B0-58BFE6707812}" srcOrd="0" destOrd="0" presId="urn:microsoft.com/office/officeart/2008/layout/VerticalCurvedList"/>
    <dgm:cxn modelId="{1EB5742C-EAEF-4FB3-B2B0-75C7FDB4E055}" type="presOf" srcId="{03C3C726-AD80-4F9F-9EA7-AFA127C34126}" destId="{33366691-987D-4396-9650-14ABF520BEDB}" srcOrd="0" destOrd="0" presId="urn:microsoft.com/office/officeart/2008/layout/VerticalCurvedList"/>
    <dgm:cxn modelId="{984C8362-D5F2-4450-9112-BCA5F4A49048}" type="presParOf" srcId="{FCDA688F-8E92-48A3-A934-871F4C368B41}" destId="{437BD4B0-678E-4B51-93F3-909D4195A266}" srcOrd="0" destOrd="0" presId="urn:microsoft.com/office/officeart/2008/layout/VerticalCurvedList"/>
    <dgm:cxn modelId="{E03C4793-FAA8-477A-A1A1-22BF9DEF3100}" type="presParOf" srcId="{437BD4B0-678E-4B51-93F3-909D4195A266}" destId="{07D92912-9D73-47B9-8817-B758D18A67DB}" srcOrd="0" destOrd="0" presId="urn:microsoft.com/office/officeart/2008/layout/VerticalCurvedList"/>
    <dgm:cxn modelId="{11A0D336-A57C-4622-8FFE-B70098E8E916}" type="presParOf" srcId="{07D92912-9D73-47B9-8817-B758D18A67DB}" destId="{8D3CAB2D-7699-4AE5-940E-B79A65C2C8CB}" srcOrd="0" destOrd="0" presId="urn:microsoft.com/office/officeart/2008/layout/VerticalCurvedList"/>
    <dgm:cxn modelId="{39EF011E-B046-4CF8-BCB7-0CE5EE48D770}" type="presParOf" srcId="{07D92912-9D73-47B9-8817-B758D18A67DB}" destId="{33366691-987D-4396-9650-14ABF520BEDB}" srcOrd="1" destOrd="0" presId="urn:microsoft.com/office/officeart/2008/layout/VerticalCurvedList"/>
    <dgm:cxn modelId="{2DCE383D-7802-4E68-9165-B0662F5AC020}" type="presParOf" srcId="{07D92912-9D73-47B9-8817-B758D18A67DB}" destId="{5FC6E7EF-FC2E-4E27-8C62-B72D3E48C044}" srcOrd="2" destOrd="0" presId="urn:microsoft.com/office/officeart/2008/layout/VerticalCurvedList"/>
    <dgm:cxn modelId="{838B4E09-3B37-4F0C-9099-84B5B0E3C052}" type="presParOf" srcId="{07D92912-9D73-47B9-8817-B758D18A67DB}" destId="{F2E9FDE3-EE84-4DAA-98F0-35DCB3AE0902}" srcOrd="3" destOrd="0" presId="urn:microsoft.com/office/officeart/2008/layout/VerticalCurvedList"/>
    <dgm:cxn modelId="{0A612E8D-9FC5-46CF-8887-4EF94656A380}" type="presParOf" srcId="{437BD4B0-678E-4B51-93F3-909D4195A266}" destId="{A8F6942C-D128-4ED7-80B0-58BFE6707812}" srcOrd="1" destOrd="0" presId="urn:microsoft.com/office/officeart/2008/layout/VerticalCurvedList"/>
    <dgm:cxn modelId="{C7538BAE-4DD6-4D1E-9ECE-B12A84E941AB}" type="presParOf" srcId="{437BD4B0-678E-4B51-93F3-909D4195A266}" destId="{3750741E-365D-4B71-91C8-B73B5FA154CB}" srcOrd="2" destOrd="0" presId="urn:microsoft.com/office/officeart/2008/layout/VerticalCurvedList"/>
    <dgm:cxn modelId="{3858127A-41E6-4B82-BA01-9FF26D4C5A72}" type="presParOf" srcId="{3750741E-365D-4B71-91C8-B73B5FA154CB}" destId="{CCCE6767-BE1B-40D8-8031-ACF7F9193DDD}" srcOrd="0" destOrd="0" presId="urn:microsoft.com/office/officeart/2008/layout/VerticalCurvedList"/>
    <dgm:cxn modelId="{FD91490C-5D2D-43B5-B272-8958D802DF8F}" type="presParOf" srcId="{437BD4B0-678E-4B51-93F3-909D4195A266}" destId="{793F12CE-625E-4023-A455-A4A12FACD0E8}" srcOrd="3" destOrd="0" presId="urn:microsoft.com/office/officeart/2008/layout/VerticalCurvedList"/>
    <dgm:cxn modelId="{7148A69E-6858-406A-9BD7-F91AB8B44D5C}" type="presParOf" srcId="{437BD4B0-678E-4B51-93F3-909D4195A266}" destId="{1DDBEE37-BAFE-4A7E-B48F-4879A2717671}" srcOrd="4" destOrd="0" presId="urn:microsoft.com/office/officeart/2008/layout/VerticalCurvedList"/>
    <dgm:cxn modelId="{F0371189-8C1C-4F56-BFC9-616493E3E963}" type="presParOf" srcId="{1DDBEE37-BAFE-4A7E-B48F-4879A2717671}" destId="{7E73D94A-40F7-4330-9B42-685ACE0D327D}" srcOrd="0" destOrd="0" presId="urn:microsoft.com/office/officeart/2008/layout/VerticalCurvedList"/>
    <dgm:cxn modelId="{97151688-CB10-4B55-B9A5-7D8D44DD6829}" type="presParOf" srcId="{437BD4B0-678E-4B51-93F3-909D4195A266}" destId="{B26C03DC-1E56-41C3-9FDA-569D1C7F4A88}" srcOrd="5" destOrd="0" presId="urn:microsoft.com/office/officeart/2008/layout/VerticalCurvedList"/>
    <dgm:cxn modelId="{560CA3A9-F431-4021-BD57-DC2D7E8579EF}" type="presParOf" srcId="{437BD4B0-678E-4B51-93F3-909D4195A266}" destId="{F7F6869B-427C-40EB-AA49-1122DBD0EF7C}" srcOrd="6" destOrd="0" presId="urn:microsoft.com/office/officeart/2008/layout/VerticalCurvedList"/>
    <dgm:cxn modelId="{53C396E5-A7FC-4E6A-AB44-33D4FA432BA1}" type="presParOf" srcId="{F7F6869B-427C-40EB-AA49-1122DBD0EF7C}" destId="{4A3B48B5-E894-41AF-85A0-69B9CAC03A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C1AAD-669F-4A29-AF05-ECB8D22524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9C5713-36D5-4082-B0BA-A5BA27529F4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১৯১৩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গীতাঞ্জলী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নোবেল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98EE7-C980-44CF-A280-874A446B886B}" type="parTrans" cxnId="{7E03CBE2-F80F-474B-806F-59E0595FF3DD}">
      <dgm:prSet/>
      <dgm:spPr/>
      <dgm:t>
        <a:bodyPr/>
        <a:lstStyle/>
        <a:p>
          <a:endParaRPr lang="en-US"/>
        </a:p>
      </dgm:t>
    </dgm:pt>
    <dgm:pt modelId="{03C3C726-AD80-4F9F-9EA7-AFA127C34126}" type="sibTrans" cxnId="{7E03CBE2-F80F-474B-806F-59E0595FF3DD}">
      <dgm:prSet/>
      <dgm:spPr/>
      <dgm:t>
        <a:bodyPr/>
        <a:lstStyle/>
        <a:p>
          <a:endParaRPr lang="en-US"/>
        </a:p>
      </dgm:t>
    </dgm:pt>
    <dgm:pt modelId="{80C66EB0-1925-4B3E-942F-AE448DCB2D2C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বিস্তারে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বিশ্বভারতী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শান্তি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নিকেতন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প্রতিষ্ঠা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8BE56B-28FA-4586-AB47-125C9FB2308F}" type="parTrans" cxnId="{0A80F050-8BF6-4FF2-9249-FD8BBC8FA7E7}">
      <dgm:prSet/>
      <dgm:spPr/>
      <dgm:t>
        <a:bodyPr/>
        <a:lstStyle/>
        <a:p>
          <a:endParaRPr lang="en-US"/>
        </a:p>
      </dgm:t>
    </dgm:pt>
    <dgm:pt modelId="{C320E376-C32D-4CFE-8166-6F74E8C3F1E1}" type="sibTrans" cxnId="{0A80F050-8BF6-4FF2-9249-FD8BBC8FA7E7}">
      <dgm:prSet/>
      <dgm:spPr/>
      <dgm:t>
        <a:bodyPr/>
        <a:lstStyle/>
        <a:p>
          <a:endParaRPr lang="en-US"/>
        </a:p>
      </dgm:t>
    </dgm:pt>
    <dgm:pt modelId="{2C502519-1D09-4A08-9201-DA62E06DB554}">
      <dgm:prSet phldrT="[Text]" custT="1"/>
      <dgm:spPr>
        <a:solidFill>
          <a:srgbClr val="F8AAD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734FB-78DC-4BB9-9C4C-5FE762B17DF7}" type="parTrans" cxnId="{293E810A-2864-4392-AE8B-6DC5FC39265B}">
      <dgm:prSet/>
      <dgm:spPr/>
      <dgm:t>
        <a:bodyPr/>
        <a:lstStyle/>
        <a:p>
          <a:endParaRPr lang="en-US"/>
        </a:p>
      </dgm:t>
    </dgm:pt>
    <dgm:pt modelId="{2433AA71-D397-4D1C-B123-1657E10A8F3C}" type="sibTrans" cxnId="{293E810A-2864-4392-AE8B-6DC5FC39265B}">
      <dgm:prSet/>
      <dgm:spPr/>
      <dgm:t>
        <a:bodyPr/>
        <a:lstStyle/>
        <a:p>
          <a:endParaRPr lang="en-US"/>
        </a:p>
      </dgm:t>
    </dgm:pt>
    <dgm:pt modelId="{FCDA688F-8E92-48A3-A934-871F4C368B41}" type="pres">
      <dgm:prSet presAssocID="{B65C1AAD-669F-4A29-AF05-ECB8D22524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BD4B0-678E-4B51-93F3-909D4195A266}" type="pres">
      <dgm:prSet presAssocID="{B65C1AAD-669F-4A29-AF05-ECB8D22524F3}" presName="Name1" presStyleCnt="0"/>
      <dgm:spPr/>
    </dgm:pt>
    <dgm:pt modelId="{07D92912-9D73-47B9-8817-B758D18A67DB}" type="pres">
      <dgm:prSet presAssocID="{B65C1AAD-669F-4A29-AF05-ECB8D22524F3}" presName="cycle" presStyleCnt="0"/>
      <dgm:spPr/>
    </dgm:pt>
    <dgm:pt modelId="{8D3CAB2D-7699-4AE5-940E-B79A65C2C8CB}" type="pres">
      <dgm:prSet presAssocID="{B65C1AAD-669F-4A29-AF05-ECB8D22524F3}" presName="srcNode" presStyleLbl="node1" presStyleIdx="0" presStyleCnt="3"/>
      <dgm:spPr/>
    </dgm:pt>
    <dgm:pt modelId="{33366691-987D-4396-9650-14ABF520BEDB}" type="pres">
      <dgm:prSet presAssocID="{B65C1AAD-669F-4A29-AF05-ECB8D22524F3}" presName="conn" presStyleLbl="parChTrans1D2" presStyleIdx="0" presStyleCnt="1" custLinFactNeighborX="-537"/>
      <dgm:spPr/>
      <dgm:t>
        <a:bodyPr/>
        <a:lstStyle/>
        <a:p>
          <a:endParaRPr lang="en-US"/>
        </a:p>
      </dgm:t>
    </dgm:pt>
    <dgm:pt modelId="{5FC6E7EF-FC2E-4E27-8C62-B72D3E48C044}" type="pres">
      <dgm:prSet presAssocID="{B65C1AAD-669F-4A29-AF05-ECB8D22524F3}" presName="extraNode" presStyleLbl="node1" presStyleIdx="0" presStyleCnt="3"/>
      <dgm:spPr/>
    </dgm:pt>
    <dgm:pt modelId="{F2E9FDE3-EE84-4DAA-98F0-35DCB3AE0902}" type="pres">
      <dgm:prSet presAssocID="{B65C1AAD-669F-4A29-AF05-ECB8D22524F3}" presName="dstNode" presStyleLbl="node1" presStyleIdx="0" presStyleCnt="3"/>
      <dgm:spPr/>
    </dgm:pt>
    <dgm:pt modelId="{A8F6942C-D128-4ED7-80B0-58BFE6707812}" type="pres">
      <dgm:prSet presAssocID="{979C5713-36D5-4082-B0BA-A5BA27529F4C}" presName="text_1" presStyleLbl="node1" presStyleIdx="0" presStyleCnt="3" custScaleY="12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741E-365D-4B71-91C8-B73B5FA154CB}" type="pres">
      <dgm:prSet presAssocID="{979C5713-36D5-4082-B0BA-A5BA27529F4C}" presName="accent_1" presStyleCnt="0"/>
      <dgm:spPr/>
    </dgm:pt>
    <dgm:pt modelId="{CCCE6767-BE1B-40D8-8031-ACF7F9193DDD}" type="pres">
      <dgm:prSet presAssocID="{979C5713-36D5-4082-B0BA-A5BA27529F4C}" presName="accentRepeatNode" presStyleLbl="solidFgAcc1" presStyleIdx="0" presStyleCnt="3" custLinFactNeighborX="-3862" custLinFactNeighborY="-142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93F12CE-625E-4023-A455-A4A12FACD0E8}" type="pres">
      <dgm:prSet presAssocID="{80C66EB0-1925-4B3E-942F-AE448DCB2D2C}" presName="text_2" presStyleLbl="node1" presStyleIdx="1" presStyleCnt="3" custScaleY="123869" custLinFactNeighborX="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EE37-BAFE-4A7E-B48F-4879A2717671}" type="pres">
      <dgm:prSet presAssocID="{80C66EB0-1925-4B3E-942F-AE448DCB2D2C}" presName="accent_2" presStyleCnt="0"/>
      <dgm:spPr/>
    </dgm:pt>
    <dgm:pt modelId="{7E73D94A-40F7-4330-9B42-685ACE0D327D}" type="pres">
      <dgm:prSet presAssocID="{80C66EB0-1925-4B3E-942F-AE448DCB2D2C}" presName="accentRepeatNode" presStyleLbl="solidFgAcc1" presStyleIdx="1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B26C03DC-1E56-41C3-9FDA-569D1C7F4A88}" type="pres">
      <dgm:prSet presAssocID="{2C502519-1D09-4A08-9201-DA62E06DB554}" presName="text_3" presStyleLbl="node1" presStyleIdx="2" presStyleCnt="3" custScaleY="11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6869B-427C-40EB-AA49-1122DBD0EF7C}" type="pres">
      <dgm:prSet presAssocID="{2C502519-1D09-4A08-9201-DA62E06DB554}" presName="accent_3" presStyleCnt="0"/>
      <dgm:spPr/>
    </dgm:pt>
    <dgm:pt modelId="{4A3B48B5-E894-41AF-85A0-69B9CAC03AF8}" type="pres">
      <dgm:prSet presAssocID="{2C502519-1D09-4A08-9201-DA62E06DB554}" presName="accentRepeatNode" presStyleLbl="solidFgAcc1" presStyleIdx="2" presStyleCnt="3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C88D6E35-AF0D-4700-B7D1-51F9EED3F7E6}" type="presOf" srcId="{03C3C726-AD80-4F9F-9EA7-AFA127C34126}" destId="{33366691-987D-4396-9650-14ABF520BEDB}" srcOrd="0" destOrd="0" presId="urn:microsoft.com/office/officeart/2008/layout/VerticalCurvedList"/>
    <dgm:cxn modelId="{91D6560B-6DF0-4801-989E-6C266395B31B}" type="presOf" srcId="{979C5713-36D5-4082-B0BA-A5BA27529F4C}" destId="{A8F6942C-D128-4ED7-80B0-58BFE6707812}" srcOrd="0" destOrd="0" presId="urn:microsoft.com/office/officeart/2008/layout/VerticalCurvedList"/>
    <dgm:cxn modelId="{871B0530-39F1-4327-9504-3B5C9681C231}" type="presOf" srcId="{B65C1AAD-669F-4A29-AF05-ECB8D22524F3}" destId="{FCDA688F-8E92-48A3-A934-871F4C368B41}" srcOrd="0" destOrd="0" presId="urn:microsoft.com/office/officeart/2008/layout/VerticalCurvedList"/>
    <dgm:cxn modelId="{293E810A-2864-4392-AE8B-6DC5FC39265B}" srcId="{B65C1AAD-669F-4A29-AF05-ECB8D22524F3}" destId="{2C502519-1D09-4A08-9201-DA62E06DB554}" srcOrd="2" destOrd="0" parTransId="{CC0734FB-78DC-4BB9-9C4C-5FE762B17DF7}" sibTransId="{2433AA71-D397-4D1C-B123-1657E10A8F3C}"/>
    <dgm:cxn modelId="{AF755806-0A13-46A3-8DF0-E9E64B82163F}" type="presOf" srcId="{80C66EB0-1925-4B3E-942F-AE448DCB2D2C}" destId="{793F12CE-625E-4023-A455-A4A12FACD0E8}" srcOrd="0" destOrd="0" presId="urn:microsoft.com/office/officeart/2008/layout/VerticalCurvedList"/>
    <dgm:cxn modelId="{66246CB6-4D2C-4AD8-8B1F-8258F28F8A5B}" type="presOf" srcId="{2C502519-1D09-4A08-9201-DA62E06DB554}" destId="{B26C03DC-1E56-41C3-9FDA-569D1C7F4A88}" srcOrd="0" destOrd="0" presId="urn:microsoft.com/office/officeart/2008/layout/VerticalCurvedList"/>
    <dgm:cxn modelId="{7E03CBE2-F80F-474B-806F-59E0595FF3DD}" srcId="{B65C1AAD-669F-4A29-AF05-ECB8D22524F3}" destId="{979C5713-36D5-4082-B0BA-A5BA27529F4C}" srcOrd="0" destOrd="0" parTransId="{CAE98EE7-C980-44CF-A280-874A446B886B}" sibTransId="{03C3C726-AD80-4F9F-9EA7-AFA127C34126}"/>
    <dgm:cxn modelId="{0A80F050-8BF6-4FF2-9249-FD8BBC8FA7E7}" srcId="{B65C1AAD-669F-4A29-AF05-ECB8D22524F3}" destId="{80C66EB0-1925-4B3E-942F-AE448DCB2D2C}" srcOrd="1" destOrd="0" parTransId="{4E8BE56B-28FA-4586-AB47-125C9FB2308F}" sibTransId="{C320E376-C32D-4CFE-8166-6F74E8C3F1E1}"/>
    <dgm:cxn modelId="{282175B4-FD48-4CDD-80B2-34ECFE24BF8F}" type="presParOf" srcId="{FCDA688F-8E92-48A3-A934-871F4C368B41}" destId="{437BD4B0-678E-4B51-93F3-909D4195A266}" srcOrd="0" destOrd="0" presId="urn:microsoft.com/office/officeart/2008/layout/VerticalCurvedList"/>
    <dgm:cxn modelId="{CCEC88DF-55CB-4A58-A5AE-A582A63A1085}" type="presParOf" srcId="{437BD4B0-678E-4B51-93F3-909D4195A266}" destId="{07D92912-9D73-47B9-8817-B758D18A67DB}" srcOrd="0" destOrd="0" presId="urn:microsoft.com/office/officeart/2008/layout/VerticalCurvedList"/>
    <dgm:cxn modelId="{8B72E0FE-F9AB-485D-A28A-FA9169E66115}" type="presParOf" srcId="{07D92912-9D73-47B9-8817-B758D18A67DB}" destId="{8D3CAB2D-7699-4AE5-940E-B79A65C2C8CB}" srcOrd="0" destOrd="0" presId="urn:microsoft.com/office/officeart/2008/layout/VerticalCurvedList"/>
    <dgm:cxn modelId="{1AED3D17-3DF0-4C56-948E-D971D39C00B1}" type="presParOf" srcId="{07D92912-9D73-47B9-8817-B758D18A67DB}" destId="{33366691-987D-4396-9650-14ABF520BEDB}" srcOrd="1" destOrd="0" presId="urn:microsoft.com/office/officeart/2008/layout/VerticalCurvedList"/>
    <dgm:cxn modelId="{71C9C099-C558-4769-B9CF-1999EA107A79}" type="presParOf" srcId="{07D92912-9D73-47B9-8817-B758D18A67DB}" destId="{5FC6E7EF-FC2E-4E27-8C62-B72D3E48C044}" srcOrd="2" destOrd="0" presId="urn:microsoft.com/office/officeart/2008/layout/VerticalCurvedList"/>
    <dgm:cxn modelId="{FD67775A-5FCA-4417-89EF-9DEB28281B0B}" type="presParOf" srcId="{07D92912-9D73-47B9-8817-B758D18A67DB}" destId="{F2E9FDE3-EE84-4DAA-98F0-35DCB3AE0902}" srcOrd="3" destOrd="0" presId="urn:microsoft.com/office/officeart/2008/layout/VerticalCurvedList"/>
    <dgm:cxn modelId="{2A8CD54D-6CC6-4BCE-8F64-2001EB2632EE}" type="presParOf" srcId="{437BD4B0-678E-4B51-93F3-909D4195A266}" destId="{A8F6942C-D128-4ED7-80B0-58BFE6707812}" srcOrd="1" destOrd="0" presId="urn:microsoft.com/office/officeart/2008/layout/VerticalCurvedList"/>
    <dgm:cxn modelId="{9FBD8192-2421-4FCF-B59C-A32445B48CC1}" type="presParOf" srcId="{437BD4B0-678E-4B51-93F3-909D4195A266}" destId="{3750741E-365D-4B71-91C8-B73B5FA154CB}" srcOrd="2" destOrd="0" presId="urn:microsoft.com/office/officeart/2008/layout/VerticalCurvedList"/>
    <dgm:cxn modelId="{85CA3514-F319-48F7-9B35-D2409A0C2E22}" type="presParOf" srcId="{3750741E-365D-4B71-91C8-B73B5FA154CB}" destId="{CCCE6767-BE1B-40D8-8031-ACF7F9193DDD}" srcOrd="0" destOrd="0" presId="urn:microsoft.com/office/officeart/2008/layout/VerticalCurvedList"/>
    <dgm:cxn modelId="{2A1D48B0-0E74-4447-9BD2-6A2378BB68C6}" type="presParOf" srcId="{437BD4B0-678E-4B51-93F3-909D4195A266}" destId="{793F12CE-625E-4023-A455-A4A12FACD0E8}" srcOrd="3" destOrd="0" presId="urn:microsoft.com/office/officeart/2008/layout/VerticalCurvedList"/>
    <dgm:cxn modelId="{3B448B9C-E55F-4925-A655-B3F8B4471C8E}" type="presParOf" srcId="{437BD4B0-678E-4B51-93F3-909D4195A266}" destId="{1DDBEE37-BAFE-4A7E-B48F-4879A2717671}" srcOrd="4" destOrd="0" presId="urn:microsoft.com/office/officeart/2008/layout/VerticalCurvedList"/>
    <dgm:cxn modelId="{65B8B53A-B884-4952-9AD3-C79D976389DD}" type="presParOf" srcId="{1DDBEE37-BAFE-4A7E-B48F-4879A2717671}" destId="{7E73D94A-40F7-4330-9B42-685ACE0D327D}" srcOrd="0" destOrd="0" presId="urn:microsoft.com/office/officeart/2008/layout/VerticalCurvedList"/>
    <dgm:cxn modelId="{5D91DE3D-E627-4364-B728-081C75605862}" type="presParOf" srcId="{437BD4B0-678E-4B51-93F3-909D4195A266}" destId="{B26C03DC-1E56-41C3-9FDA-569D1C7F4A88}" srcOrd="5" destOrd="0" presId="urn:microsoft.com/office/officeart/2008/layout/VerticalCurvedList"/>
    <dgm:cxn modelId="{01A00A9A-4732-4F1C-ACBC-BCB207597B20}" type="presParOf" srcId="{437BD4B0-678E-4B51-93F3-909D4195A266}" destId="{F7F6869B-427C-40EB-AA49-1122DBD0EF7C}" srcOrd="6" destOrd="0" presId="urn:microsoft.com/office/officeart/2008/layout/VerticalCurvedList"/>
    <dgm:cxn modelId="{97995BDD-26CB-4A0F-9A81-24E8FBF8BD9D}" type="presParOf" srcId="{F7F6869B-427C-40EB-AA49-1122DBD0EF7C}" destId="{4A3B48B5-E894-41AF-85A0-69B9CAC03A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FF11-237C-4F92-A8F4-2E2C71BEB3CC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7A07-2DCE-42C3-8640-8D3D24ED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জমি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ছাত্রছাত্রীদের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দুই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বিঘা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জমি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টপিকটি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গ্রন্থগুলোর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গ্রন্থগুলোর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থাকায়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২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5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50521" y="329186"/>
            <a:ext cx="981186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10" name="Rounded Rectangle 9"/>
          <p:cNvSpPr/>
          <p:nvPr/>
        </p:nvSpPr>
        <p:spPr>
          <a:xfrm>
            <a:off x="481387" y="434162"/>
            <a:ext cx="9552830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0732" y="1820206"/>
            <a:ext cx="893826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3881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30732" y="3685032"/>
            <a:ext cx="8938260" cy="914400"/>
          </a:xfrm>
          <a:prstGeom prst="rect">
            <a:avLst/>
          </a:prstGeom>
        </p:spPr>
        <p:txBody>
          <a:bodyPr lIns="182880" tIns="0"/>
          <a:lstStyle>
            <a:lvl1pPr marL="31547" indent="0" algn="r">
              <a:spcBef>
                <a:spcPts val="0"/>
              </a:spcBef>
              <a:buNone/>
              <a:defRPr sz="1725">
                <a:solidFill>
                  <a:schemeClr val="bg2">
                    <a:shade val="25000"/>
                  </a:schemeClr>
                </a:solidFill>
              </a:defRPr>
            </a:lvl1pPr>
            <a:lvl2pPr marL="394335" indent="0" algn="ctr">
              <a:buNone/>
            </a:lvl2pPr>
            <a:lvl3pPr marL="788670" indent="0" algn="ctr">
              <a:buNone/>
            </a:lvl3pPr>
            <a:lvl4pPr marL="1183005" indent="0" algn="ctr">
              <a:buNone/>
            </a:lvl4pPr>
            <a:lvl5pPr marL="1577340" indent="0" algn="ctr">
              <a:buNone/>
            </a:lvl5pPr>
            <a:lvl6pPr marL="1971675" indent="0" algn="ctr">
              <a:buNone/>
            </a:lvl6pPr>
            <a:lvl7pPr marL="2366010" indent="0" algn="ctr">
              <a:buNone/>
            </a:lvl7pPr>
            <a:lvl8pPr marL="2760345" indent="0" algn="ctr">
              <a:buNone/>
            </a:lvl8pPr>
            <a:lvl9pPr marL="315468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348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358" y="530352"/>
            <a:ext cx="9411462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533406"/>
            <a:ext cx="227838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410" y="533404"/>
            <a:ext cx="683514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348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58" y="530352"/>
            <a:ext cx="9411462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50521" y="329186"/>
            <a:ext cx="981186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11" name="Rounded Rectangle 10"/>
          <p:cNvSpPr/>
          <p:nvPr/>
        </p:nvSpPr>
        <p:spPr>
          <a:xfrm>
            <a:off x="481387" y="434164"/>
            <a:ext cx="9552830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6" y="4928616"/>
            <a:ext cx="9411462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10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596" y="5624484"/>
            <a:ext cx="9411462" cy="420624"/>
          </a:xfrm>
          <a:prstGeom prst="rect">
            <a:avLst/>
          </a:prstGeom>
        </p:spPr>
        <p:txBody>
          <a:bodyPr lIns="118872" tIns="0" anchor="t"/>
          <a:lstStyle>
            <a:lvl1pPr marL="0" marR="31547" indent="0" algn="l">
              <a:spcBef>
                <a:spcPts val="0"/>
              </a:spcBef>
              <a:spcAft>
                <a:spcPts val="0"/>
              </a:spcAft>
              <a:buNone/>
              <a:defRPr sz="1553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559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505" y="530352"/>
            <a:ext cx="4521708" cy="4389120"/>
          </a:xfrm>
          <a:prstGeom prst="rect">
            <a:avLst/>
          </a:prstGeom>
        </p:spPr>
        <p:txBody>
          <a:bodyPr/>
          <a:lstStyle>
            <a:lvl1pPr>
              <a:defRPr sz="2243"/>
            </a:lvl1pPr>
            <a:lvl2pPr>
              <a:defRPr sz="1898"/>
            </a:lvl2pPr>
            <a:lvl3pPr>
              <a:defRPr sz="1725"/>
            </a:lvl3pPr>
            <a:lvl4pPr>
              <a:defRPr sz="1553"/>
            </a:lvl4pPr>
            <a:lvl5pPr>
              <a:defRPr sz="155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8664" y="530352"/>
            <a:ext cx="4521708" cy="4389120"/>
          </a:xfrm>
          <a:prstGeom prst="rect">
            <a:avLst/>
          </a:prstGeom>
        </p:spPr>
        <p:txBody>
          <a:bodyPr/>
          <a:lstStyle>
            <a:lvl1pPr>
              <a:defRPr sz="2243"/>
            </a:lvl1pPr>
            <a:lvl2pPr>
              <a:defRPr sz="1898"/>
            </a:lvl2pPr>
            <a:lvl3pPr>
              <a:defRPr sz="1725"/>
            </a:lvl3pPr>
            <a:lvl4pPr>
              <a:defRPr sz="1553"/>
            </a:lvl4pPr>
            <a:lvl5pPr>
              <a:defRPr sz="1553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3480"/>
            <a:ext cx="9411462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08" y="579438"/>
            <a:ext cx="4521708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070" b="1">
                <a:solidFill>
                  <a:schemeClr val="tx1"/>
                </a:solidFill>
              </a:defRPr>
            </a:lvl1pPr>
            <a:lvl2pPr>
              <a:buNone/>
              <a:defRPr sz="1725" b="1"/>
            </a:lvl2pPr>
            <a:lvl3pPr>
              <a:buNone/>
              <a:defRPr sz="1553" b="1"/>
            </a:lvl3pPr>
            <a:lvl4pPr>
              <a:buNone/>
              <a:defRPr sz="1380" b="1"/>
            </a:lvl4pPr>
            <a:lvl5pPr>
              <a:buNone/>
              <a:defRPr sz="138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49994" y="579438"/>
            <a:ext cx="4521708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070" b="1">
                <a:solidFill>
                  <a:schemeClr val="tx1"/>
                </a:solidFill>
              </a:defRPr>
            </a:lvl1pPr>
            <a:lvl2pPr>
              <a:buNone/>
              <a:defRPr sz="1725" b="1"/>
            </a:lvl2pPr>
            <a:lvl3pPr>
              <a:buNone/>
              <a:defRPr sz="1553" b="1"/>
            </a:lvl3pPr>
            <a:lvl4pPr>
              <a:buNone/>
              <a:defRPr sz="1380" b="1"/>
            </a:lvl4pPr>
            <a:lvl5pPr>
              <a:buNone/>
              <a:defRPr sz="138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98308" y="1447800"/>
            <a:ext cx="4521708" cy="3489960"/>
          </a:xfrm>
          <a:prstGeom prst="rect">
            <a:avLst/>
          </a:prstGeom>
        </p:spPr>
        <p:txBody>
          <a:bodyPr anchor="t"/>
          <a:lstStyle>
            <a:lvl1pPr algn="l">
              <a:defRPr sz="2070"/>
            </a:lvl1pPr>
            <a:lvl2pPr algn="l">
              <a:defRPr sz="1725"/>
            </a:lvl2pPr>
            <a:lvl3pPr algn="l">
              <a:defRPr sz="1553"/>
            </a:lvl3pPr>
            <a:lvl4pPr algn="l">
              <a:defRPr sz="1380"/>
            </a:lvl4pPr>
            <a:lvl5pPr algn="l">
              <a:defRPr sz="138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9994" y="1447800"/>
            <a:ext cx="4521708" cy="3489960"/>
          </a:xfrm>
          <a:prstGeom prst="rect">
            <a:avLst/>
          </a:prstGeom>
        </p:spPr>
        <p:txBody>
          <a:bodyPr anchor="t"/>
          <a:lstStyle>
            <a:lvl1pPr algn="l">
              <a:defRPr sz="2070"/>
            </a:lvl1pPr>
            <a:lvl2pPr algn="l">
              <a:defRPr sz="1725"/>
            </a:lvl2pPr>
            <a:lvl3pPr algn="l">
              <a:defRPr sz="1553"/>
            </a:lvl3pPr>
            <a:lvl4pPr algn="l">
              <a:defRPr sz="1380"/>
            </a:lvl4pPr>
            <a:lvl5pPr algn="l">
              <a:defRPr sz="138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358" y="4985590"/>
            <a:ext cx="9411462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601" y="533400"/>
            <a:ext cx="341757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1898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69674" y="1447802"/>
            <a:ext cx="3417570" cy="4206112"/>
          </a:xfrm>
          <a:prstGeom prst="rect">
            <a:avLst/>
          </a:prstGeom>
        </p:spPr>
        <p:txBody>
          <a:bodyPr lIns="91440"/>
          <a:lstStyle>
            <a:lvl1pPr marL="15773" marR="15773" indent="0">
              <a:spcBef>
                <a:spcPts val="0"/>
              </a:spcBef>
              <a:buNone/>
              <a:defRPr sz="1208">
                <a:solidFill>
                  <a:schemeClr val="tx1"/>
                </a:solidFill>
              </a:defRPr>
            </a:lvl1pPr>
            <a:lvl2pPr>
              <a:buNone/>
              <a:defRPr sz="1035">
                <a:solidFill>
                  <a:schemeClr val="tx1"/>
                </a:solidFill>
              </a:defRPr>
            </a:lvl2pPr>
            <a:lvl3pPr>
              <a:buNone/>
              <a:defRPr sz="863">
                <a:solidFill>
                  <a:schemeClr val="tx1"/>
                </a:solidFill>
              </a:defRPr>
            </a:lvl3pPr>
            <a:lvl4pPr>
              <a:buNone/>
              <a:defRPr sz="776">
                <a:solidFill>
                  <a:schemeClr val="tx1"/>
                </a:solidFill>
              </a:defRPr>
            </a:lvl4pPr>
            <a:lvl5pPr>
              <a:buNone/>
              <a:defRPr sz="776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578" y="930144"/>
            <a:ext cx="5320083" cy="4724402"/>
          </a:xfrm>
          <a:prstGeom prst="rect">
            <a:avLst/>
          </a:prstGeom>
        </p:spPr>
        <p:txBody>
          <a:bodyPr/>
          <a:lstStyle>
            <a:lvl1pPr>
              <a:defRPr sz="2415">
                <a:solidFill>
                  <a:schemeClr val="tx1"/>
                </a:solidFill>
              </a:defRPr>
            </a:lvl1pPr>
            <a:lvl2pPr>
              <a:defRPr sz="2243">
                <a:solidFill>
                  <a:schemeClr val="tx1"/>
                </a:solidFill>
              </a:defRPr>
            </a:lvl2pPr>
            <a:lvl3pPr>
              <a:defRPr sz="2070">
                <a:solidFill>
                  <a:schemeClr val="tx1"/>
                </a:solidFill>
              </a:defRPr>
            </a:lvl3pPr>
            <a:lvl4pPr>
              <a:defRPr sz="1725">
                <a:solidFill>
                  <a:schemeClr val="tx1"/>
                </a:solidFill>
              </a:defRPr>
            </a:lvl4pPr>
            <a:lvl5pPr>
              <a:defRPr sz="1725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50521" y="329186"/>
            <a:ext cx="981186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11" name="Round Single Corner Rectangle 10"/>
          <p:cNvSpPr/>
          <p:nvPr/>
        </p:nvSpPr>
        <p:spPr>
          <a:xfrm>
            <a:off x="7360922" y="434162"/>
            <a:ext cx="267329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5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5012056"/>
            <a:ext cx="946404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10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432119" y="533400"/>
            <a:ext cx="2576322" cy="4211480"/>
          </a:xfrm>
          <a:prstGeom prst="rect">
            <a:avLst/>
          </a:prstGeom>
        </p:spPr>
        <p:txBody>
          <a:bodyPr lIns="91440"/>
          <a:lstStyle>
            <a:lvl1pPr marL="39434" indent="0" algn="l">
              <a:spcBef>
                <a:spcPts val="0"/>
              </a:spcBef>
              <a:buNone/>
              <a:defRPr sz="1208">
                <a:solidFill>
                  <a:srgbClr val="FFFFFF"/>
                </a:solidFill>
              </a:defRPr>
            </a:lvl1pPr>
            <a:lvl2pPr>
              <a:defRPr sz="1035">
                <a:solidFill>
                  <a:srgbClr val="FFFFFF"/>
                </a:solidFill>
              </a:defRPr>
            </a:lvl2pPr>
            <a:lvl3pPr>
              <a:defRPr sz="863">
                <a:solidFill>
                  <a:srgbClr val="FFFFFF"/>
                </a:solidFill>
              </a:defRPr>
            </a:lvl3pPr>
            <a:lvl4pPr>
              <a:defRPr sz="776">
                <a:solidFill>
                  <a:srgbClr val="FFFFFF"/>
                </a:solidFill>
              </a:defRPr>
            </a:lvl4pPr>
            <a:lvl5pPr>
              <a:defRPr sz="776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27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71677" y="6111877"/>
            <a:ext cx="26289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00577" y="6111877"/>
            <a:ext cx="52578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702" y="435768"/>
            <a:ext cx="681410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276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2221" r="1444" b="3334"/>
          <a:stretch/>
        </p:blipFill>
        <p:spPr>
          <a:xfrm>
            <a:off x="0" y="25400"/>
            <a:ext cx="10515600" cy="680155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52400" y="152400"/>
            <a:ext cx="102108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 userDrawn="1"/>
        </p:nvSpPr>
        <p:spPr>
          <a:xfrm>
            <a:off x="-38100" y="6426200"/>
            <a:ext cx="495300" cy="35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 userDrawn="1"/>
        </p:nvSpPr>
        <p:spPr>
          <a:xfrm>
            <a:off x="38100" y="6096000"/>
            <a:ext cx="495300" cy="35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 userDrawn="1"/>
        </p:nvSpPr>
        <p:spPr>
          <a:xfrm>
            <a:off x="304800" y="6398684"/>
            <a:ext cx="495300" cy="35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 userDrawn="1"/>
        </p:nvSpPr>
        <p:spPr>
          <a:xfrm>
            <a:off x="9753600" y="254000"/>
            <a:ext cx="4953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 userDrawn="1"/>
        </p:nvSpPr>
        <p:spPr>
          <a:xfrm>
            <a:off x="9829800" y="-76200"/>
            <a:ext cx="4953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 userDrawn="1"/>
        </p:nvSpPr>
        <p:spPr>
          <a:xfrm>
            <a:off x="10096500" y="226484"/>
            <a:ext cx="495300" cy="431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10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28714" indent="-228714" algn="l" rtl="0" eaLnBrk="1" latinLnBrk="0" hangingPunct="1">
        <a:spcBef>
          <a:spcPts val="216"/>
        </a:spcBef>
        <a:buClr>
          <a:schemeClr val="accent1"/>
        </a:buClr>
        <a:buSzPct val="80000"/>
        <a:buFont typeface="Wingdings 2"/>
        <a:buChar char=""/>
        <a:defRPr kumimoji="0" sz="2415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73202" indent="-173507" algn="l" rtl="0" eaLnBrk="1" latinLnBrk="0" hangingPunct="1">
        <a:spcBef>
          <a:spcPts val="216"/>
        </a:spcBef>
        <a:buClr>
          <a:schemeClr val="accent1"/>
        </a:buClr>
        <a:buSzPct val="100000"/>
        <a:buFont typeface="Verdana"/>
        <a:buChar char="◦"/>
        <a:defRPr kumimoji="0" sz="2070" kern="1200">
          <a:solidFill>
            <a:schemeClr val="tx1"/>
          </a:solidFill>
          <a:latin typeface="+mn-lt"/>
          <a:ea typeface="+mn-ea"/>
          <a:cs typeface="+mn-cs"/>
        </a:defRPr>
      </a:lvl2pPr>
      <a:lvl3pPr marL="678256" indent="-157734" algn="l" rtl="0" eaLnBrk="1" latinLnBrk="0" hangingPunct="1">
        <a:spcBef>
          <a:spcPts val="216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883310" indent="-157734" algn="l" rtl="0" eaLnBrk="1" latinLnBrk="0" hangingPunct="1">
        <a:spcBef>
          <a:spcPts val="198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639" kern="1200">
          <a:solidFill>
            <a:schemeClr val="tx1"/>
          </a:solidFill>
          <a:latin typeface="+mn-lt"/>
          <a:ea typeface="+mn-ea"/>
          <a:cs typeface="+mn-cs"/>
        </a:defRPr>
      </a:lvl4pPr>
      <a:lvl5pPr marL="1104138" indent="-157734" algn="l" rtl="0" eaLnBrk="1" latinLnBrk="0" hangingPunct="1">
        <a:spcBef>
          <a:spcPts val="21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53" kern="1200">
          <a:solidFill>
            <a:schemeClr val="tx1"/>
          </a:solidFill>
          <a:latin typeface="+mn-lt"/>
          <a:ea typeface="+mn-ea"/>
          <a:cs typeface="+mn-cs"/>
        </a:defRPr>
      </a:lvl5pPr>
      <a:lvl6pPr marL="1285532" indent="-157734" algn="l" rtl="0" eaLnBrk="1" latinLnBrk="0" hangingPunct="1">
        <a:spcBef>
          <a:spcPts val="21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466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66926" indent="-157734" algn="l" rtl="0" eaLnBrk="1" latinLnBrk="0" hangingPunct="1">
        <a:spcBef>
          <a:spcPts val="22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294" kern="1200">
          <a:solidFill>
            <a:schemeClr val="tx1"/>
          </a:solidFill>
          <a:latin typeface="+mn-lt"/>
          <a:ea typeface="+mn-ea"/>
          <a:cs typeface="+mn-cs"/>
        </a:defRPr>
      </a:lvl7pPr>
      <a:lvl8pPr marL="1656207" indent="-157734" algn="l" rtl="0" eaLnBrk="1" latinLnBrk="0" hangingPunct="1">
        <a:spcBef>
          <a:spcPts val="222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94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3375" indent="-157734" algn="l" rtl="0" eaLnBrk="1" latinLnBrk="0" hangingPunct="1">
        <a:spcBef>
          <a:spcPts val="22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294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4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88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773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1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66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60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4800"/>
            <a:ext cx="10134599" cy="62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1371600"/>
            <a:ext cx="5310978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1049736" y="5361043"/>
            <a:ext cx="268633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খেলাগেহ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1049736" y="3782878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1049736" y="1851436"/>
            <a:ext cx="230306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6588458" y="1851436"/>
            <a:ext cx="300272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নমস্কার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088" y="3283082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6588458" y="3782878"/>
            <a:ext cx="350427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13865"/>
          <a:stretch/>
        </p:blipFill>
        <p:spPr bwMode="auto">
          <a:xfrm>
            <a:off x="4038088" y="502920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6588459" y="5388339"/>
            <a:ext cx="3163293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খেলাঘর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3697288" y="283608"/>
            <a:ext cx="3044825" cy="783193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88" y="1444909"/>
            <a:ext cx="2194560" cy="1459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2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1049736" y="5361043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পঁহুছিনু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1049736" y="3782878"/>
            <a:ext cx="19812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তৃষাতুর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1049736" y="1851436"/>
            <a:ext cx="1931988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নিশিথ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6588458" y="1851436"/>
            <a:ext cx="300272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088" y="3396989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6588458" y="3782878"/>
            <a:ext cx="3504274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পিপাসায়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কাতর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r="9348" b="8759"/>
          <a:stretch/>
        </p:blipFill>
        <p:spPr bwMode="auto">
          <a:xfrm>
            <a:off x="4038088" y="518160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6588459" y="5361043"/>
            <a:ext cx="3163293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3697288" y="283608"/>
            <a:ext cx="3044825" cy="783193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88" y="144308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6112193" y="3626167"/>
            <a:ext cx="1971675" cy="1905953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9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79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234565" y="1260158"/>
            <a:ext cx="2366010" cy="184023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1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14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508" y="3166110"/>
            <a:ext cx="3286125" cy="2694623"/>
          </a:xfrm>
          <a:prstGeom prst="round2DiagRect">
            <a:avLst/>
          </a:prstGeom>
        </p:spPr>
      </p:pic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4967" y="931545"/>
            <a:ext cx="3220403" cy="2415302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1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0792" y="409434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280" y="4724400"/>
            <a:ext cx="8755039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পারবে।গরিবদের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0"/>
          <a:stretch/>
        </p:blipFill>
        <p:spPr>
          <a:xfrm>
            <a:off x="2779324" y="1219200"/>
            <a:ext cx="4875066" cy="315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5895" r="13747" b="7572"/>
          <a:stretch/>
        </p:blipFill>
        <p:spPr>
          <a:xfrm>
            <a:off x="2899410" y="526256"/>
            <a:ext cx="4339590" cy="5805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81000"/>
            <a:ext cx="236601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</a:t>
            </a:r>
            <a:r>
              <a:rPr lang="bn-BD" sz="40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endParaRPr lang="en-US" sz="3450" b="1" u="sng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45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50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140" y="5672346"/>
            <a:ext cx="2234565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1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bn-BD" sz="2415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415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841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4880" y="475344"/>
            <a:ext cx="5669920" cy="914400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0">
                <a:srgbClr val="EB1384"/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562326"/>
            <a:ext cx="4114800" cy="2738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712934" y="1447801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1021" y="4350361"/>
            <a:ext cx="9225885" cy="1981200"/>
            <a:chOff x="502420" y="4350361"/>
            <a:chExt cx="9225885" cy="1981200"/>
          </a:xfrm>
        </p:grpSpPr>
        <p:sp>
          <p:nvSpPr>
            <p:cNvPr id="4" name="Cloud Callout 3"/>
            <p:cNvSpPr/>
            <p:nvPr/>
          </p:nvSpPr>
          <p:spPr>
            <a:xfrm>
              <a:off x="502420" y="4350361"/>
              <a:ext cx="9225885" cy="1981200"/>
            </a:xfrm>
            <a:prstGeom prst="cloudCallout">
              <a:avLst>
                <a:gd name="adj1" fmla="val 16530"/>
                <a:gd name="adj2" fmla="val -2288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48000">
                  <a:srgbClr val="0070C0">
                    <a:tint val="44500"/>
                    <a:satMod val="160000"/>
                  </a:srgbClr>
                </a:gs>
                <a:gs pos="100000">
                  <a:srgbClr val="EB1384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406400" algn="l"/>
                </a:tabLst>
              </a:pP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85142" y="4800600"/>
              <a:ext cx="698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406400" algn="l"/>
                </a:tabLst>
              </a:pP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উদ্দেশ্য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053" y="3581400"/>
            <a:ext cx="8035347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নমোনমো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স্নিগ্ধ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অবারিত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গগনললাট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পদধূলি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9350"/>
          <a:stretch/>
        </p:blipFill>
        <p:spPr>
          <a:xfrm>
            <a:off x="1327614" y="990600"/>
            <a:ext cx="384048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80" y="990600"/>
            <a:ext cx="3840480" cy="246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20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999" y="3505200"/>
            <a:ext cx="8291168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ছায়াসুনিবীড়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পল্লবঘন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আম্রকানন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খেলাগেহ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নিশিথশীতল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বুকভরা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আনচান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4" y="990600"/>
            <a:ext cx="3840480" cy="24688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86" y="990600"/>
            <a:ext cx="3840480" cy="246888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2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216" y="3505200"/>
            <a:ext cx="8291168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প্রবেশিনু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রথতলা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হাটখোলা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নন্দির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পহুছিনু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4" y="960120"/>
            <a:ext cx="3840480" cy="24688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960120"/>
            <a:ext cx="3840480" cy="24688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4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216" y="3505200"/>
            <a:ext cx="8291168" cy="304698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দরিদ্রমাতা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ভুলাইতে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পাঁচরঙা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94" y="990600"/>
            <a:ext cx="3840480" cy="246888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990600"/>
            <a:ext cx="3840480" cy="2468880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4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57325"/>
            <a:ext cx="2073039" cy="2625861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1219200" y="4256643"/>
            <a:ext cx="8077200" cy="2561893"/>
            <a:chOff x="419100" y="3201889"/>
            <a:chExt cx="936487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53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599" cy="661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105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95796" y="3201889"/>
              <a:ext cx="3657600" cy="1645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450" dirty="0"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2760" dirty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IN" sz="2415" dirty="0"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0172" y="3232905"/>
              <a:ext cx="3733798" cy="15843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5" dirty="0" err="1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105" dirty="0"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en-US" sz="3105" dirty="0" err="1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3105" dirty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105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760" dirty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2760" dirty="0">
                  <a:latin typeface="NikoshBAN" pitchFamily="2" charset="0"/>
                  <a:cs typeface="NikoshBAN" pitchFamily="2" charset="0"/>
                </a:rPr>
                <a:t>ম </a:t>
              </a:r>
              <a:r>
                <a:rPr lang="en-US" sz="2760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760" dirty="0">
                  <a:latin typeface="NikoshBAN" pitchFamily="2" charset="0"/>
                  <a:cs typeface="NikoshBAN" pitchFamily="2" charset="0"/>
                </a:rPr>
                <a:t> </a:t>
              </a:r>
              <a:endParaRPr lang="bn-IN" sz="276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15" dirty="0">
                  <a:latin typeface="NikoshBAN" pitchFamily="2" charset="0"/>
                  <a:cs typeface="NikoshBAN" pitchFamily="2" charset="0"/>
                </a:rPr>
                <a:t>কবিতা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3" y="1457326"/>
            <a:ext cx="1934317" cy="2625861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>
            <a:off x="5248700" y="504967"/>
            <a:ext cx="0" cy="5514835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75260" y="968991"/>
            <a:ext cx="13648" cy="4380191"/>
          </a:xfrm>
          <a:prstGeom prst="line">
            <a:avLst/>
          </a:prstGeom>
          <a:ln w="38100">
            <a:solidFill>
              <a:srgbClr val="EB1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431808" y="968991"/>
            <a:ext cx="13648" cy="4380191"/>
          </a:xfrm>
          <a:prstGeom prst="line">
            <a:avLst/>
          </a:prstGeom>
          <a:ln w="38100">
            <a:solidFill>
              <a:srgbClr val="EB1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37258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216" y="4043615"/>
            <a:ext cx="8291168" cy="206210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বিদীর্ণহিয়া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1222497"/>
            <a:ext cx="4290554" cy="2468880"/>
            <a:chOff x="1112216" y="1222497"/>
            <a:chExt cx="4290554" cy="2383876"/>
          </a:xfrm>
        </p:grpSpPr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4" r="21308"/>
            <a:stretch/>
          </p:blipFill>
          <p:spPr>
            <a:xfrm>
              <a:off x="3116770" y="1228933"/>
              <a:ext cx="2286000" cy="237744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16" y="1222497"/>
              <a:ext cx="2286000" cy="237744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17" y="1229162"/>
            <a:ext cx="3840480" cy="246888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2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3746046" y="248877"/>
            <a:ext cx="3188154" cy="81554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190" b="1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190" b="1" dirty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190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19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7060"/>
              </p:ext>
            </p:extLst>
          </p:nvPr>
        </p:nvGraphicFramePr>
        <p:xfrm>
          <a:off x="1181226" y="4495800"/>
          <a:ext cx="8877174" cy="21118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38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8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61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/>
                        <a:t>    </a:t>
                      </a:r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ক ’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4" marR="95794" marT="47897" marB="47897">
                    <a:solidFill>
                      <a:schemeClr val="accent1">
                        <a:lumMod val="40000"/>
                        <a:lumOff val="6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খ ’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4" marR="95794" marT="47897" marB="47897">
                    <a:solidFill>
                      <a:srgbClr val="00B0F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5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১নং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অংশটির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মূলকথা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L="95794" marR="95794" marT="47897" marB="478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২নং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অংশটির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মূলকথা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400" dirty="0"/>
                    </a:p>
                  </a:txBody>
                  <a:tcPr marL="95794" marR="95794" marT="47897" marB="478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510588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১নং--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3193789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228980" y="421028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6226" y="1244246"/>
            <a:ext cx="803534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নমোনমো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6227" y="2895600"/>
            <a:ext cx="8035347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দরিদ্রমাতা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ভুলাইতে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243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470" y="1090443"/>
            <a:ext cx="2209231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578" y="2263676"/>
            <a:ext cx="92452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প্রয়োগ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9310" y="1409497"/>
            <a:ext cx="694549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 রবীন্দ্রনাথ ঠাকুর জন্মগ্রহন করেছেন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33604"/>
            <a:ext cx="2749163" cy="593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২০৬১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7497" y="2245997"/>
            <a:ext cx="2765298" cy="593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১৯৬১ সালে 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447802" y="3059822"/>
            <a:ext cx="2762002" cy="566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১৮১৯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4366" y="3116686"/>
            <a:ext cx="2750215" cy="566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১৮৬১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310" y="3699328"/>
            <a:ext cx="604647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7336" y="4546283"/>
            <a:ext cx="2375222" cy="604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671383" y="4565222"/>
            <a:ext cx="2326499" cy="585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484150" y="5348294"/>
            <a:ext cx="2348406" cy="574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তীর্থস্থান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4687030" y="5348294"/>
            <a:ext cx="2323370" cy="5740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ধ্যান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9310" y="570071"/>
            <a:ext cx="2720171" cy="64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4342" y="3045354"/>
            <a:ext cx="76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458200" y="597725"/>
            <a:ext cx="1314450" cy="126665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5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55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6849" y="5242198"/>
            <a:ext cx="109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788062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79310" y="1409497"/>
            <a:ext cx="702169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ব্যারিস্টারি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2233604"/>
            <a:ext cx="2749163" cy="5935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7497" y="2245997"/>
            <a:ext cx="2765298" cy="593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447802" y="3059822"/>
            <a:ext cx="2762002" cy="5663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4366" y="3116686"/>
            <a:ext cx="2750215" cy="5663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9310" y="3699328"/>
            <a:ext cx="6046470" cy="722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তৃষাতুর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7335" y="4546283"/>
            <a:ext cx="2817267" cy="604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671383" y="4565222"/>
            <a:ext cx="2759476" cy="585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484150" y="5348294"/>
            <a:ext cx="2785460" cy="574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পিপাসায়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7029" y="5348294"/>
            <a:ext cx="2755765" cy="5740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ধ্যান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9310" y="570071"/>
            <a:ext cx="2720171" cy="64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2818" y="2881329"/>
            <a:ext cx="46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458200" y="597725"/>
            <a:ext cx="1314450" cy="126665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095" y="5193050"/>
            <a:ext cx="1275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3235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3679091" y="1073924"/>
            <a:ext cx="2627530" cy="6895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45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45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92" y="1917384"/>
            <a:ext cx="3088958" cy="203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08785" y="4086226"/>
            <a:ext cx="7098030" cy="16850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জন্মস্থানের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5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45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5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44" y="581547"/>
            <a:ext cx="5828833" cy="3914253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2268940" y="4495800"/>
            <a:ext cx="6455393" cy="1659341"/>
            <a:chOff x="2040339" y="4271749"/>
            <a:chExt cx="6455393" cy="1883391"/>
          </a:xfrm>
        </p:grpSpPr>
        <p:sp>
          <p:nvSpPr>
            <p:cNvPr id="8" name="Up Arrow Callout 7"/>
            <p:cNvSpPr/>
            <p:nvPr/>
          </p:nvSpPr>
          <p:spPr>
            <a:xfrm>
              <a:off x="2060811" y="4271749"/>
              <a:ext cx="6434921" cy="1883391"/>
            </a:xfrm>
            <a:prstGeom prst="upArrowCallout">
              <a:avLst>
                <a:gd name="adj1" fmla="val 30797"/>
                <a:gd name="adj2" fmla="val 22826"/>
                <a:gd name="adj3" fmla="val 27174"/>
                <a:gd name="adj4" fmla="val 6642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0339" y="5077922"/>
              <a:ext cx="6448567" cy="58477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ভালবাসা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4512" y="428699"/>
            <a:ext cx="9826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31376" y="400691"/>
            <a:ext cx="420624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34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nowe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4" y="1402080"/>
            <a:ext cx="4511099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88" y="1402080"/>
            <a:ext cx="4534525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953" y="4825425"/>
            <a:ext cx="17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চাষের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3394" y="4825425"/>
            <a:ext cx="170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বিস্তীর্ণ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53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01238"/>
            <a:ext cx="8241323" cy="5455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3235" y="1523048"/>
            <a:ext cx="4929188" cy="33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53" dirty="0"/>
              <a:t> </a:t>
            </a:r>
            <a:endParaRPr lang="en-US" sz="1553" dirty="0"/>
          </a:p>
        </p:txBody>
      </p:sp>
      <p:sp>
        <p:nvSpPr>
          <p:cNvPr id="4" name="Rectangle 3"/>
          <p:cNvSpPr/>
          <p:nvPr/>
        </p:nvSpPr>
        <p:spPr>
          <a:xfrm>
            <a:off x="3110752" y="1310284"/>
            <a:ext cx="6261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</a:t>
            </a:r>
            <a:r>
              <a:rPr lang="bn-BD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</a:t>
            </a:r>
            <a:r>
              <a:rPr lang="bn-BD" sz="8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7546" y="2757538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40" b="70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4"/>
          <a:stretch/>
        </p:blipFill>
        <p:spPr>
          <a:xfrm>
            <a:off x="2431733" y="2464550"/>
            <a:ext cx="2118360" cy="2266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4206240" y="3272911"/>
            <a:ext cx="2118360" cy="24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7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2 -0.15857 L 0.04092 -0.15834 C 0.04469 -0.15996 0.04862 -0.16111 0.05254 -0.16273 C 0.0539 -0.1632 0.05511 -0.16412 0.05647 -0.16459 C 0.05858 -0.16551 0.06069 -0.16598 0.06296 -0.16667 C 0.06598 -0.16598 0.07096 -0.16898 0.07202 -0.16459 C 0.07549 -0.14885 0.07337 -0.13148 0.07458 -0.11482 C 0.07473 -0.11181 0.07685 -0.10486 0.07851 -0.10301 C 0.07956 -0.10162 0.08107 -0.10162 0.08243 -0.10093 C 0.08409 -0.10486 0.08575 -0.10903 0.08757 -0.11297 C 0.0924 -0.12269 0.09028 -0.11806 0.09406 -0.12685 C 0.09451 -0.12477 0.09526 -0.12292 0.09542 -0.12084 C 0.09602 -0.11158 0.09542 -0.10209 0.09662 -0.09306 C 0.09723 -0.08935 0.09934 -0.08658 0.10055 -0.0831 C 0.10145 -0.08056 0.10221 -0.07778 0.10311 -0.07523 C 0.10281 -0.06991 0.10327 -0.05348 0.10055 -0.04537 C 0.09979 -0.04329 0.09919 -0.04098 0.09798 -0.03935 C 0.09692 -0.03797 0.09542 -0.03797 0.09406 -0.03727 C 0.0924 -0.03797 0.09028 -0.03797 0.08892 -0.03935 C 0.08409 -0.04422 0.08696 -0.05278 0.08757 -0.05926 C 0.11746 -0.05695 0.10991 -0.06968 0.1161 -0.04723 C 0.11655 -0.04607 0.117 -0.04468 0.11746 -0.04329 L 0.08243 -0.15463 C 0.09964 -0.15533 0.117 -0.15533 0.13421 -0.15672 C 0.13572 -0.15672 0.13678 -0.1581 0.13814 -0.15857 C 0.14327 -0.16065 0.14856 -0.16273 0.15369 -0.16459 C 0.15927 -0.16898 0.15701 -0.16852 0.16018 -0.16852 L 0.13301 -0.13287 C 0.13769 -0.13542 0.14221 -0.14028 0.1472 -0.14074 C 0.15897 -0.1419 0.15308 -0.11297 0.15248 -0.10903 C 0.15203 -0.10672 0.15007 -0.10556 0.14856 -0.10486 C 0.14388 -0.10348 0.13904 -0.10394 0.13421 -0.10301 C 0.13165 -0.10255 0.12908 -0.10162 0.12651 -0.10093 C 0.13316 -0.09838 0.13753 -0.09746 0.14342 -0.09306 C 0.14478 -0.0919 0.14584 -0.08982 0.1472 -0.08912 C 0.15022 -0.08773 0.15339 -0.08773 0.15641 -0.08704 C 0.15761 -0.08519 0.15882 -0.08287 0.16018 -0.08102 C 0.16577 -0.07385 0.16531 -0.07824 0.16667 -0.06922 C 0.16682 -0.06852 0.16667 -0.06783 0.16667 -0.06713 L 0.14856 -0.14861 C 0.14599 -0.15394 0.14372 -0.15973 0.14071 -0.16459 C 0.1398 -0.16644 0.13829 -0.1676 0.13693 -0.16852 C 0.13074 -0.17338 0.11595 -0.17223 0.11353 -0.17246 C 0.10674 -0.1831 0.11187 -0.17338 0.10704 -0.18843 C 0.10417 -0.19723 0.10447 -0.19144 0.10447 -0.1963 L 0.17845 -0.15463 C 0.18358 -0.15394 0.18901 -0.15533 0.194 -0.15278 C 0.1952 -0.15185 0.19264 -0.14885 0.19264 -0.14676 C 0.19264 -0.08704 0.18826 -0.1088 0.19792 -0.0831 C 0.19837 -0.08172 0.19868 -0.08056 0.19913 -0.07917 L 0.19913 -0.14861 C 0.19551 -0.15348 0.18977 -0.15903 0.1875 -0.16667 C 0.18645 -0.17037 0.18494 -0.17848 0.18494 -0.17824 C 0.18539 -0.18056 0.18554 -0.18264 0.18615 -0.18449 C 0.1869 -0.18658 0.18766 -0.18866 0.18886 -0.19051 C 0.19128 -0.19422 0.19339 -0.19491 0.19656 -0.1963 C 0.2026 -0.19584 0.20864 -0.19537 0.21468 -0.19445 C 0.22011 -0.19352 0.22283 -0.19236 0.22766 -0.19051 C 0.22947 -0.18843 0.23098 -0.18611 0.23295 -0.18449 C 0.23415 -0.18334 0.23551 -0.18334 0.23687 -0.18241 C 0.23823 -0.18148 0.23944 -0.17986 0.24064 -0.17848 C 0.24291 -0.17917 0.24517 -0.1794 0.24714 -0.18056 C 0.24865 -0.18125 0.2497 -0.18334 0.25106 -0.18449 C 0.25197 -0.18519 0.25287 -0.18588 0.25363 -0.18658 L 0.1875 -0.14283 C 0.2097 -0.15023 0.19143 -0.14514 0.22645 -0.14861 C 0.23008 -0.14908 0.24457 -0.15185 0.24849 -0.15278 C 0.24985 -0.15324 0.25106 -0.15417 0.25242 -0.15463 C 0.25544 -0.15556 0.25861 -0.1581 0.26148 -0.15672 C 0.26284 -0.15602 0.26103 -0.15232 0.26012 -0.1507 C 0.25785 -0.1463 0.25499 -0.14283 0.25242 -0.13866 C 0.24759 -0.13148 0.24834 -0.13218 0.242 -0.12477 C 0.2408 -0.12338 0.23944 -0.12199 0.23808 -0.12084 C 0.23687 -0.11991 0.23551 -0.11968 0.23415 -0.11898 C 0.22177 -0.11181 0.23264 -0.11736 0.22389 -0.11297 C 0.25197 -0.0794 0.22404 -0.10996 0.242 -0.09514 C 0.24472 -0.09283 0.24985 -0.08704 0.24985 -0.08681 C 0.25046 -0.08519 0.25635 -0.07315 0.24849 -0.07315 C 0.24714 -0.07315 0.24774 -0.07732 0.24714 -0.07917 C 0.24653 -0.08125 0.24548 -0.0831 0.24457 -0.08519 C 0.24412 -0.08773 0.24366 -0.09028 0.24336 -0.09306 C 0.24125 -0.10695 0.24261 -0.10185 0.23944 -0.11898 C 0.23868 -0.12292 0.23763 -0.12685 0.23687 -0.13079 C 0.23189 -0.15648 0.23581 -0.14607 0.23038 -0.15857 C 0.23883 -0.16736 0.23174 -0.16158 0.24985 -0.16459 C 0.25242 -0.16505 0.25499 -0.16598 0.25755 -0.16667 C 0.27959 -0.16343 0.27295 -0.17014 0.26797 -0.15857 C 0.26721 -0.15695 0.26706 -0.15463 0.26661 -0.15278 C 0.26706 -0.14815 0.26737 -0.14329 0.26797 -0.13866 C 0.26827 -0.13611 0.26812 -0.13287 0.26933 -0.13079 C 0.27054 -0.12848 0.27265 -0.12778 0.27446 -0.12685 C 0.27612 -0.12593 0.27793 -0.1257 0.27959 -0.12477 C 0.28095 -0.12431 0.28216 -0.12361 0.28352 -0.12292 C 0.28533 -0.12361 0.28729 -0.12338 0.28865 -0.12477 C 0.29092 -0.12709 0.29182 -0.13334 0.29258 -0.13681 C 0.29137 -0.1375 0.29001 -0.13912 0.28865 -0.13866 C 0.28125 -0.13727 0.28322 -0.13542 0.27959 -0.12894 C 0.27854 -0.12662 0.27703 -0.12477 0.27582 -0.12292 C 0.27537 -0.12084 0.27507 -0.11875 0.27446 -0.1169 C 0.26933 -0.10139 0.26269 -0.11181 0.29394 -0.10903 C 0.29439 -0.10695 0.29469 -0.10486 0.29514 -0.10301 C 0.29605 -0.09954 0.29711 -0.09653 0.29786 -0.09306 C 0.29831 -0.09051 0.29862 -0.08773 0.29907 -0.08519 C 0.30284 -0.06505 0.29771 -0.09607 0.30164 -0.07107 C 0.30526 -0.08727 0.30465 -0.08241 0.30164 -0.11297 C 0.30103 -0.11922 0.29892 -0.12477 0.29786 -0.13079 C 0.29514 -0.14468 0.29258 -0.15857 0.29001 -0.17246 C 0.28956 -0.17523 0.28971 -0.17824 0.28865 -0.18056 C 0.28563 -0.1875 0.28609 -0.18403 0.28609 -0.19051 L 0.28216 -0.15857 C 0.28835 -0.15787 0.29439 -0.15672 0.30043 -0.15672 C 0.31084 -0.15672 0.31598 -0.15834 0.32503 -0.16065 C 0.32685 -0.15996 0.33002 -0.16135 0.33032 -0.15857 C 0.33062 -0.15486 0.32745 -0.15232 0.32639 -0.14861 C 0.32564 -0.1463 0.32398 -0.13241 0.32383 -0.13079 C 0.32413 -0.12292 0.32443 -0.11482 0.32503 -0.10695 C 0.32534 -0.10417 0.32594 -0.10162 0.32639 -0.09908 C 0.32685 -0.0956 0.3276 -0.08912 0.3276 -0.08889 L 0.38482 -0.15857 C 0.38361 -0.1551 0.37833 -0.14167 0.37833 -0.13473 C 0.37833 -0.13079 0.37908 -0.12685 0.37953 -0.12292 C 0.37999 -0.12014 0.37968 -0.1169 0.38089 -0.11482 C 0.3821 -0.11273 0.38784 -0.10996 0.38995 -0.10903 C 0.39086 -0.11088 0.39101 -0.11482 0.39252 -0.11482 C 0.39418 -0.11482 0.39508 -0.11135 0.39508 -0.10903 C 0.39554 -0.10232 0.39523 -0.09537 0.39388 -0.08912 C 0.39342 -0.08681 0.39131 -0.08611 0.38995 -0.08519 C 0.38874 -0.08426 0.38738 -0.08357 0.38603 -0.0831 C 0.38255 -0.08172 0.37908 -0.08056 0.37561 -0.07917 C 0.37395 -0.07963 0.36519 -0.08148 0.36263 -0.0831 C 0.3593 -0.08542 0.35598 -0.09144 0.35357 -0.09514 C 0.35311 -0.09838 0.35281 -0.10162 0.35236 -0.10486 C 0.35206 -0.10695 0.35115 -0.1088 0.351 -0.11088 C 0.35025 -0.12338 0.34979 -0.14861 0.34979 -0.14838 L 0.38603 -0.16459 C 0.38648 -0.15463 0.38633 -0.14468 0.38738 -0.13473 C 0.38769 -0.13241 0.38889 -0.13056 0.38995 -0.12894 C 0.39312 -0.12315 0.39388 -0.12269 0.3978 -0.11898 C 0.40157 -0.11945 0.40595 -0.11829 0.40942 -0.12084 C 0.41063 -0.12176 0.40942 -0.12685 0.40807 -0.12685 C 0.40671 -0.12685 0.40731 -0.12292 0.40686 -0.12084 C 0.40701 -0.11574 0.40822 -0.08241 0.40942 -0.07315 C 0.41003 -0.06898 0.41048 -0.06482 0.41199 -0.06135 C 0.4132 -0.05857 0.41728 -0.05533 0.41728 -0.0551 L 0.36534 -0.14468 C 0.37742 -0.14398 0.3895 -0.14283 0.40157 -0.14283 C 0.41154 -0.14283 0.4215 -0.14352 0.43147 -0.14468 C 0.43282 -0.14491 0.43539 -0.14676 0.43539 -0.14653 L 0.4289 -0.15857 C 0.43026 -0.15324 0.43162 -0.14815 0.43282 -0.14283 C 0.43509 -0.13148 0.43599 -0.12269 0.4366 -0.11088 C 0.43675 -0.10834 0.4366 -0.10556 0.4366 -0.10301 L 0.42754 -0.16459 C 0.42799 -0.17199 0.42814 -0.17917 0.4289 -0.18658 C 0.42905 -0.18866 0.42935 -0.19074 0.43026 -0.19236 C 0.43116 -0.19422 0.43282 -0.19514 0.43403 -0.1963 C 0.43569 -0.19607 0.44958 -0.19375 0.4523 -0.19236 C 0.45411 -0.19167 0.45562 -0.18935 0.45743 -0.18843 C 0.45955 -0.1875 0.46181 -0.18727 0.46392 -0.18658 C 0.46574 -0.18588 0.4674 -0.18519 0.46906 -0.18449 C 0.47177 -0.18334 0.47691 -0.18056 0.47691 -0.18033 C 0.48823 -0.18264 0.48566 -0.17778 0.48853 -0.18658 L 0.4366 -0.15278 C 0.45487 -0.15139 0.46302 -0.1632 0.46906 -0.14468 C 0.47011 -0.14144 0.47087 -0.1382 0.47177 -0.13473 C 0.47208 -0.13148 0.47253 -0.12824 0.47298 -0.12477 C 0.47328 -0.12292 0.47434 -0.12107 0.47434 -0.11898 C 0.47434 -0.11227 0.47343 -0.10556 0.47298 -0.09908 C 0.47268 -0.09908 0.45758 -0.1007 0.45607 -0.10486 C 0.45502 -0.10857 0.45698 -0.11297 0.45743 -0.1169 C 0.46045 -0.11621 0.46362 -0.11621 0.46649 -0.11482 C 0.468 -0.11412 0.46906 -0.11204 0.47042 -0.11088 C 0.47162 -0.10996 0.47298 -0.10973 0.47434 -0.10903 C 0.476 -0.10625 0.47796 -0.10394 0.47947 -0.10093 C 0.48053 -0.09908 0.48113 -0.09676 0.48204 -0.09514 C 0.48461 -0.09074 0.48989 -0.0831 0.48989 -0.08287 C 0.49034 -0.08102 0.49049 -0.07894 0.49125 -0.07709 C 0.49185 -0.075 0.49442 -0.06898 0.49382 -0.07107 C 0.49261 -0.07454 0.49125 -0.07778 0.48989 -0.08102 C 0.48596 -0.11111 0.49095 -0.07385 0.48732 -0.09908 C 0.48687 -0.10232 0.48657 -0.10579 0.48596 -0.10903 C 0.48521 -0.11297 0.4834 -0.12084 0.4834 -0.1206 C 0.48687 -0.17894 0.47645 -0.16412 0.49382 -0.16273 C 0.49849 -0.16227 0.50333 -0.16273 0.50801 -0.16273 L 0.51072 -0.16273 " pathEditMode="relative" rAng="0" ptsTypes="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1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37 -0.09606 L 0.05737 -0.09583 C 0.06734 -0.09953 0.0779 -0.10416 0.08847 -0.10208 C 0.08983 -0.10185 0.08938 -0.09815 0.08968 -0.09606 C 0.07821 -0.07847 0.08349 -0.08449 0.07549 -0.07616 C 0.07836 -0.07176 0.08017 -0.06991 0.08198 -0.06435 C 0.08258 -0.0625 0.08228 -0.05972 0.08319 -0.05833 C 0.0847 -0.05625 0.08681 -0.05578 0.08847 -0.0544 C 0.08983 -0.05301 0.09104 -0.05162 0.0924 -0.05023 C 0.09194 -0.05301 0.09134 -0.05555 0.09104 -0.05833 C 0.09043 -0.06296 0.09058 -0.06782 0.08968 -0.07222 C 0.08923 -0.07453 0.08787 -0.07616 0.08711 -0.07824 C 0.0853 -0.08379 0.0859 -0.08565 0.0859 -0.09213 L 0.08319 -0.04028 L 0.09889 -0.09213 C 0.10387 -0.09305 0.11715 -0.09653 0.12214 -0.09213 C 0.1235 -0.09097 0.12063 -0.08796 0.11957 -0.08611 C 0.11806 -0.08333 0.11625 -0.08055 0.11444 -0.07824 C 0.11323 -0.07662 0.11172 -0.07569 0.11051 -0.0743 C 0.1087 -0.07222 0.10704 -0.07014 0.10538 -0.06828 C 0.10659 -0.0669 0.10779 -0.06528 0.10915 -0.06435 C 0.11172 -0.0625 0.11444 -0.06157 0.117 -0.06018 C 0.11836 -0.05972 0.11972 -0.05949 0.12093 -0.05833 L 0.12485 -0.0544 C 0.12697 -0.06435 0.12651 -0.05833 0.1235 -0.07222 C 0.12304 -0.0743 0.12304 -0.07662 0.12214 -0.07824 C 0.11882 -0.08495 0.11776 -0.08634 0.11564 -0.09421 C 0.11549 -0.09467 0.11564 -0.09537 0.11564 -0.09606 L 0.11187 -0.10023 C 0.11217 -0.10602 0.10991 -0.11481 0.11308 -0.11805 C 0.11429 -0.11921 0.13301 -0.11481 0.13648 -0.11412 C 0.13784 -0.11203 0.13935 -0.11041 0.1404 -0.1081 C 0.14146 -0.10555 0.14282 -0.09352 0.14297 -0.09213 C 0.14448 -0.04444 0.14418 -0.06435 0.14418 -0.03241 L 0.14946 -0.06828 C 0.15656 -0.08565 0.15218 -0.08611 0.16109 -0.08217 C 0.16244 -0.08171 0.16365 -0.08078 0.16501 -0.08009 C 0.16637 -0.07824 0.16803 -0.07662 0.16894 -0.0743 C 0.16984 -0.07176 0.1718 -0.06504 0.17014 -0.0662 C 0.16773 -0.06805 0.16592 -0.07801 0.16501 -0.08217 C 0.16456 -0.0875 0.16471 -0.09305 0.16365 -0.09815 C 0.16335 -0.10046 0.16169 -0.10185 0.16109 -0.10416 C 0.16033 -0.10787 0.16033 -0.11203 0.15988 -0.11597 C 0.15958 -0.11805 0.15897 -0.12014 0.15852 -0.12199 C 0.15807 -0.11944 0.15716 -0.1169 0.15716 -0.11412 C 0.15716 -0.10486 0.15792 -0.09537 0.15852 -0.08611 C 0.15897 -0.08055 0.16169 -0.07106 0.16244 -0.0662 L 0.16365 -0.05833 C 0.16637 -0.05903 0.16909 -0.05856 0.1715 -0.06018 C 0.17664 -0.06412 0.17165 -0.07407 0.17664 -0.05833 C 0.17996 -0.0331 0.17558 -0.06041 0.18056 -0.04236 C 0.18132 -0.03981 0.18313 -0.03634 0.18192 -0.03426 C 0.18086 -0.03264 0.1792 -0.0368 0.17799 -0.03842 C 0.17664 -0.04004 0.17543 -0.04259 0.17407 -0.04444 C 0.17407 -0.04421 0.16607 -0.0537 0.16501 -0.0544 C 0.14705 -0.0625 0.16124 -0.05231 0.15339 -0.05833 L 0.16637 -0.08819 C 0.17316 -0.08912 0.18766 -0.09074 0.1949 -0.09213 C 0.20864 -0.09491 0.19656 -0.09421 0.21045 -0.09421 L 0.19234 -0.05231 C 0.19264 -0.05833 0.19218 -0.06458 0.19354 -0.07014 C 0.19415 -0.07222 0.19626 -0.07315 0.19747 -0.07222 C 0.19943 -0.07083 0.19988 -0.06666 0.20139 -0.06435 C 0.20245 -0.0625 0.20396 -0.06157 0.20532 -0.06018 L 0.20789 -0.0544 C 0.20471 -0.06875 0.20849 -0.05069 0.20532 -0.06828 C 0.20487 -0.07037 0.20396 -0.07222 0.20396 -0.0743 C 0.20366 -0.08611 0.20396 -0.09815 0.20396 -0.11018 L 0.20909 -0.1081 C 0.21302 -0.10671 0.21694 -0.10555 0.22087 -0.10416 C 0.22223 -0.1037 0.22434 -0.10416 0.22479 -0.10208 C 0.2254 -0.09768 0.22389 -0.09282 0.22343 -0.08819 C 0.22298 -0.08426 0.22268 -0.08009 0.22208 -0.07616 C 0.22132 -0.07083 0.21951 -0.06574 0.21951 -0.06018 L 0.21951 -0.04838 L 0.23642 -0.08819 C 0.24683 -0.09166 0.24699 -0.09768 0.25061 -0.08611 C 0.25136 -0.08426 0.25151 -0.08217 0.25197 -0.08009 C 0.25106 -0.07824 0.25046 -0.07592 0.2494 -0.0743 C 0.24683 -0.07037 0.24472 -0.06991 0.24155 -0.06828 C 0.24291 -0.0662 0.24427 -0.06435 0.24548 -0.06227 C 0.24774 -0.0581 0.2491 -0.05324 0.25061 -0.04838 C 0.25393 -0.02824 0.25212 -0.0375 0.25589 -0.02037 C 0.25635 -0.01852 0.25514 -0.02453 0.25453 -0.02639 C 0.25212 -0.03611 0.25197 -0.03518 0.25061 -0.04444 C 0.24517 -0.08379 0.25046 -0.0456 0.24683 -0.08217 C 0.24472 -0.10254 0.24548 -0.07407 0.24548 -0.10416 L 0.27144 -0.08819 C 0.27537 -0.08958 0.27914 -0.09282 0.28307 -0.09213 C 0.28443 -0.0919 0.28443 -0.08819 0.28443 -0.08611 C 0.28443 -0.08333 0.28367 -0.08078 0.28307 -0.07824 C 0.28171 -0.07106 0.28201 -0.07291 0.27929 -0.0662 C 0.27778 -0.05972 0.27627 -0.05602 0.27929 -0.04838 C 0.2799 -0.04653 0.28186 -0.04699 0.28307 -0.04629 C 0.28427 -0.04375 0.28624 -0.03495 0.28956 -0.04236 C 0.29122 -0.04583 0.29137 -0.05023 0.29228 -0.0544 L 0.29348 -0.06018 C 0.29303 -0.06366 0.29303 -0.06713 0.29228 -0.07014 C 0.29092 -0.07569 0.28805 -0.07801 0.28578 -0.08217 C 0.28473 -0.08403 0.28412 -0.08634 0.28307 -0.08819 C 0.27476 -0.10347 0.28307 -0.08518 0.27657 -0.10023 C 0.27627 -0.10278 0.27582 -0.10555 0.27537 -0.1081 C 0.27491 -0.11018 0.27401 -0.11203 0.27401 -0.11412 C 0.27401 -0.11805 0.27537 -0.12592 0.27537 -0.12569 L 0.28835 -0.09606 C 0.29228 -0.09537 0.29605 -0.09421 0.29997 -0.09421 C 0.30345 -0.09421 0.30707 -0.09791 0.31039 -0.09606 C 0.31205 -0.09537 0.3113 -0.09074 0.31175 -0.08819 C 0.30964 -0.06967 0.31039 -0.08032 0.31039 -0.05625 L 0.31175 -0.09815 C 0.32036 -0.09884 0.32896 -0.10023 0.33757 -0.10023 C 0.34557 -0.10023 0.34315 -0.09745 0.33892 -0.09421 C 0.3359 -0.0919 0.33153 -0.0912 0.32851 -0.09028 C 0.32428 -0.08842 0.32458 -0.08819 0.32081 -0.08426 C 0.32337 -0.08287 0.32775 -0.08426 0.32851 -0.08009 C 0.32896 -0.07824 0.32941 -0.07616 0.32987 -0.0743 C 0.33077 -0.06898 0.33153 -0.06366 0.33243 -0.05833 C 0.33289 -0.05555 0.33319 -0.05301 0.33379 -0.05023 L 0.335 -0.04444 C 0.33424 -0.05625 0.33379 -0.06828 0.33243 -0.08009 C 0.33198 -0.08426 0.32911 -0.08958 0.33107 -0.09213 C 0.33228 -0.09352 0.343 -0.08912 0.34542 -0.08819 C 0.34677 -0.08611 0.34828 -0.08449 0.34934 -0.08217 C 0.35161 -0.07685 0.3507 -0.06713 0.34934 -0.06227 C 0.34904 -0.06111 0.34753 -0.06227 0.34677 -0.06227 L 0.33757 -0.0243 C 0.33455 -0.02847 0.33032 -0.03078 0.32851 -0.03634 C 0.3279 -0.03842 0.33092 -0.04004 0.33243 -0.04028 C 0.33636 -0.04074 0.34028 -0.03912 0.34406 -0.03842 C 0.34587 -0.03703 0.34783 -0.03634 0.34934 -0.03426 C 0.351 -0.03217 0.35327 -0.02639 0.35327 -0.02616 L 0.34798 -0.09028 C 0.36066 -0.09213 0.36972 -0.09467 0.38301 -0.09028 C 0.38452 -0.08958 0.38029 -0.08773 0.37923 -0.08611 C 0.37591 -0.08171 0.37365 -0.07592 0.37002 -0.07222 L 0.36232 -0.06435 C 0.3664 -0.05486 0.36338 -0.05903 0.37274 -0.0544 L 0.37651 -0.05231 C 0.37787 -0.05092 0.37999 -0.04606 0.38044 -0.04838 C 0.38119 -0.05162 0.37848 -0.05486 0.37787 -0.05833 C 0.37682 -0.06389 0.37697 -0.06898 0.37531 -0.0743 C 0.37455 -0.07639 0.3735 -0.07824 0.37274 -0.08009 C 0.37214 -0.08403 0.37138 -0.09213 0.37002 -0.09606 C 0.36942 -0.09838 0.36821 -0.1 0.36746 -0.10208 C 0.36685 -0.10393 0.36655 -0.10602 0.36625 -0.1081 C 0.36564 -0.11065 0.36489 -0.11597 0.36489 -0.11574 L 0.36353 -0.04629 L 0.36353 -0.04838 " pathEditMode="relative" rAng="0" ptsTypes="AAAAAAAAAAAAAAAAAAAAAAAAAAAAAAAAAAAAAAAAAAAAAAAAAAAAAAAAAAAAAAAAAAAAAAAAAAAAAAAAAAAAAAAAAAAAAAAAAAAAAAAAAAAAAAAAAAAAAAAAAAAAAAAAAAAAAAAAAAAAAAAAAAAA">
                                      <p:cBhvr>
                                        <p:cTn id="2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1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470" y="1090443"/>
            <a:ext cx="2209231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578" y="2220753"/>
            <a:ext cx="924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 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প্রয়োগ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পড়তে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ভাবগত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800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8490702"/>
              </p:ext>
            </p:extLst>
          </p:nvPr>
        </p:nvGraphicFramePr>
        <p:xfrm>
          <a:off x="2538484" y="837398"/>
          <a:ext cx="7748516" cy="52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1" y="313900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47870"/>
            <a:ext cx="1929753" cy="2619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785279" y="1574981"/>
            <a:ext cx="855261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909" y="3125335"/>
            <a:ext cx="855261" cy="70788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EB13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4000" dirty="0">
              <a:solidFill>
                <a:srgbClr val="EB13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573" y="4675689"/>
            <a:ext cx="974166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766948"/>
            <a:ext cx="255213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2535272"/>
              </p:ext>
            </p:extLst>
          </p:nvPr>
        </p:nvGraphicFramePr>
        <p:xfrm>
          <a:off x="2538484" y="837398"/>
          <a:ext cx="7748516" cy="52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1" y="313900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47870"/>
            <a:ext cx="1929753" cy="26196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676097" y="1489253"/>
            <a:ext cx="1133903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0608" y="3136612"/>
            <a:ext cx="123626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EB13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3200" dirty="0">
              <a:solidFill>
                <a:srgbClr val="EB13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573" y="4675689"/>
            <a:ext cx="974166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766948"/>
            <a:ext cx="255213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052" y="191349"/>
            <a:ext cx="3240044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0" y="1008418"/>
            <a:ext cx="1893096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9" y="3469941"/>
            <a:ext cx="200802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37" y="1008418"/>
            <a:ext cx="202006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89" y="3469941"/>
            <a:ext cx="2280683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19" y="1008418"/>
            <a:ext cx="2109019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0" y="3469941"/>
            <a:ext cx="2008022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7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6372" y="4466773"/>
            <a:ext cx="8222343" cy="1596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9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19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19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0" dirty="0" err="1" smtClean="0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419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9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190" dirty="0">
                <a:latin typeface="NikoshBAN" pitchFamily="2" charset="0"/>
                <a:cs typeface="NikoshBAN" pitchFamily="2" charset="0"/>
              </a:rPr>
              <a:t>।</a:t>
            </a:r>
            <a:endParaRPr lang="bn-BD" sz="419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573" y="1752601"/>
            <a:ext cx="3512457" cy="2337381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40792" y="409434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726582" y="1460213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20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1121</TotalTime>
  <Words>862</Words>
  <Application>Microsoft Office PowerPoint</Application>
  <PresentationFormat>Custom</PresentationFormat>
  <Paragraphs>163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NikoshBAN</vt:lpstr>
      <vt:lpstr>Times New Roman</vt:lpstr>
      <vt:lpstr>Verdana</vt:lpstr>
      <vt:lpstr>Vrinda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114</cp:revision>
  <dcterms:created xsi:type="dcterms:W3CDTF">2019-07-25T13:18:10Z</dcterms:created>
  <dcterms:modified xsi:type="dcterms:W3CDTF">2020-11-21T10:23:05Z</dcterms:modified>
</cp:coreProperties>
</file>