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59" r:id="rId4"/>
    <p:sldId id="263" r:id="rId5"/>
    <p:sldId id="258" r:id="rId6"/>
    <p:sldId id="257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E160F-0C96-4AE1-B295-9549FD31F4AD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E67AD-41DF-48B1-91F6-0F4C8D2F5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9" name="Picture 1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800" y="1828800"/>
            <a:ext cx="8077200" cy="2667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2622"/>
              </a:avLst>
            </a:prstTxWarp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Good morning everybody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76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191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first Olympic Games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38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first Olympic Games were held in Greece almost 3,000 years ago.      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8869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modern Olympic Games - 1896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599093"/>
            <a:ext cx="8631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modern Olympic Games started in 1896 ,and there have been 31 Olympic competitions  since then.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Ataur\Desktop\OOOO\ooooo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4059386" cy="2576703"/>
          </a:xfrm>
          <a:prstGeom prst="round2Diag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508" name="Picture 4" descr="C:\Users\Ataur\Desktop\OOOO\ooo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3887967" cy="2590800"/>
          </a:xfrm>
          <a:prstGeom prst="round2DiagRect">
            <a:avLst>
              <a:gd name="adj1" fmla="val 0"/>
              <a:gd name="adj2" fmla="val 17112"/>
            </a:avLst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 descr="20161124_13152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371600" y="1527858"/>
            <a:ext cx="6477000" cy="426334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43614"/>
            <a:ext cx="8305800" cy="646986"/>
          </a:xfrm>
          <a:prstGeom prst="wedgeRoundRectCallout">
            <a:avLst>
              <a:gd name="adj1" fmla="val -20208"/>
              <a:gd name="adj2" fmla="val 99781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Teacher’s loud reading and discuss the lesson.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4901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New words with sentences by using picture</a:t>
            </a:r>
            <a:endParaRPr lang="en-US" sz="36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495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Different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743200"/>
            <a:ext cx="4343400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Not the same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943600" y="3505200"/>
            <a:ext cx="304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5410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have many different kinds of pencil.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index55.jpg"/>
          <p:cNvPicPr>
            <a:picLocks noChangeAspect="1"/>
          </p:cNvPicPr>
          <p:nvPr/>
        </p:nvPicPr>
        <p:blipFill>
          <a:blip r:embed="rId2"/>
          <a:srcRect l="4654" r="25956"/>
          <a:stretch>
            <a:fillRect/>
          </a:stretch>
        </p:blipFill>
        <p:spPr>
          <a:xfrm>
            <a:off x="1143000" y="1600200"/>
            <a:ext cx="3352800" cy="270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66800" y="4582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Athlete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2753380"/>
            <a:ext cx="4572000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person proficient of sport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43600" y="3505200"/>
            <a:ext cx="304800" cy="1676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52826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13,000 athletes to compete in the Olympics.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imagejhg.jpg"/>
          <p:cNvPicPr>
            <a:picLocks noChangeAspect="1"/>
          </p:cNvPicPr>
          <p:nvPr/>
        </p:nvPicPr>
        <p:blipFill>
          <a:blip r:embed="rId3"/>
          <a:srcRect l="8076" r="10141" b="8676"/>
          <a:stretch>
            <a:fillRect/>
          </a:stretch>
        </p:blipFill>
        <p:spPr>
          <a:xfrm>
            <a:off x="762000" y="1524000"/>
            <a:ext cx="38100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371600" y="45059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Modern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2743200"/>
            <a:ext cx="4648200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Relating to present times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019800" y="3505200"/>
            <a:ext cx="228600" cy="16002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43400" y="5334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 is a modern house.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1" grpId="0"/>
      <p:bldP spid="11" grpId="1"/>
      <p:bldP spid="12" grpId="0" animBg="1"/>
      <p:bldP spid="12" grpId="1" animBg="1"/>
      <p:bldP spid="14" grpId="0" animBg="1"/>
      <p:bldP spid="14" grpId="1" animBg="1"/>
      <p:bldP spid="15" grpId="0"/>
      <p:bldP spid="15" grpId="1"/>
      <p:bldP spid="17" grpId="0"/>
      <p:bldP spid="18" grpId="0" animBg="1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"/>
            <a:ext cx="8001000" cy="715089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Student’s loud reading help by teacher.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ownload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3630"/>
            <a:ext cx="7848600" cy="497477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Minus 4"/>
          <p:cNvSpPr/>
          <p:nvPr/>
        </p:nvSpPr>
        <p:spPr>
          <a:xfrm>
            <a:off x="-228600" y="-609600"/>
            <a:ext cx="4074122" cy="2462391"/>
          </a:xfrm>
          <a:prstGeom prst="mathMinus">
            <a:avLst/>
          </a:prstGeom>
          <a:ln w="38100">
            <a:solidFill>
              <a:srgbClr val="00B0F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066800"/>
            <a:ext cx="7391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Fill in the blanks with appropriate words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952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Olympic Games is the world’s biggest ------------</a:t>
            </a:r>
          </a:p>
          <a:p>
            <a:pPr marL="514350" indent="-514350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Competition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b.More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 200 countries  ------------------     in this competition.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more than 300 -----------   in the Olympics.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--------------- Olympics was held in Greece.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---------------- Olympics started in 1896. </a:t>
            </a:r>
          </a:p>
          <a:p>
            <a:pPr marL="514350" indent="-514350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28600"/>
            <a:ext cx="4191000" cy="702766"/>
          </a:xfrm>
          <a:prstGeom prst="cloudCallou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Match the answer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1600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sports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895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participate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267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events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51155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first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59537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modern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775573"/>
            <a:ext cx="7315200" cy="1815227"/>
          </a:xfrm>
          <a:prstGeom prst="sun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Pair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951982"/>
            <a:ext cx="8229600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Write five sentences about The Olympic Games.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27911"/>
            <a:ext cx="2895600" cy="902613"/>
          </a:xfrm>
          <a:prstGeom prst="round2DiagRect">
            <a:avLst>
              <a:gd name="adj1" fmla="val 16667"/>
              <a:gd name="adj2" fmla="val 49182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82225"/>
            <a:ext cx="7620000" cy="4323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39631"/>
            <a:ext cx="853440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many countries compete in the Olympics?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When did the modern Olympic Games begin?</a:t>
            </a:r>
          </a:p>
          <a:p>
            <a:pPr marL="514350" indent="-51435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Where were the first Olympic Games held?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76200"/>
            <a:ext cx="228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Evualuation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-76200" y="533400"/>
            <a:ext cx="2895600" cy="152400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295400"/>
            <a:ext cx="9220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How many nations take part in Olympic?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(a) 200                                  (b) 100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(c)300                                  (d) 400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 Where were the first Olympic Games held?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(a) In France                            (b) In Greece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(c) In Italy                              (d) In Japan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When did the modern Olympic Games start?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(a) 1696                                  (b) 1896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(c) 1796                                  (c) 1996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How many years are there between two Olympic Games?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(a)3 years                                 (b) 4 years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(c) 2 years                                (d) 5 years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101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8194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41148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53439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762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Write the answer on the answer paper: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152400"/>
            <a:ext cx="3276600" cy="735747"/>
          </a:xfrm>
          <a:prstGeom prst="flowChartTerminator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Match the answer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3276600" cy="762000"/>
          </a:xfrm>
          <a:prstGeom prst="snip1Rect">
            <a:avLst>
              <a:gd name="adj" fmla="val 48703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Plain">
              <a:avLst>
                <a:gd name="adj" fmla="val 49100"/>
              </a:avLst>
            </a:prstTxWarp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20161203_160325.jpg"/>
          <p:cNvPicPr>
            <a:picLocks noChangeAspect="1"/>
          </p:cNvPicPr>
          <p:nvPr/>
        </p:nvPicPr>
        <p:blipFill>
          <a:blip r:embed="rId2" cstate="print"/>
          <a:srcRect b="16375"/>
          <a:stretch>
            <a:fillRect/>
          </a:stretch>
        </p:blipFill>
        <p:spPr>
          <a:xfrm>
            <a:off x="3048000" y="1219200"/>
            <a:ext cx="3276600" cy="30479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38200" y="4648200"/>
            <a:ext cx="7696200" cy="1077218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You will write five sentences about your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game.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5" name="Picture 4" descr="Capturen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798"/>
            <a:ext cx="8534400" cy="6324601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09600"/>
            <a:ext cx="4495800" cy="1283910"/>
          </a:xfrm>
          <a:prstGeom prst="horizontalScroll">
            <a:avLst>
              <a:gd name="adj" fmla="val 25000"/>
            </a:avLst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prstTxWarp prst="textCanDow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Presented by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590800"/>
            <a:ext cx="5867400" cy="2514600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Randhir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Das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Dokkhin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sagor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Baniyachang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Habigonj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Phone :01734151582</a:t>
            </a: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473929" cy="2895600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33400"/>
            <a:ext cx="8382000" cy="1077575"/>
          </a:xfrm>
          <a:prstGeom prst="cloudCallout">
            <a:avLst>
              <a:gd name="adj1" fmla="val -23478"/>
              <a:gd name="adj2" fmla="val 125500"/>
            </a:avLst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667000"/>
            <a:ext cx="5867400" cy="3332917"/>
          </a:xfrm>
          <a:prstGeom prst="frame">
            <a:avLst>
              <a:gd name="adj1" fmla="val 7405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Class:Five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Unit:17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Sport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H.Listen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and read)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Time: 45 minutes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81000" y="838200"/>
            <a:ext cx="5410200" cy="990600"/>
          </a:xfrm>
          <a:prstGeom prst="cloudCallout">
            <a:avLst>
              <a:gd name="adj1" fmla="val -28260"/>
              <a:gd name="adj2" fmla="val 172990"/>
            </a:avLst>
          </a:prstGeom>
          <a:ln w="57150">
            <a:solidFill>
              <a:srgbClr val="00B050"/>
            </a:solidFill>
          </a:ln>
        </p:spPr>
        <p:txBody>
          <a:bodyPr wrap="none">
            <a:prstTxWarp prst="textPlain">
              <a:avLst>
                <a:gd name="adj" fmla="val 48042"/>
              </a:avLst>
            </a:prstTxWarp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04800" y="2667000"/>
            <a:ext cx="8610600" cy="24857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end of the lesson student will be able------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2.2.1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recognix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ordeinal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numers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5.1.1   read silently with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undeerstnding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paragraph.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2.1.1   write cardinal 1-500 in figures.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write cardinal  up to 20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in figures and in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words.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8305800" cy="1255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you guess what may be our today’s lesson?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agest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386080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62200" y="6019800"/>
            <a:ext cx="4876800" cy="41773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Sport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v.jpg"/>
          <p:cNvPicPr>
            <a:picLocks noChangeAspect="1"/>
          </p:cNvPicPr>
          <p:nvPr/>
        </p:nvPicPr>
        <p:blipFill>
          <a:blip r:embed="rId3"/>
          <a:srcRect l="4245" r="9396"/>
          <a:stretch>
            <a:fillRect/>
          </a:stretch>
        </p:blipFill>
        <p:spPr>
          <a:xfrm>
            <a:off x="5245869" y="3505200"/>
            <a:ext cx="3898131" cy="2469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80010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Let us watch some picture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v.jpg"/>
          <p:cNvPicPr>
            <a:picLocks noChangeAspect="1"/>
          </p:cNvPicPr>
          <p:nvPr/>
        </p:nvPicPr>
        <p:blipFill>
          <a:blip r:embed="rId2"/>
          <a:srcRect l="4245" r="9396"/>
          <a:stretch>
            <a:fillRect/>
          </a:stretch>
        </p:blipFill>
        <p:spPr>
          <a:xfrm>
            <a:off x="1019073" y="1143000"/>
            <a:ext cx="3324327" cy="2106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n.jpg"/>
          <p:cNvPicPr>
            <a:picLocks noChangeAspect="1"/>
          </p:cNvPicPr>
          <p:nvPr/>
        </p:nvPicPr>
        <p:blipFill>
          <a:blip r:embed="rId3"/>
          <a:srcRect t="3306"/>
          <a:stretch>
            <a:fillRect/>
          </a:stretch>
        </p:blipFill>
        <p:spPr>
          <a:xfrm>
            <a:off x="4876800" y="1143000"/>
            <a:ext cx="3124200" cy="2108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429000"/>
            <a:ext cx="3314700" cy="2065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tey.jpg"/>
          <p:cNvPicPr>
            <a:picLocks noChangeAspect="1"/>
          </p:cNvPicPr>
          <p:nvPr/>
        </p:nvPicPr>
        <p:blipFill>
          <a:blip r:embed="rId5"/>
          <a:srcRect t="3586"/>
          <a:stretch>
            <a:fillRect/>
          </a:stretch>
        </p:blipFill>
        <p:spPr>
          <a:xfrm>
            <a:off x="4876800" y="3505200"/>
            <a:ext cx="3124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5943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 can you see in these picture?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830669"/>
            <a:ext cx="2514600" cy="646331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Sports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74" y="304801"/>
            <a:ext cx="7857809" cy="51816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What’s this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picure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791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olympic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rings flag.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029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Olympic Games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82296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Olympic Games is the biggest sports competition in the world.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taur\Desktop\OOOO\oojhkj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862" y="2667000"/>
            <a:ext cx="3447738" cy="2286000"/>
          </a:xfrm>
          <a:prstGeom prst="round2Diag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21508" name="Picture 4" descr="C:\Users\Ataur\Desktop\OOOO\oooo.jpg"/>
          <p:cNvPicPr>
            <a:picLocks noChangeAspect="1" noChangeArrowheads="1"/>
          </p:cNvPicPr>
          <p:nvPr/>
        </p:nvPicPr>
        <p:blipFill>
          <a:blip r:embed="rId3"/>
          <a:srcRect t="3448"/>
          <a:stretch>
            <a:fillRect/>
          </a:stretch>
        </p:blipFill>
        <p:spPr bwMode="auto">
          <a:xfrm>
            <a:off x="4637207" y="304799"/>
            <a:ext cx="3516193" cy="2209801"/>
          </a:xfrm>
          <a:prstGeom prst="round2Diag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21509" name="Picture 5" descr="C:\Users\Ataur\Desktop\OOOO\oooo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4800"/>
            <a:ext cx="3481361" cy="2209800"/>
          </a:xfrm>
          <a:prstGeom prst="round2DiagRect">
            <a:avLst>
              <a:gd name="adj1" fmla="val 0"/>
              <a:gd name="adj2" fmla="val 16665"/>
            </a:avLst>
          </a:prstGeom>
          <a:noFill/>
          <a:ln w="38100">
            <a:solidFill>
              <a:srgbClr val="7030A0"/>
            </a:solidFill>
          </a:ln>
        </p:spPr>
      </p:pic>
      <p:pic>
        <p:nvPicPr>
          <p:cNvPr id="21510" name="Picture 6" descr="C:\Users\Ataur\Desktop\OOOO\1473741582949.jpg"/>
          <p:cNvPicPr>
            <a:picLocks noChangeAspect="1" noChangeArrowheads="1"/>
          </p:cNvPicPr>
          <p:nvPr/>
        </p:nvPicPr>
        <p:blipFill>
          <a:blip r:embed="rId5"/>
          <a:srcRect r="15315"/>
          <a:stretch>
            <a:fillRect/>
          </a:stretch>
        </p:blipFill>
        <p:spPr bwMode="auto">
          <a:xfrm>
            <a:off x="4648200" y="2667001"/>
            <a:ext cx="3505200" cy="2309896"/>
          </a:xfrm>
          <a:prstGeom prst="round2DiagRect">
            <a:avLst>
              <a:gd name="adj1" fmla="val 0"/>
              <a:gd name="adj2" fmla="val 13502"/>
            </a:avLst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Olympics are held every four years in a different host city.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elebrationOfNations-crop-thumb-3847x1954-116841.jpg"/>
          <p:cNvPicPr>
            <a:picLocks noChangeAspect="1"/>
          </p:cNvPicPr>
          <p:nvPr/>
        </p:nvPicPr>
        <p:blipFill>
          <a:blip r:embed="rId2" cstate="print"/>
          <a:srcRect t="22540" b="38730"/>
          <a:stretch>
            <a:fillRect/>
          </a:stretch>
        </p:blipFill>
        <p:spPr>
          <a:xfrm>
            <a:off x="685800" y="4292184"/>
            <a:ext cx="2971800" cy="432216"/>
          </a:xfrm>
          <a:prstGeom prst="rect">
            <a:avLst/>
          </a:prstGeom>
        </p:spPr>
      </p:pic>
      <p:pic>
        <p:nvPicPr>
          <p:cNvPr id="8" name="Picture 7" descr="un-fla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4114800" cy="3149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er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609600"/>
            <a:ext cx="4122296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638800" y="4292184"/>
            <a:ext cx="2743200" cy="3708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Athletes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7549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More than 200 nations send a total of  about 13,000  athletes to compete in more than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30 different sport.          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548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108</cp:revision>
  <dcterms:created xsi:type="dcterms:W3CDTF">2006-08-16T00:00:00Z</dcterms:created>
  <dcterms:modified xsi:type="dcterms:W3CDTF">2020-11-21T17:39:16Z</dcterms:modified>
</cp:coreProperties>
</file>