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0" r:id="rId3"/>
    <p:sldId id="259" r:id="rId4"/>
    <p:sldId id="262" r:id="rId5"/>
    <p:sldId id="263" r:id="rId6"/>
    <p:sldId id="272" r:id="rId7"/>
    <p:sldId id="265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8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71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966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45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657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14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523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0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09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3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6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2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8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04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5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1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9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" Type="http://schemas.openxmlformats.org/officeDocument/2006/relationships/image" Target="../media/image6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21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261" y="238220"/>
            <a:ext cx="7152455" cy="1432500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6" y="1670720"/>
            <a:ext cx="11928648" cy="518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584" y="332656"/>
            <a:ext cx="6929486" cy="156966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720295"/>
            <a:ext cx="12000656" cy="390147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99656" y="332656"/>
            <a:ext cx="8229600" cy="1143000"/>
          </a:xfrm>
          <a:solidFill>
            <a:srgbClr val="92D050"/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440" y="2492896"/>
            <a:ext cx="8077200" cy="35394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৩য় ।   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বিষয়ঃগণিত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পাঠশিরনামঃ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পাঠাংশঃ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পয়সার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03712" y="1628800"/>
            <a:ext cx="4191000" cy="1020762"/>
          </a:xfrm>
          <a:solidFill>
            <a:srgbClr val="FFC000"/>
          </a:solidFill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8000" u="sng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u="sng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127448" y="3867942"/>
            <a:ext cx="8712968" cy="2081337"/>
          </a:xfr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15.2.1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পয়সার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351" y="84439"/>
            <a:ext cx="7929563" cy="1000125"/>
          </a:xfrm>
          <a:solidFill>
            <a:srgbClr val="00B050"/>
          </a:solidFill>
          <a:ln w="762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ওপাঠঘোষনা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8348" y="5500702"/>
            <a:ext cx="7924800" cy="107721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পড়বো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পয়সার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8" y="1310752"/>
            <a:ext cx="5114580" cy="4093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92" y="1310752"/>
            <a:ext cx="6070571" cy="418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5303912" cy="785796"/>
          </a:xfr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শেখানো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কাযাবলী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208" y="1214422"/>
            <a:ext cx="8858250" cy="49291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১।বাস্তব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817794" y="1913144"/>
            <a:ext cx="9606798" cy="4684208"/>
            <a:chOff x="285721" y="2428868"/>
            <a:chExt cx="8798179" cy="3969093"/>
          </a:xfrm>
        </p:grpSpPr>
        <p:grpSp>
          <p:nvGrpSpPr>
            <p:cNvPr id="43" name="Group 42"/>
            <p:cNvGrpSpPr/>
            <p:nvPr/>
          </p:nvGrpSpPr>
          <p:grpSpPr>
            <a:xfrm>
              <a:off x="285721" y="2428868"/>
              <a:ext cx="6202119" cy="3969093"/>
              <a:chOff x="285721" y="2428868"/>
              <a:chExt cx="6202119" cy="3969093"/>
            </a:xfrm>
          </p:grpSpPr>
          <p:pic>
            <p:nvPicPr>
              <p:cNvPr id="5" name="Picture 4" descr="176_001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21" y="2428868"/>
                <a:ext cx="2143140" cy="1071570"/>
              </a:xfrm>
              <a:prstGeom prst="rect">
                <a:avLst/>
              </a:prstGeom>
            </p:spPr>
          </p:pic>
          <p:pic>
            <p:nvPicPr>
              <p:cNvPr id="6" name="Picture 5" descr="tk500o.gif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43174" y="2428868"/>
                <a:ext cx="2214578" cy="1071570"/>
              </a:xfrm>
              <a:prstGeom prst="rect">
                <a:avLst/>
              </a:prstGeom>
            </p:spPr>
          </p:pic>
          <p:grpSp>
            <p:nvGrpSpPr>
              <p:cNvPr id="41" name="Group 40"/>
              <p:cNvGrpSpPr/>
              <p:nvPr/>
            </p:nvGrpSpPr>
            <p:grpSpPr>
              <a:xfrm>
                <a:off x="357158" y="3643314"/>
                <a:ext cx="6130682" cy="2754647"/>
                <a:chOff x="357158" y="3643314"/>
                <a:chExt cx="6130682" cy="2754647"/>
              </a:xfrm>
            </p:grpSpPr>
            <p:pic>
              <p:nvPicPr>
                <p:cNvPr id="15" name="Picture 14" descr="tk100n1o.gif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00034" y="3643314"/>
                  <a:ext cx="1500198" cy="690351"/>
                </a:xfrm>
                <a:prstGeom prst="rect">
                  <a:avLst/>
                </a:prstGeom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p:spPr>
            </p:pic>
            <p:pic>
              <p:nvPicPr>
                <p:cNvPr id="16" name="Picture 15" descr="176_001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714480" y="4071942"/>
                  <a:ext cx="1500198" cy="714380"/>
                </a:xfrm>
                <a:prstGeom prst="rect">
                  <a:avLst/>
                </a:prstGeom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p:spPr>
            </p:pic>
            <p:pic>
              <p:nvPicPr>
                <p:cNvPr id="17" name="Picture 16" descr="tk500o.gif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214810" y="5214950"/>
                  <a:ext cx="2273030" cy="1143008"/>
                </a:xfrm>
                <a:prstGeom prst="rect">
                  <a:avLst/>
                </a:prstGeom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p:spPr>
            </p:pic>
            <p:pic>
              <p:nvPicPr>
                <p:cNvPr id="18" name="Picture 17" descr="l_bangladesh-p27c-20-taka-mosque-harvesting-51e5.jpg"/>
                <p:cNvPicPr>
                  <a:picLocks noChangeAspect="1"/>
                </p:cNvPicPr>
                <p:nvPr/>
              </p:nvPicPr>
              <p:blipFill>
                <a:blip r:embed="rId7"/>
                <a:srcRect b="47889"/>
                <a:stretch>
                  <a:fillRect/>
                </a:stretch>
              </p:blipFill>
              <p:spPr>
                <a:xfrm>
                  <a:off x="3357554" y="3929066"/>
                  <a:ext cx="1643074" cy="793909"/>
                </a:xfrm>
                <a:prstGeom prst="rect">
                  <a:avLst/>
                </a:prstGeom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p:spPr>
            </p:pic>
            <p:pic>
              <p:nvPicPr>
                <p:cNvPr id="19" name="Picture 2" descr="C:\Users\PARTHO\Desktop\images3.jpeg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571736" y="4929198"/>
                  <a:ext cx="1516834" cy="714380"/>
                </a:xfrm>
                <a:prstGeom prst="rect">
                  <a:avLst/>
                </a:prstGeom>
                <a:noFill/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p:spPr>
            </p:pic>
            <p:pic>
              <p:nvPicPr>
                <p:cNvPr id="20" name="Picture 3" descr="C:\Users\PARTHO\Desktop\images2.jpeg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907554" y="5000636"/>
                  <a:ext cx="1350179" cy="642942"/>
                </a:xfrm>
                <a:prstGeom prst="rect">
                  <a:avLst/>
                </a:prstGeom>
                <a:noFill/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p:spPr>
            </p:pic>
            <p:pic>
              <p:nvPicPr>
                <p:cNvPr id="21" name="Picture 4" descr="C:\Users\PARTHO\Desktop\Untitled3.jpg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57158" y="5357826"/>
                  <a:ext cx="425704" cy="325755"/>
                </a:xfrm>
                <a:prstGeom prst="rect">
                  <a:avLst/>
                </a:prstGeom>
                <a:noFill/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p:spPr>
            </p:pic>
            <p:pic>
              <p:nvPicPr>
                <p:cNvPr id="22" name="Picture 5" descr="C:\Users\PARTHO\Desktop\Untitled4.jpg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285852" y="6072206"/>
                  <a:ext cx="388685" cy="325755"/>
                </a:xfrm>
                <a:prstGeom prst="rect">
                  <a:avLst/>
                </a:prstGeom>
                <a:noFill/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p:spPr>
            </p:pic>
            <p:pic>
              <p:nvPicPr>
                <p:cNvPr id="23" name="Picture 5" descr="C:\Users\PARTHO\Desktop\Untitled4.jpg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785918" y="6000768"/>
                  <a:ext cx="388685" cy="325755"/>
                </a:xfrm>
                <a:prstGeom prst="rect">
                  <a:avLst/>
                </a:prstGeom>
                <a:noFill/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p:spPr>
            </p:pic>
            <p:pic>
              <p:nvPicPr>
                <p:cNvPr id="24" name="Picture 7" descr="C:\Users\PARTHO\Desktop\Untitled2.png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428596" y="6000768"/>
                  <a:ext cx="471977" cy="325755"/>
                </a:xfrm>
                <a:prstGeom prst="rect">
                  <a:avLst/>
                </a:prstGeom>
                <a:noFill/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p:spPr>
            </p:pic>
            <p:pic>
              <p:nvPicPr>
                <p:cNvPr id="25" name="Picture 10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2428860" y="5929330"/>
                  <a:ext cx="400193" cy="296143"/>
                </a:xfrm>
                <a:prstGeom prst="rect">
                  <a:avLst/>
                </a:prstGeom>
                <a:noFill/>
                <a:ln w="95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miter lim="800000"/>
                  <a:headEnd/>
                  <a:tailEnd/>
                </a:ln>
                <a:effectLst/>
              </p:spPr>
            </p:pic>
          </p:grpSp>
        </p:grpSp>
        <p:grpSp>
          <p:nvGrpSpPr>
            <p:cNvPr id="42" name="Group 41"/>
            <p:cNvGrpSpPr/>
            <p:nvPr/>
          </p:nvGrpSpPr>
          <p:grpSpPr>
            <a:xfrm>
              <a:off x="5000628" y="2500306"/>
              <a:ext cx="4083272" cy="3683341"/>
              <a:chOff x="5000628" y="2500306"/>
              <a:chExt cx="4083272" cy="3683341"/>
            </a:xfrm>
          </p:grpSpPr>
          <p:pic>
            <p:nvPicPr>
              <p:cNvPr id="27" name="Picture 26" descr="tk100n1o.gif.jp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000628" y="2500306"/>
                <a:ext cx="1932418" cy="928694"/>
              </a:xfrm>
              <a:prstGeom prst="rect">
                <a:avLst/>
              </a:prstGeom>
            </p:spPr>
          </p:pic>
          <p:pic>
            <p:nvPicPr>
              <p:cNvPr id="29" name="Picture 2" descr="C:\Users\PARTHO\Desktop\images3.jpe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099904" y="2643182"/>
                <a:ext cx="1664826" cy="733726"/>
              </a:xfrm>
              <a:prstGeom prst="rect">
                <a:avLst/>
              </a:prstGeom>
              <a:noFill/>
            </p:spPr>
          </p:pic>
          <p:pic>
            <p:nvPicPr>
              <p:cNvPr id="30" name="Picture 3" descr="C:\Users\PARTHO\Desktop\images2.jpe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15206" y="3571876"/>
                <a:ext cx="1740286" cy="775490"/>
              </a:xfrm>
              <a:prstGeom prst="rect">
                <a:avLst/>
              </a:prstGeom>
              <a:noFill/>
            </p:spPr>
          </p:pic>
          <p:pic>
            <p:nvPicPr>
              <p:cNvPr id="31" name="Picture 4" descr="C:\Users\PARTHO\Desktop\Untitled3.jp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929454" y="5857892"/>
                <a:ext cx="454917" cy="325755"/>
              </a:xfrm>
              <a:prstGeom prst="rect">
                <a:avLst/>
              </a:prstGeom>
              <a:noFill/>
            </p:spPr>
          </p:pic>
          <p:pic>
            <p:nvPicPr>
              <p:cNvPr id="32" name="Picture 5" descr="C:\Users\PARTHO\Desktop\Untitled4.jp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643702" y="4714884"/>
                <a:ext cx="415358" cy="325755"/>
              </a:xfrm>
              <a:prstGeom prst="rect">
                <a:avLst/>
              </a:prstGeom>
              <a:noFill/>
            </p:spPr>
          </p:pic>
          <p:pic>
            <p:nvPicPr>
              <p:cNvPr id="33" name="Picture 10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429256" y="4500570"/>
                <a:ext cx="427656" cy="296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" name="Picture 8" descr="C:\Users\PARTHO\Desktop\images9.jpeg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7500958" y="4429132"/>
                <a:ext cx="1582942" cy="785818"/>
              </a:xfrm>
              <a:prstGeom prst="rect">
                <a:avLst/>
              </a:prstGeom>
              <a:noFill/>
            </p:spPr>
          </p:pic>
          <p:pic>
            <p:nvPicPr>
              <p:cNvPr id="35" name="Picture 9" descr="C:\Users\PARTHO\Desktop\images16.jpeg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328273" y="3714752"/>
                <a:ext cx="1815495" cy="806102"/>
              </a:xfrm>
              <a:prstGeom prst="rect">
                <a:avLst/>
              </a:prstGeom>
              <a:noFill/>
            </p:spPr>
          </p:pic>
          <p:pic>
            <p:nvPicPr>
              <p:cNvPr id="37" name="Picture 7" descr="C:\Users\PARTHO\Desktop\Untitled2.pn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643834" y="5429264"/>
                <a:ext cx="471977" cy="428628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p:spPr>
          </p:pic>
        </p:grpSp>
      </p:grpSp>
      <p:sp>
        <p:nvSpPr>
          <p:cNvPr id="36" name="Rectangle 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08339" y="230789"/>
            <a:ext cx="2035984" cy="2065595"/>
            <a:chOff x="357158" y="285728"/>
            <a:chExt cx="2035984" cy="2065595"/>
          </a:xfrm>
        </p:grpSpPr>
        <p:pic>
          <p:nvPicPr>
            <p:cNvPr id="2" name="Picture 1" descr="tk100n1o.gif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703" y="803978"/>
              <a:ext cx="984862" cy="333161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5" name="Picture 4" descr="176_0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7695" y="322746"/>
              <a:ext cx="925447" cy="379671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6" name="Picture 5" descr="tk500o.gif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703" y="285728"/>
              <a:ext cx="925447" cy="465367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7" name="Picture 6" descr="l_bangladesh-p27c-20-taka-mosque-harvesting-51e5.jpg"/>
            <p:cNvPicPr>
              <a:picLocks noChangeAspect="1"/>
            </p:cNvPicPr>
            <p:nvPr/>
          </p:nvPicPr>
          <p:blipFill>
            <a:blip r:embed="rId5"/>
            <a:srcRect b="47889"/>
            <a:stretch>
              <a:fillRect/>
            </a:stretch>
          </p:blipFill>
          <p:spPr>
            <a:xfrm>
              <a:off x="1513967" y="729942"/>
              <a:ext cx="740358" cy="35773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026" name="Picture 2" descr="C:\Users\PARTHO\Desktop\images3.jpe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0239" y="1081291"/>
              <a:ext cx="647813" cy="305099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027" name="Picture 3" descr="C:\Users\PARTHO\Desktop\images2.jpe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0034" y="1214422"/>
              <a:ext cx="777370" cy="370176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028" name="Picture 4" descr="C:\Users\PARTHO\Desktop\Untitled3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9703" y="1655389"/>
              <a:ext cx="425704" cy="325755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029" name="Picture 5" descr="C:\Users\PARTHO\Desktop\Untitled4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66154" y="2025568"/>
              <a:ext cx="388685" cy="325755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3" name="Picture 5" descr="C:\Users\PARTHO\Desktop\Untitled4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28878" y="1988550"/>
              <a:ext cx="388685" cy="325755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031" name="Picture 7" descr="C:\Users\PARTHO\Desktop\Untitled2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7158" y="2025568"/>
              <a:ext cx="471977" cy="325755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14480" y="1571612"/>
              <a:ext cx="400193" cy="296143"/>
            </a:xfrm>
            <a:prstGeom prst="rect">
              <a:avLst/>
            </a:prstGeom>
            <a:no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</p:grpSp>
      <p:sp>
        <p:nvSpPr>
          <p:cNvPr id="48" name="Rounded Rectangle 47"/>
          <p:cNvSpPr/>
          <p:nvPr/>
        </p:nvSpPr>
        <p:spPr>
          <a:xfrm>
            <a:off x="-5272" y="-25859"/>
            <a:ext cx="2714612" cy="27146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6836538" y="41550"/>
            <a:ext cx="2643206" cy="27146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901665" y="571481"/>
            <a:ext cx="247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/>
              </a:rPr>
              <a:t>৭৬৩টাকা৪৬পয়সা</a:t>
            </a:r>
            <a:endParaRPr lang="en-GB" dirty="0">
              <a:latin typeface="NikoshB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37582" y="577826"/>
            <a:ext cx="247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/>
              </a:rPr>
              <a:t>৩১৮টাকা৪১পয়সা</a:t>
            </a:r>
            <a:endParaRPr lang="en-GB" dirty="0">
              <a:latin typeface="NikoshBAN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7496" y="3430280"/>
            <a:ext cx="6947198" cy="27860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3301353" y="6410124"/>
            <a:ext cx="352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>
                  <a:solidFill>
                    <a:srgbClr val="0070C0"/>
                  </a:solidFill>
                </a:ln>
                <a:latin typeface="NikoshBAN"/>
              </a:rPr>
              <a:t>১০৮১</a:t>
            </a:r>
            <a:r>
              <a:rPr lang="en-GB" dirty="0" err="1">
                <a:ln>
                  <a:solidFill>
                    <a:srgbClr val="0070C0"/>
                  </a:solidFill>
                </a:ln>
                <a:latin typeface="NikoshBAN"/>
              </a:rPr>
              <a:t>টাক</a:t>
            </a:r>
            <a:r>
              <a:rPr lang="en-GB" dirty="0">
                <a:ln>
                  <a:solidFill>
                    <a:srgbClr val="0070C0"/>
                  </a:solidFill>
                </a:ln>
                <a:latin typeface="NikoshBAN"/>
              </a:rPr>
              <a:t>া ৮৭</a:t>
            </a:r>
            <a:r>
              <a:rPr lang="en-GB" dirty="0" err="1">
                <a:ln>
                  <a:solidFill>
                    <a:srgbClr val="0070C0"/>
                  </a:solidFill>
                </a:ln>
                <a:latin typeface="NikoshBAN"/>
              </a:rPr>
              <a:t>পয়স</a:t>
            </a:r>
            <a:r>
              <a:rPr lang="en-GB" dirty="0">
                <a:ln>
                  <a:solidFill>
                    <a:srgbClr val="0070C0"/>
                  </a:solidFill>
                </a:ln>
                <a:latin typeface="NikoshBAN"/>
              </a:rPr>
              <a:t>া</a:t>
            </a:r>
            <a:endParaRPr lang="en-GB" dirty="0">
              <a:ln>
                <a:solidFill>
                  <a:srgbClr val="0070C0"/>
                </a:solidFill>
              </a:ln>
              <a:latin typeface="NikoshB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81950" y="3571877"/>
            <a:ext cx="296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/>
              </a:rPr>
              <a:t>৭৬৩</a:t>
            </a:r>
            <a:r>
              <a:rPr lang="en-GB" dirty="0" err="1">
                <a:latin typeface="NikoshBAN"/>
              </a:rPr>
              <a:t>টাক</a:t>
            </a:r>
            <a:r>
              <a:rPr lang="en-GB" dirty="0">
                <a:latin typeface="NikoshBAN"/>
              </a:rPr>
              <a:t>া ৪৬</a:t>
            </a:r>
            <a:r>
              <a:rPr lang="en-GB" dirty="0" err="1">
                <a:latin typeface="NikoshBAN"/>
              </a:rPr>
              <a:t>পয়স</a:t>
            </a:r>
            <a:r>
              <a:rPr lang="en-GB" dirty="0">
                <a:latin typeface="NikoshBAN"/>
              </a:rPr>
              <a:t>া</a:t>
            </a:r>
            <a:endParaRPr lang="en-GB" dirty="0">
              <a:latin typeface="NikoshB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3388" y="3929067"/>
            <a:ext cx="289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/>
              </a:rPr>
              <a:t>৩১৮</a:t>
            </a:r>
            <a:r>
              <a:rPr lang="en-GB" dirty="0" err="1">
                <a:latin typeface="NikoshBAN"/>
              </a:rPr>
              <a:t>টাক</a:t>
            </a:r>
            <a:r>
              <a:rPr lang="en-GB" dirty="0">
                <a:latin typeface="NikoshBAN"/>
              </a:rPr>
              <a:t>া ৪১</a:t>
            </a:r>
            <a:r>
              <a:rPr lang="en-GB" dirty="0" err="1">
                <a:latin typeface="NikoshBAN"/>
              </a:rPr>
              <a:t>পয়স</a:t>
            </a:r>
            <a:r>
              <a:rPr lang="en-GB" dirty="0">
                <a:latin typeface="NikoshBAN"/>
              </a:rPr>
              <a:t>া</a:t>
            </a:r>
            <a:endParaRPr lang="en-GB" dirty="0">
              <a:latin typeface="NikoshBAN"/>
            </a:endParaRPr>
          </a:p>
        </p:txBody>
      </p:sp>
      <p:sp>
        <p:nvSpPr>
          <p:cNvPr id="42" name="Plus 41"/>
          <p:cNvSpPr/>
          <p:nvPr/>
        </p:nvSpPr>
        <p:spPr>
          <a:xfrm>
            <a:off x="7667636" y="4000504"/>
            <a:ext cx="285752" cy="21431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/>
          <p:nvPr/>
        </p:nvCxnSpPr>
        <p:spPr>
          <a:xfrm>
            <a:off x="7524760" y="4357694"/>
            <a:ext cx="2786082" cy="1588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848667" y="4441275"/>
            <a:ext cx="282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>
                  <a:solidFill>
                    <a:srgbClr val="0070C0"/>
                  </a:solidFill>
                </a:ln>
                <a:latin typeface="NikoshBAN"/>
              </a:rPr>
              <a:t>১০৮১</a:t>
            </a:r>
            <a:r>
              <a:rPr lang="en-GB" dirty="0" err="1">
                <a:ln>
                  <a:solidFill>
                    <a:srgbClr val="0070C0"/>
                  </a:solidFill>
                </a:ln>
                <a:latin typeface="NikoshBAN"/>
              </a:rPr>
              <a:t>টাক</a:t>
            </a:r>
            <a:r>
              <a:rPr lang="en-GB" dirty="0">
                <a:ln>
                  <a:solidFill>
                    <a:srgbClr val="0070C0"/>
                  </a:solidFill>
                </a:ln>
                <a:latin typeface="NikoshBAN"/>
              </a:rPr>
              <a:t>া ৮৭</a:t>
            </a:r>
            <a:r>
              <a:rPr lang="en-GB" dirty="0" err="1">
                <a:ln>
                  <a:solidFill>
                    <a:srgbClr val="0070C0"/>
                  </a:solidFill>
                </a:ln>
                <a:latin typeface="NikoshBAN"/>
              </a:rPr>
              <a:t>পয়স</a:t>
            </a:r>
            <a:r>
              <a:rPr lang="en-GB" dirty="0">
                <a:ln>
                  <a:solidFill>
                    <a:srgbClr val="0070C0"/>
                  </a:solidFill>
                </a:ln>
                <a:latin typeface="NikoshBAN"/>
              </a:rPr>
              <a:t>া</a:t>
            </a:r>
            <a:endParaRPr lang="en-GB" dirty="0">
              <a:ln>
                <a:solidFill>
                  <a:srgbClr val="0070C0"/>
                </a:solidFill>
              </a:ln>
              <a:latin typeface="NikoshBAN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060413" y="260445"/>
            <a:ext cx="2195455" cy="2082093"/>
            <a:chOff x="4786314" y="214290"/>
            <a:chExt cx="2195455" cy="2082093"/>
          </a:xfrm>
        </p:grpSpPr>
        <p:pic>
          <p:nvPicPr>
            <p:cNvPr id="22" name="Picture 21" descr="tk100n1o.gif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86314" y="251308"/>
              <a:ext cx="1052447" cy="333160"/>
            </a:xfrm>
            <a:prstGeom prst="rect">
              <a:avLst/>
            </a:prstGeom>
          </p:spPr>
        </p:pic>
        <p:pic>
          <p:nvPicPr>
            <p:cNvPr id="23" name="Picture 22" descr="tk100n1o.gif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35762" y="621486"/>
              <a:ext cx="1038403" cy="328714"/>
            </a:xfrm>
            <a:prstGeom prst="rect">
              <a:avLst/>
            </a:prstGeom>
          </p:spPr>
        </p:pic>
        <p:pic>
          <p:nvPicPr>
            <p:cNvPr id="27" name="Picture 2" descr="C:\Users\PARTHO\Desktop\images3.jpe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73060" y="991664"/>
              <a:ext cx="692268" cy="305098"/>
            </a:xfrm>
            <a:prstGeom prst="rect">
              <a:avLst/>
            </a:prstGeom>
            <a:noFill/>
          </p:spPr>
        </p:pic>
        <p:pic>
          <p:nvPicPr>
            <p:cNvPr id="28" name="Picture 3" descr="C:\Users\PARTHO\Desktop\images2.jpe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23612" y="1361843"/>
              <a:ext cx="830716" cy="370176"/>
            </a:xfrm>
            <a:prstGeom prst="rect">
              <a:avLst/>
            </a:prstGeom>
            <a:noFill/>
          </p:spPr>
        </p:pic>
        <p:pic>
          <p:nvPicPr>
            <p:cNvPr id="29" name="Picture 4" descr="C:\Users\PARTHO\Desktop\Untitled3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86314" y="1546932"/>
              <a:ext cx="454917" cy="325755"/>
            </a:xfrm>
            <a:prstGeom prst="rect">
              <a:avLst/>
            </a:prstGeom>
            <a:noFill/>
          </p:spPr>
        </p:pic>
        <p:pic>
          <p:nvPicPr>
            <p:cNvPr id="32" name="Picture 5" descr="C:\Users\PARTHO\Desktop\Untitled4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26926" y="1880092"/>
              <a:ext cx="415358" cy="325755"/>
            </a:xfrm>
            <a:prstGeom prst="rect">
              <a:avLst/>
            </a:prstGeom>
            <a:noFill/>
          </p:spPr>
        </p:pic>
        <p:pic>
          <p:nvPicPr>
            <p:cNvPr id="34" name="Picture 1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57752" y="2000240"/>
              <a:ext cx="427656" cy="29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C:\Users\PARTHO\Desktop\images9.jpe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923612" y="621486"/>
              <a:ext cx="929611" cy="335626"/>
            </a:xfrm>
            <a:prstGeom prst="rect">
              <a:avLst/>
            </a:prstGeom>
            <a:noFill/>
          </p:spPr>
        </p:pic>
        <p:pic>
          <p:nvPicPr>
            <p:cNvPr id="1033" name="Picture 9" descr="C:\Users\PARTHO\Desktop\images16.jpe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835762" y="1102718"/>
              <a:ext cx="731821" cy="296141"/>
            </a:xfrm>
            <a:prstGeom prst="rect">
              <a:avLst/>
            </a:prstGeom>
            <a:noFill/>
          </p:spPr>
        </p:pic>
        <p:pic>
          <p:nvPicPr>
            <p:cNvPr id="43" name="Picture 42" descr="tk100n1o.gif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29322" y="214290"/>
              <a:ext cx="1052447" cy="333160"/>
            </a:xfrm>
            <a:prstGeom prst="rect">
              <a:avLst/>
            </a:prstGeom>
          </p:spPr>
        </p:pic>
        <p:pic>
          <p:nvPicPr>
            <p:cNvPr id="46" name="Picture 7" descr="C:\Users\PARTHO\Desktop\Untitled2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215074" y="1857364"/>
              <a:ext cx="471977" cy="428628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</p:grpSp>
      <p:sp>
        <p:nvSpPr>
          <p:cNvPr id="39" name="Rectangle 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0469 0.475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29206 0.4773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35" grpId="0"/>
      <p:bldP spid="36" grpId="0"/>
      <p:bldP spid="37" grpId="0" animBg="1"/>
      <p:bldP spid="38" grpId="0"/>
      <p:bldP spid="40" grpId="0"/>
      <p:bldP spid="41" grpId="0"/>
      <p:bldP spid="42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73723" y="263165"/>
            <a:ext cx="2035984" cy="2443179"/>
            <a:chOff x="214282" y="142852"/>
            <a:chExt cx="3143272" cy="4714908"/>
          </a:xfrm>
        </p:grpSpPr>
        <p:pic>
          <p:nvPicPr>
            <p:cNvPr id="2" name="Picture 1" descr="tk100n1o.gif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158" y="1142984"/>
              <a:ext cx="1520488" cy="642942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4" name="Picture 3" descr="tk100n1o.gi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1857364"/>
              <a:ext cx="1500198" cy="634362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5" name="Picture 4" descr="176_0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8794" y="214290"/>
              <a:ext cx="1428760" cy="732698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6" name="Picture 5" descr="tk500o.gif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158" y="142852"/>
              <a:ext cx="1428760" cy="898077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7" name="Picture 6" descr="l_bangladesh-p27c-20-taka-mosque-harvesting-51e5.jpg"/>
            <p:cNvPicPr>
              <a:picLocks noChangeAspect="1"/>
            </p:cNvPicPr>
            <p:nvPr/>
          </p:nvPicPr>
          <p:blipFill>
            <a:blip r:embed="rId6"/>
            <a:srcRect b="47889"/>
            <a:stretch>
              <a:fillRect/>
            </a:stretch>
          </p:blipFill>
          <p:spPr>
            <a:xfrm>
              <a:off x="2000232" y="1000108"/>
              <a:ext cx="1143008" cy="690357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026" name="Picture 2" descr="C:\Users\PARTHO\Desktop\images3.jpe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71670" y="1678150"/>
              <a:ext cx="1000132" cy="588787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027" name="Picture 3" descr="C:\Users\PARTHO\Desktop\images2.jpe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00232" y="2428868"/>
              <a:ext cx="1200150" cy="714375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028" name="Picture 4" descr="C:\Users\PARTHO\Desktop\Untitled3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7158" y="2786058"/>
              <a:ext cx="657227" cy="62865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0" name="Picture 4" descr="C:\Users\PARTHO\Desktop\Untitled3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42976" y="2714620"/>
              <a:ext cx="657227" cy="62865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029" name="Picture 5" descr="C:\Users\PARTHO\Desktop\Untitled4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00100" y="3500438"/>
              <a:ext cx="600075" cy="62865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3" name="Picture 5" descr="C:\Users\PARTHO\Desktop\Untitled4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14480" y="3429000"/>
              <a:ext cx="600075" cy="62865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031" name="Picture 7" descr="C:\Users\PARTHO\Desktop\Untitled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4282" y="3500438"/>
              <a:ext cx="728666" cy="62865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28596" y="4286256"/>
              <a:ext cx="617842" cy="571504"/>
            </a:xfrm>
            <a:prstGeom prst="rect">
              <a:avLst/>
            </a:prstGeom>
            <a:no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</p:pic>
      </p:grpSp>
      <p:sp>
        <p:nvSpPr>
          <p:cNvPr id="48" name="Rounded Rectangle 47"/>
          <p:cNvSpPr/>
          <p:nvPr/>
        </p:nvSpPr>
        <p:spPr>
          <a:xfrm>
            <a:off x="93326" y="149890"/>
            <a:ext cx="2714612" cy="27146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/>
          <p:cNvGrpSpPr/>
          <p:nvPr/>
        </p:nvGrpSpPr>
        <p:grpSpPr>
          <a:xfrm>
            <a:off x="5453026" y="244657"/>
            <a:ext cx="2076805" cy="2406159"/>
            <a:chOff x="5715008" y="214290"/>
            <a:chExt cx="3000396" cy="4643470"/>
          </a:xfrm>
        </p:grpSpPr>
        <p:pic>
          <p:nvPicPr>
            <p:cNvPr id="22" name="Picture 21" descr="tk100n1o.gif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15008" y="285728"/>
              <a:ext cx="1520488" cy="642942"/>
            </a:xfrm>
            <a:prstGeom prst="rect">
              <a:avLst/>
            </a:prstGeom>
          </p:spPr>
        </p:pic>
        <p:pic>
          <p:nvPicPr>
            <p:cNvPr id="23" name="Picture 22" descr="tk100n1o.gif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86446" y="1000108"/>
              <a:ext cx="1500198" cy="634362"/>
            </a:xfrm>
            <a:prstGeom prst="rect">
              <a:avLst/>
            </a:prstGeom>
          </p:spPr>
        </p:pic>
        <p:pic>
          <p:nvPicPr>
            <p:cNvPr id="24" name="Picture 23" descr="176_001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86644" y="214290"/>
              <a:ext cx="1428760" cy="732698"/>
            </a:xfrm>
            <a:prstGeom prst="rect">
              <a:avLst/>
            </a:prstGeom>
          </p:spPr>
        </p:pic>
        <p:pic>
          <p:nvPicPr>
            <p:cNvPr id="27" name="Picture 2" descr="C:\Users\PARTHO\Desktop\images3.jpe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29520" y="1714488"/>
              <a:ext cx="1000132" cy="588787"/>
            </a:xfrm>
            <a:prstGeom prst="rect">
              <a:avLst/>
            </a:prstGeom>
            <a:noFill/>
          </p:spPr>
        </p:pic>
        <p:pic>
          <p:nvPicPr>
            <p:cNvPr id="28" name="Picture 3" descr="C:\Users\PARTHO\Desktop\images2.jpe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58082" y="2428868"/>
              <a:ext cx="1200150" cy="714375"/>
            </a:xfrm>
            <a:prstGeom prst="rect">
              <a:avLst/>
            </a:prstGeom>
            <a:noFill/>
          </p:spPr>
        </p:pic>
        <p:pic>
          <p:nvPicPr>
            <p:cNvPr id="29" name="Picture 4" descr="C:\Users\PARTHO\Desktop\Untitled3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715008" y="2786058"/>
              <a:ext cx="657227" cy="628650"/>
            </a:xfrm>
            <a:prstGeom prst="rect">
              <a:avLst/>
            </a:prstGeom>
            <a:noFill/>
          </p:spPr>
        </p:pic>
        <p:pic>
          <p:nvPicPr>
            <p:cNvPr id="32" name="Picture 5" descr="C:\Users\PARTHO\Desktop\Untitled4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929454" y="3429000"/>
              <a:ext cx="600075" cy="628650"/>
            </a:xfrm>
            <a:prstGeom prst="rect">
              <a:avLst/>
            </a:prstGeom>
            <a:noFill/>
          </p:spPr>
        </p:pic>
        <p:pic>
          <p:nvPicPr>
            <p:cNvPr id="33" name="Picture 7" descr="C:\Users\PARTHO\Desktop\Untitled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000760" y="3571876"/>
              <a:ext cx="728666" cy="628650"/>
            </a:xfrm>
            <a:prstGeom prst="rect">
              <a:avLst/>
            </a:prstGeom>
            <a:noFill/>
          </p:spPr>
        </p:pic>
        <p:pic>
          <p:nvPicPr>
            <p:cNvPr id="34" name="Picture 1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86446" y="4286256"/>
              <a:ext cx="61784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C:\Users\PARTHO\Desktop\images9.jpe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358082" y="1000108"/>
              <a:ext cx="1343025" cy="647700"/>
            </a:xfrm>
            <a:prstGeom prst="rect">
              <a:avLst/>
            </a:prstGeom>
            <a:noFill/>
          </p:spPr>
        </p:pic>
        <p:pic>
          <p:nvPicPr>
            <p:cNvPr id="1033" name="Picture 9" descr="C:\Users\PARTHO\Desktop\images16.jpe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786446" y="1928802"/>
              <a:ext cx="1057275" cy="571500"/>
            </a:xfrm>
            <a:prstGeom prst="rect">
              <a:avLst/>
            </a:prstGeom>
            <a:noFill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715272" y="3500438"/>
              <a:ext cx="857256" cy="87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9" name="Rounded Rectangle 48"/>
          <p:cNvSpPr/>
          <p:nvPr/>
        </p:nvSpPr>
        <p:spPr>
          <a:xfrm>
            <a:off x="5132962" y="71438"/>
            <a:ext cx="2643206" cy="27146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960234" y="667048"/>
            <a:ext cx="242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/>
              </a:rPr>
              <a:t>৭৭৩টাকা৫৬পয়সা</a:t>
            </a:r>
            <a:endParaRPr lang="en-GB" dirty="0">
              <a:latin typeface="NikoshB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42814" y="673981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/>
              </a:rPr>
              <a:t>২৬৮টাকা৯১পয়সা</a:t>
            </a:r>
            <a:endParaRPr lang="en-GB" dirty="0">
              <a:latin typeface="NikoshBAN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1656" y="3428988"/>
            <a:ext cx="6498667" cy="27860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2270890" y="6340237"/>
            <a:ext cx="300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>
                  <a:solidFill>
                    <a:srgbClr val="0070C0"/>
                  </a:solidFill>
                </a:ln>
                <a:latin typeface="NikoshBAN"/>
              </a:rPr>
              <a:t>১০৪১</a:t>
            </a:r>
            <a:r>
              <a:rPr lang="en-GB" dirty="0" err="1">
                <a:ln>
                  <a:solidFill>
                    <a:srgbClr val="0070C0"/>
                  </a:solidFill>
                </a:ln>
                <a:latin typeface="NikoshBAN"/>
              </a:rPr>
              <a:t>টাক</a:t>
            </a:r>
            <a:r>
              <a:rPr lang="en-GB" dirty="0">
                <a:ln>
                  <a:solidFill>
                    <a:srgbClr val="0070C0"/>
                  </a:solidFill>
                </a:ln>
                <a:latin typeface="NikoshBAN"/>
              </a:rPr>
              <a:t>া ১৪৭</a:t>
            </a:r>
            <a:r>
              <a:rPr lang="en-GB" dirty="0" err="1">
                <a:ln>
                  <a:solidFill>
                    <a:srgbClr val="0070C0"/>
                  </a:solidFill>
                </a:ln>
                <a:latin typeface="NikoshBAN"/>
              </a:rPr>
              <a:t>পয়স</a:t>
            </a:r>
            <a:r>
              <a:rPr lang="en-GB" dirty="0">
                <a:ln>
                  <a:solidFill>
                    <a:srgbClr val="0070C0"/>
                  </a:solidFill>
                </a:ln>
                <a:latin typeface="NikoshBAN"/>
              </a:rPr>
              <a:t>া</a:t>
            </a:r>
            <a:endParaRPr lang="en-GB" dirty="0">
              <a:ln>
                <a:solidFill>
                  <a:srgbClr val="0070C0"/>
                </a:solidFill>
              </a:ln>
              <a:latin typeface="NikoshB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21040" y="3571877"/>
            <a:ext cx="224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/>
              </a:rPr>
              <a:t>৭৭৩টাকা৫৬পয়সা</a:t>
            </a:r>
            <a:endParaRPr lang="en-GB" dirty="0">
              <a:latin typeface="NikoshB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19935" y="3929067"/>
            <a:ext cx="221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/>
              </a:rPr>
              <a:t>২৬৮টাকা৯১পয়সা</a:t>
            </a:r>
            <a:endParaRPr lang="en-GB" dirty="0">
              <a:latin typeface="NikoshBAN"/>
            </a:endParaRPr>
          </a:p>
        </p:txBody>
      </p:sp>
      <p:sp>
        <p:nvSpPr>
          <p:cNvPr id="42" name="Plus 41"/>
          <p:cNvSpPr/>
          <p:nvPr/>
        </p:nvSpPr>
        <p:spPr>
          <a:xfrm>
            <a:off x="7135288" y="4001122"/>
            <a:ext cx="285752" cy="21431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/>
          <p:nvPr/>
        </p:nvCxnSpPr>
        <p:spPr>
          <a:xfrm>
            <a:off x="7524760" y="4357694"/>
            <a:ext cx="2786082" cy="1588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421040" y="4429133"/>
            <a:ext cx="253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>
                  <a:solidFill>
                    <a:srgbClr val="0070C0"/>
                  </a:solidFill>
                </a:ln>
                <a:latin typeface="NikoshBAN"/>
              </a:rPr>
              <a:t>১০৪১</a:t>
            </a:r>
            <a:r>
              <a:rPr lang="en-GB" dirty="0" err="1">
                <a:ln>
                  <a:solidFill>
                    <a:srgbClr val="0070C0"/>
                  </a:solidFill>
                </a:ln>
                <a:latin typeface="NikoshBAN"/>
              </a:rPr>
              <a:t>টাক</a:t>
            </a:r>
            <a:r>
              <a:rPr lang="en-GB" dirty="0">
                <a:ln>
                  <a:solidFill>
                    <a:srgbClr val="0070C0"/>
                  </a:solidFill>
                </a:ln>
                <a:latin typeface="NikoshBAN"/>
              </a:rPr>
              <a:t>া ১৪৭</a:t>
            </a:r>
            <a:r>
              <a:rPr lang="en-GB" dirty="0" err="1">
                <a:ln>
                  <a:solidFill>
                    <a:srgbClr val="0070C0"/>
                  </a:solidFill>
                </a:ln>
                <a:latin typeface="NikoshBAN"/>
              </a:rPr>
              <a:t>পয়স</a:t>
            </a:r>
            <a:r>
              <a:rPr lang="en-GB" dirty="0">
                <a:ln>
                  <a:solidFill>
                    <a:srgbClr val="0070C0"/>
                  </a:solidFill>
                </a:ln>
                <a:latin typeface="NikoshBAN"/>
              </a:rPr>
              <a:t>া</a:t>
            </a:r>
            <a:endParaRPr lang="en-GB" dirty="0">
              <a:ln>
                <a:solidFill>
                  <a:srgbClr val="0070C0"/>
                </a:solidFill>
              </a:ln>
              <a:latin typeface="NikoshBAN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00104 0.481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-0.21575 0.482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4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35" grpId="0"/>
      <p:bldP spid="36" grpId="0"/>
      <p:bldP spid="37" grpId="0" animBg="1"/>
      <p:bldP spid="38" grpId="0"/>
      <p:bldP spid="40" grpId="0"/>
      <p:bldP spid="41" grpId="0"/>
      <p:bldP spid="42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024" y="332656"/>
            <a:ext cx="4572000" cy="1143000"/>
          </a:xfrm>
          <a:solidFill>
            <a:schemeClr val="tx2">
              <a:lumMod val="50000"/>
            </a:schemeClr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5932" y="2636912"/>
            <a:ext cx="5256584" cy="37444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ক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দলীয়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: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দুই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প্যাকেট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টাকার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নমুনা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একত্রে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যোগ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বলব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84032" y="2636912"/>
            <a:ext cx="5256584" cy="37444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খ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দলীয়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: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দুই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প্যাকেট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টাকার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নমুনা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একত্রে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যোগ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+mj-ea"/>
                <a:cs typeface="NikoshBAN" pitchFamily="2" charset="0"/>
              </a:rPr>
              <a:t>বলব</a:t>
            </a:r>
            <a:r>
              <a:rPr lang="en-US" sz="4000" dirty="0"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3581400" cy="1189037"/>
          </a:xfrm>
          <a:solidFill>
            <a:srgbClr val="92D050"/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মূল্যয়ন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09720" y="2285992"/>
            <a:ext cx="8643998" cy="2500330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১। ২৫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৬৪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পয়সা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+ ৩৭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২৮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পয়সা</a:t>
            </a:r>
            <a:endParaRPr lang="en-US" sz="3600" dirty="0">
              <a:latin typeface="NikoshBAN" pitchFamily="2" charset="0"/>
              <a:ea typeface="+mj-ea"/>
              <a:cs typeface="NikoshBAN" pitchFamily="2" charset="0"/>
            </a:endParaRPr>
          </a:p>
          <a:p>
            <a:pPr lvl="0">
              <a:spcBef>
                <a:spcPct val="0"/>
              </a:spcBef>
            </a:pP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২। ৭৪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৪৯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+ ৩৬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৯৫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পয়সা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</a:pP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৩। ৩৮৭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৮১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+ ২৫০২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৭৪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পয়সা</a:t>
            </a:r>
            <a:endParaRPr lang="en-US" sz="3600" dirty="0">
              <a:latin typeface="NikoshBAN" pitchFamily="2" charset="0"/>
              <a:ea typeface="+mj-ea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157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NikoshBAN</vt:lpstr>
      <vt:lpstr>Trebuchet MS</vt:lpstr>
      <vt:lpstr>Wingdings 3</vt:lpstr>
      <vt:lpstr>Facet</vt:lpstr>
      <vt:lpstr>PowerPoint Presentation</vt:lpstr>
      <vt:lpstr>পাঠ  পরিচিতি</vt:lpstr>
      <vt:lpstr>শিখন ফল</vt:lpstr>
      <vt:lpstr>আবেগ সৃষ্টি ওপাঠঘোষনা</vt:lpstr>
      <vt:lpstr>শিখন শেখানো কাযাবলী</vt:lpstr>
      <vt:lpstr>PowerPoint Presentation</vt:lpstr>
      <vt:lpstr>PowerPoint Presentation</vt:lpstr>
      <vt:lpstr>দলীয় কাজ</vt:lpstr>
      <vt:lpstr>মূল্যয়ন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PARTHO</dc:creator>
  <cp:lastModifiedBy>partho - pritha</cp:lastModifiedBy>
  <cp:revision>34</cp:revision>
  <dcterms:created xsi:type="dcterms:W3CDTF">2015-02-14T02:14:33Z</dcterms:created>
  <dcterms:modified xsi:type="dcterms:W3CDTF">2020-11-21T04:37:18Z</dcterms:modified>
</cp:coreProperties>
</file>