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130425"/>
            <a:ext cx="3200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553200"/>
            <a:ext cx="6400800" cy="3048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C:\Users\User\Downloads\swagotom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6988797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91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05600"/>
            <a:ext cx="80010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228601"/>
            <a:ext cx="3581400" cy="205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2509" y="2551837"/>
            <a:ext cx="29440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/>
              <a:t>শিক্ষক পরিচিতি</a:t>
            </a:r>
            <a:br>
              <a:rPr lang="bn-BD" dirty="0"/>
            </a:br>
            <a:r>
              <a:rPr lang="bn-BD" dirty="0"/>
              <a:t>মোঃশহীদুল্লাহ</a:t>
            </a:r>
            <a:br>
              <a:rPr lang="bn-BD" dirty="0"/>
            </a:br>
            <a:r>
              <a:rPr lang="bn-BD" dirty="0"/>
              <a:t>সহ-সুপার</a:t>
            </a:r>
            <a:br>
              <a:rPr lang="bn-BD" dirty="0"/>
            </a:br>
            <a:r>
              <a:rPr lang="bn-BD" dirty="0"/>
              <a:t>রহমতপুর দাখিল মাদ্রাসা </a:t>
            </a:r>
            <a:br>
              <a:rPr lang="bn-BD" dirty="0"/>
            </a:br>
            <a:r>
              <a:rPr lang="bn-BD" dirty="0"/>
              <a:t>কুকুয়া, আমতলী,বরগুনা।</a:t>
            </a:r>
            <a:br>
              <a:rPr lang="bn-BD" dirty="0"/>
            </a:br>
            <a:endParaRPr lang="bn-BD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85800"/>
            <a:ext cx="3886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67200" y="2828836"/>
            <a:ext cx="312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/>
              <a:t>পাঠ পরিচিতি </a:t>
            </a:r>
          </a:p>
          <a:p>
            <a:r>
              <a:rPr lang="bn-BD" dirty="0"/>
              <a:t>শ্রেনীঃনবম</a:t>
            </a:r>
          </a:p>
          <a:p>
            <a:r>
              <a:rPr lang="bn-BD" dirty="0"/>
              <a:t>বিষয়ঃ কোর আন ও তাজভীদ</a:t>
            </a:r>
          </a:p>
          <a:p>
            <a:r>
              <a:rPr lang="bn-BD" dirty="0"/>
              <a:t>পাঠ </a:t>
            </a:r>
            <a:r>
              <a:rPr lang="en-US" dirty="0" smtClean="0"/>
              <a:t>৯ </a:t>
            </a:r>
            <a:r>
              <a:rPr lang="bn-BD" dirty="0" smtClean="0"/>
              <a:t>ম </a:t>
            </a:r>
            <a:endParaRPr lang="bn-BD" dirty="0"/>
          </a:p>
        </p:txBody>
      </p:sp>
    </p:spTree>
    <p:extLst>
      <p:ext uri="{BB962C8B-B14F-4D97-AF65-F5344CB8AC3E}">
        <p14:creationId xmlns:p14="http://schemas.microsoft.com/office/powerpoint/2010/main" val="202769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6705600" cy="368776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(১)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তায়ালা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বনি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ঈসরাইলদের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অবাধ্যতা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পাষান্ড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ঔদ্দত্য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দৃষ্টান্ত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পেশ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স্বভাব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তায়ালার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পক্ষ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নিদর্শন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অন্তর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কোমল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কঠোরতা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বৃদ্দি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পেত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(২)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কিতাবের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ধার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ধারে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অযৌক্তিক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আশা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আকাঙ্ক্ষা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বেচে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 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67400"/>
            <a:ext cx="8229600" cy="258763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525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1357745"/>
            <a:ext cx="4800600" cy="2299855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আয়াতে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কারিমা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ثم قست قلوبكم من بعد ذلك فهئ كالحجارة او اشد قسوة- وان من الحجارة لما يتفجر منه الانهر وان منها لما يشقق فيخرج منه الماء – وان منها لما يهبط من خشية الله-وما الله بغافل عما تعملون--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10636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2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লিখঃ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77000"/>
            <a:ext cx="82296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13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অনুবাদ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1984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22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10636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2050" name="Picture 2" descr="C:\Users\User\Downloads\uhuder mormant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8200"/>
            <a:ext cx="7391400" cy="419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4600" y="1433945"/>
            <a:ext cx="35519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পাথরের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পাহাড়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5376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22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            শিখনফল (১)আল্লাহ তায়ালা বনি ঈসরাইলদের অবাধ্যতা , পাষান্ড , ঔদ্দত্য, দৃষ্টান্ত পেশ করেছেন। তাদের স্বভাব ছিল  আল্লাহ তায়ালার পক্ষ থেকে বাস্তব নিদর্শন দেখে তাদের অন্তর কোমল না হয়ে কঠোরতা বৃদ্দি পেত।   (২) কিছু লোক এমন আছে , তারা কিতাবের ধার ধারে না বরং কত গুলো অযৌক্তিক আশা আকাঙ্ক্ষা নিয়ে বেচে আছে ।   </vt:lpstr>
      <vt:lpstr>আয়াতে কারিমা ثم قست قلوبكم من بعد ذلك فهئ كالحجارة او اشد قسوة- وان من الحجارة لما يتفجر منه الانهر وان منها لما يشقق فيخرج منه الماء – وان منها لما يهبط من خشية الله-وما الله بغافل عما تعملون-- </vt:lpstr>
      <vt:lpstr>শব্দার্থ লিখঃ- </vt:lpstr>
      <vt:lpstr>অনুবাদ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10</cp:revision>
  <dcterms:created xsi:type="dcterms:W3CDTF">2006-08-16T00:00:00Z</dcterms:created>
  <dcterms:modified xsi:type="dcterms:W3CDTF">2020-11-21T01:45:23Z</dcterms:modified>
</cp:coreProperties>
</file>