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10058400" cy="73152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62" y="-90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6543-E297-48BE-951D-B1B72814B477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6F678-D5F1-4913-A99D-1F581BE1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১.</a:t>
            </a:r>
            <a:r>
              <a:rPr lang="en-US" baseline="0" dirty="0" smtClean="0"/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এগুলো কিসের ছবি?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ধরনের মিডিয়ার ছবি।  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F678-D5F1-4913-A99D-1F581BE1E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</a:t>
            </a:r>
            <a:r>
              <a:rPr lang="as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1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as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</a:t>
            </a:r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টেক্সট, অ্যানিমেশন, অডিও এবং ভিডিও এর সমন্বিত রূপকে মাল্টিমিডি</a:t>
            </a:r>
            <a:r>
              <a:rPr lang="en-US" sz="1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F678-D5F1-4913-A99D-1F581BE1E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1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F678-D5F1-4913-A99D-1F581BE1EE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4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সিনেমা ও নাটককে প্রাণবন্ত করতে মাল্টিমিডিয়ার সাহায্যে স্পেশাল ইফেক্টের ব্যবহার </a:t>
            </a:r>
            <a:r>
              <a:rPr lang="en-US" sz="1300" b="0" dirty="0" smtClean="0">
                <a:effectLst/>
                <a:latin typeface="+mn-lt"/>
                <a:cs typeface="+mn-cs"/>
              </a:rPr>
              <a:t>।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F678-D5F1-4913-A99D-1F581BE1EE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গেমস বা ভিডিও গেমস গুলোতে মাল্টিমিডিয়ার ব্যাপক ব্যবহার শুরু হয়েছে। 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F678-D5F1-4913-A99D-1F581BE1EE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2920" y="3946458"/>
            <a:ext cx="9136380" cy="1219200"/>
          </a:xfrm>
        </p:spPr>
        <p:txBody>
          <a:bodyPr>
            <a:noAutofit/>
          </a:bodyPr>
          <a:lstStyle>
            <a:lvl1pPr marL="0" indent="0" algn="ctr">
              <a:buNone/>
              <a:defRPr sz="2400" spc="109" baseline="0">
                <a:solidFill>
                  <a:schemeClr val="tx2"/>
                </a:solidFill>
              </a:defRPr>
            </a:lvl1pPr>
            <a:lvl2pPr marL="496382" indent="0" algn="ctr">
              <a:buNone/>
            </a:lvl2pPr>
            <a:lvl3pPr marL="992764" indent="0" algn="ctr">
              <a:buNone/>
            </a:lvl3pPr>
            <a:lvl4pPr marL="1489146" indent="0" algn="ctr">
              <a:buNone/>
            </a:lvl4pPr>
            <a:lvl5pPr marL="1985528" indent="0" algn="ctr">
              <a:buNone/>
            </a:lvl5pPr>
            <a:lvl6pPr marL="2481910" indent="0" algn="ctr">
              <a:buNone/>
            </a:lvl6pPr>
            <a:lvl7pPr marL="2978292" indent="0" algn="ctr">
              <a:buNone/>
            </a:lvl7pPr>
            <a:lvl8pPr marL="3474674" indent="0" algn="ctr">
              <a:buNone/>
            </a:lvl8pPr>
            <a:lvl9pPr marL="397105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02920" y="1529314"/>
            <a:ext cx="9136380" cy="211328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2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9989" y="3786801"/>
            <a:ext cx="3268980" cy="169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79431" y="3786801"/>
            <a:ext cx="3268980" cy="169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94383" y="3761389"/>
            <a:ext cx="50292" cy="4876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92948"/>
            <a:ext cx="226314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48"/>
            <a:ext cx="662178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" y="1625600"/>
            <a:ext cx="905256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738880"/>
            <a:ext cx="8717280" cy="146304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2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5289455"/>
            <a:ext cx="8717280" cy="1050385"/>
          </a:xfrm>
        </p:spPr>
        <p:txBody>
          <a:bodyPr anchor="t"/>
          <a:lstStyle>
            <a:lvl1pPr marL="0" indent="0">
              <a:buNone/>
              <a:defRPr sz="2200" spc="109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54380" y="5244792"/>
            <a:ext cx="8717280" cy="4588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02920" y="1625600"/>
            <a:ext cx="446593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13020" y="1625600"/>
            <a:ext cx="446593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92899"/>
            <a:ext cx="4444207" cy="8128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9276" tIns="49638" rIns="99276" bIns="49638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502920" y="2348689"/>
            <a:ext cx="4442460" cy="41745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5114767" y="2348689"/>
            <a:ext cx="4442460" cy="41745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5811"/>
            <a:ext cx="9052560" cy="1219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5113020" y="1492899"/>
            <a:ext cx="4444207" cy="8128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9276" tIns="49638" rIns="99276" bIns="49638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19240" y="2325567"/>
            <a:ext cx="4123944" cy="169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30368" y="2325567"/>
            <a:ext cx="4123944" cy="169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502920" y="487680"/>
            <a:ext cx="687324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59980" y="1706880"/>
            <a:ext cx="2182673" cy="3982720"/>
          </a:xfrm>
        </p:spPr>
        <p:txBody>
          <a:bodyPr tIns="49638" bIns="49638" anchor="t" anchorCtr="0"/>
          <a:lstStyle>
            <a:lvl1pPr marL="0" indent="0">
              <a:lnSpc>
                <a:spcPct val="125000"/>
              </a:lnSpc>
              <a:spcAft>
                <a:spcPts val="1086"/>
              </a:spcAft>
              <a:buNone/>
              <a:defRPr sz="17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459980" y="487680"/>
            <a:ext cx="2179320" cy="1137920"/>
          </a:xfrm>
        </p:spPr>
        <p:txBody>
          <a:bodyPr lIns="99276" tIns="99276" anchor="b" anchorCtr="0"/>
          <a:lstStyle>
            <a:lvl1pPr algn="l">
              <a:buNone/>
              <a:defRPr sz="2000" b="1" spc="-54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340" y="487680"/>
            <a:ext cx="2263140" cy="1137920"/>
          </a:xfrm>
        </p:spPr>
        <p:txBody>
          <a:bodyPr lIns="99276" tIns="99276" anchor="b" anchorCtr="0"/>
          <a:lstStyle>
            <a:lvl1pPr algn="l">
              <a:buNone/>
              <a:defRPr sz="2000" b="1" spc="-54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2920" y="487680"/>
            <a:ext cx="6621780" cy="593344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2340" y="1706880"/>
            <a:ext cx="2263140" cy="471424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86"/>
              </a:spcAft>
              <a:buFontTx/>
              <a:buNone/>
              <a:defRPr sz="17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2920" y="1544320"/>
            <a:ext cx="9052560" cy="4990254"/>
          </a:xfrm>
          <a:prstGeom prst="rect">
            <a:avLst/>
          </a:prstGeom>
        </p:spPr>
        <p:txBody>
          <a:bodyPr vert="horz" lIns="99276" tIns="49638" rIns="99276" bIns="4963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370320" y="6617245"/>
            <a:ext cx="2849880" cy="409651"/>
          </a:xfrm>
          <a:prstGeom prst="rect">
            <a:avLst/>
          </a:prstGeom>
        </p:spPr>
        <p:txBody>
          <a:bodyPr vert="horz" lIns="99276" tIns="49638" rIns="99276" bIns="49638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46960" y="6617245"/>
            <a:ext cx="3939540" cy="409651"/>
          </a:xfrm>
          <a:prstGeom prst="rect">
            <a:avLst/>
          </a:prstGeom>
        </p:spPr>
        <p:txBody>
          <a:bodyPr vert="horz" lIns="99276" tIns="49638" rIns="99276" bIns="49638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251633" y="6593633"/>
            <a:ext cx="670560" cy="48768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7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02920" y="162560"/>
            <a:ext cx="9052560" cy="1300480"/>
          </a:xfrm>
          <a:prstGeom prst="rect">
            <a:avLst/>
          </a:prstGeom>
          <a:ln w="6350" cap="rnd">
            <a:noFill/>
          </a:ln>
        </p:spPr>
        <p:txBody>
          <a:bodyPr vert="horz" lIns="99276" tIns="49638" rIns="99276" bIns="49638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09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97829" indent="-297829" algn="l" rtl="0" eaLnBrk="1" latinLnBrk="0" hangingPunct="1">
        <a:spcBef>
          <a:spcPts val="651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4935" indent="-297829" algn="l" rtl="0" eaLnBrk="1" latinLnBrk="0" hangingPunct="1">
        <a:spcBef>
          <a:spcPts val="326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92040" indent="-248191" algn="l" rtl="0" eaLnBrk="1" latinLnBrk="0" hangingPunct="1">
        <a:spcBef>
          <a:spcPts val="326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870" indent="-248191" algn="l" rtl="0" eaLnBrk="1" latinLnBrk="0" hangingPunct="1">
        <a:spcBef>
          <a:spcPts val="32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87699" indent="-248191" algn="l" rtl="0" eaLnBrk="1" latinLnBrk="0" hangingPunct="1">
        <a:spcBef>
          <a:spcPts val="36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985528" indent="-248191" algn="l" rtl="0" eaLnBrk="1" latinLnBrk="0" hangingPunct="1">
        <a:spcBef>
          <a:spcPts val="36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081" indent="-198553" algn="l" rtl="0" eaLnBrk="1" latinLnBrk="0" hangingPunct="1">
        <a:spcBef>
          <a:spcPts val="36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910" indent="-198553" algn="l" rtl="0" eaLnBrk="1" latinLnBrk="0" hangingPunct="1">
        <a:spcBef>
          <a:spcPts val="36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79739" indent="-198553" algn="l" rtl="0" eaLnBrk="1" latinLnBrk="0" hangingPunct="1">
        <a:spcBef>
          <a:spcPts val="36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5460214" cy="362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01307" y="222332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6" y="5334000"/>
            <a:ext cx="6545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93" y="2266887"/>
            <a:ext cx="2312158" cy="229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3" y="2266887"/>
            <a:ext cx="2308605" cy="229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41" y="2266887"/>
            <a:ext cx="2633651" cy="2298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4156" y="5139427"/>
            <a:ext cx="3381054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অডিও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শব্দ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04800"/>
            <a:ext cx="6098144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 সমূহ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894487"/>
            <a:ext cx="183415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609814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 সমূহ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00526"/>
              </p:ext>
            </p:extLst>
          </p:nvPr>
        </p:nvGraphicFramePr>
        <p:xfrm>
          <a:off x="3570514" y="2057400"/>
          <a:ext cx="2362200" cy="199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0514" y="2057400"/>
                        <a:ext cx="2362200" cy="199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650" y="458992"/>
            <a:ext cx="25587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51" y="1676400"/>
            <a:ext cx="47625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10200"/>
            <a:ext cx="8366393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মাল্টিমিডিয়ায় ব্যবহৃত মাধ্যমগুলো সম্পর্কে লিখ।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949" y="246369"/>
            <a:ext cx="607255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মাল্টিমিডিয়ার ব্যবহার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04167"/>
            <a:ext cx="3667837" cy="1952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34" y="1304167"/>
            <a:ext cx="2957055" cy="2131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4" y="4205016"/>
            <a:ext cx="3309769" cy="211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34" y="4205016"/>
            <a:ext cx="2957055" cy="2115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435575"/>
            <a:ext cx="324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ক্লাসরুম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0234" y="3435575"/>
            <a:ext cx="304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 ও প্রজেক্টর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320135"/>
            <a:ext cx="2648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320135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সাউন্ড সিস্টেম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053" y="297359"/>
            <a:ext cx="422013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 মাল্টিমিডিয়া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4" y="3966304"/>
            <a:ext cx="3582663" cy="220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73972"/>
            <a:ext cx="3538774" cy="2098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4" y="1372129"/>
            <a:ext cx="3582663" cy="2258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55" y="1372129"/>
            <a:ext cx="3582663" cy="22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277" y="479990"/>
            <a:ext cx="7921823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ও ডিজিটাল প্রকাশনায় মাল্টিমিডিয়া 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0615"/>
            <a:ext cx="2786802" cy="231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97220"/>
            <a:ext cx="2786802" cy="2151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19" y="1480615"/>
            <a:ext cx="3043450" cy="2316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66" y="4097220"/>
            <a:ext cx="2978556" cy="21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73559"/>
            <a:ext cx="8352429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3677"/>
            <a:ext cx="2365830" cy="236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2405185" cy="2405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21" y="1426038"/>
            <a:ext cx="2296308" cy="2296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50592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6927" y="6019800"/>
            <a:ext cx="4192173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0" y="1276529"/>
            <a:ext cx="3810000" cy="2284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0" y="4241800"/>
            <a:ext cx="381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269408"/>
            <a:ext cx="4073769" cy="2291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8" y="4241799"/>
            <a:ext cx="4073769" cy="2637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304800"/>
            <a:ext cx="2807323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131" y="288260"/>
            <a:ext cx="2190023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42" y="5105399"/>
            <a:ext cx="792480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মাল্টিমিডিয়া ব্যবহারের ক্ষেত্র গুলি বর্ণনা কর।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90" y="1828800"/>
            <a:ext cx="48985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67500"/>
            <a:ext cx="231505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410200"/>
            <a:ext cx="84582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শিক্ষা ব্যবস্থায় মাল্টিমিডিয়া ব্যবহারের গুরুত্ব অপরিসীম” – 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স্বপক্ষে যুক্তি দাও।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14021"/>
          <a:stretch/>
        </p:blipFill>
        <p:spPr>
          <a:xfrm>
            <a:off x="2743200" y="1981200"/>
            <a:ext cx="4572000" cy="29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3347" y="297359"/>
            <a:ext cx="20152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1900" y="1077365"/>
            <a:ext cx="4693920" cy="2964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রসলপুর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2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2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smmasum59@gamil.com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66732"/>
            <a:ext cx="5494020" cy="2565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 b="3985"/>
          <a:stretch/>
        </p:blipFill>
        <p:spPr>
          <a:xfrm>
            <a:off x="6863402" y="4266731"/>
            <a:ext cx="2151710" cy="2565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4" y="1392928"/>
            <a:ext cx="2027256" cy="264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64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7536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46131"/>
            <a:ext cx="448071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করঃ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1295400"/>
            <a:ext cx="3000632" cy="2382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2649497" cy="2382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2625547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09800"/>
            <a:ext cx="2590800" cy="300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3962400"/>
            <a:ext cx="300063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151" y="4572000"/>
            <a:ext cx="5235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808214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022" y="386746"/>
            <a:ext cx="394210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34018"/>
            <a:ext cx="7765267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মাল্টিমিডিয়ায় সম্পর্কে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বর্ণনা করতে পারবে।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14" y="713848"/>
            <a:ext cx="3073640" cy="2105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2" y="3733800"/>
            <a:ext cx="2570643" cy="259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2" y="713848"/>
            <a:ext cx="2502787" cy="2105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41" y="3733800"/>
            <a:ext cx="2230222" cy="2590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487627" y="1487269"/>
            <a:ext cx="989373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2712" y="4696511"/>
            <a:ext cx="181011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563469"/>
            <a:ext cx="105509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733807"/>
            <a:ext cx="113524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918" y="245660"/>
            <a:ext cx="5048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সমূহ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106394"/>
            <a:ext cx="9359493" cy="5322430"/>
            <a:chOff x="1044993" y="1010858"/>
            <a:chExt cx="9359493" cy="5322430"/>
          </a:xfrm>
        </p:grpSpPr>
        <p:sp>
          <p:nvSpPr>
            <p:cNvPr id="4" name="Rectangle 3"/>
            <p:cNvSpPr/>
            <p:nvPr/>
          </p:nvSpPr>
          <p:spPr>
            <a:xfrm>
              <a:off x="1044993" y="1010859"/>
              <a:ext cx="2885564" cy="19464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9193" y="1010858"/>
              <a:ext cx="2885564" cy="194646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5793" y="1016023"/>
              <a:ext cx="2885564" cy="194646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5878" y="3867484"/>
              <a:ext cx="2885564" cy="194646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9193" y="3867483"/>
              <a:ext cx="2885564" cy="194646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69593" y="3867482"/>
              <a:ext cx="2885564" cy="1946463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8623" y="2957321"/>
              <a:ext cx="105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6524" y="2957321"/>
              <a:ext cx="136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বক্স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45432" y="2957321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60398" y="5810068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ট্যাবলেট ফোন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6330" y="5810068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প্রজেক্টর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94085" y="5810068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টিভি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2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156" y="5435025"/>
            <a:ext cx="2698175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টেক্সট বা বর্ণ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67738"/>
            <a:ext cx="4114800" cy="272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04800"/>
            <a:ext cx="609814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 সমূহ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72" y="2167739"/>
            <a:ext cx="4114800" cy="27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2722"/>
            <a:ext cx="4775580" cy="251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84" y="1676400"/>
            <a:ext cx="2971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1717" y="5112131"/>
            <a:ext cx="369203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চিত্র/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অ্যানিমেশন  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04800"/>
            <a:ext cx="609814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 সমূহ 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271</Words>
  <Application>Microsoft Office PowerPoint</Application>
  <PresentationFormat>Custom</PresentationFormat>
  <Paragraphs>64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Paper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Masum</dc:creator>
  <cp:lastModifiedBy>IT 71 &amp; STUDIO</cp:lastModifiedBy>
  <cp:revision>22</cp:revision>
  <dcterms:created xsi:type="dcterms:W3CDTF">2006-08-16T00:00:00Z</dcterms:created>
  <dcterms:modified xsi:type="dcterms:W3CDTF">2020-11-21T17:30:54Z</dcterms:modified>
</cp:coreProperties>
</file>