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2"/>
  </p:notesMasterIdLst>
  <p:sldIdLst>
    <p:sldId id="269" r:id="rId2"/>
    <p:sldId id="268" r:id="rId3"/>
    <p:sldId id="267" r:id="rId4"/>
    <p:sldId id="311" r:id="rId5"/>
    <p:sldId id="310" r:id="rId6"/>
    <p:sldId id="279" r:id="rId7"/>
    <p:sldId id="280" r:id="rId8"/>
    <p:sldId id="263" r:id="rId9"/>
    <p:sldId id="274" r:id="rId10"/>
    <p:sldId id="332" r:id="rId11"/>
    <p:sldId id="272" r:id="rId12"/>
    <p:sldId id="333" r:id="rId13"/>
    <p:sldId id="335" r:id="rId14"/>
    <p:sldId id="334" r:id="rId15"/>
    <p:sldId id="271" r:id="rId16"/>
    <p:sldId id="336" r:id="rId17"/>
    <p:sldId id="264" r:id="rId18"/>
    <p:sldId id="265" r:id="rId19"/>
    <p:sldId id="305" r:id="rId20"/>
    <p:sldId id="270"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383" autoAdjust="0"/>
    <p:restoredTop sz="94660"/>
  </p:normalViewPr>
  <p:slideViewPr>
    <p:cSldViewPr snapToGrid="0">
      <p:cViewPr varScale="1">
        <p:scale>
          <a:sx n="86" d="100"/>
          <a:sy n="86" d="100"/>
        </p:scale>
        <p:origin x="360" y="67"/>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903D9DE-154E-45EE-84D3-9908EEA13A06}" type="doc">
      <dgm:prSet loTypeId="urn:microsoft.com/office/officeart/2005/8/layout/hierarchy1" loCatId="hierarchy" qsTypeId="urn:microsoft.com/office/officeart/2005/8/quickstyle/simple1" qsCatId="simple" csTypeId="urn:microsoft.com/office/officeart/2005/8/colors/colorful4" csCatId="colorful" phldr="1"/>
      <dgm:spPr/>
      <dgm:t>
        <a:bodyPr/>
        <a:lstStyle/>
        <a:p>
          <a:endParaRPr lang="en-US"/>
        </a:p>
      </dgm:t>
    </dgm:pt>
    <dgm:pt modelId="{5CB41B15-36B3-42E2-AA1D-87258EB04D43}">
      <dgm:prSet phldrT="[Text]" custT="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pPr algn="ctr"/>
          <a:r>
            <a:rPr lang="en-US" sz="3200" dirty="0">
              <a:solidFill>
                <a:srgbClr val="FF0000"/>
              </a:solidFill>
              <a:latin typeface="Times New Roman" pitchFamily="18" charset="0"/>
              <a:cs typeface="Times New Roman" pitchFamily="18" charset="0"/>
            </a:rPr>
            <a:t>Good character traits-</a:t>
          </a:r>
        </a:p>
      </dgm:t>
    </dgm:pt>
    <dgm:pt modelId="{AE2F1CBE-CDB1-47F1-AB33-3B917883D199}" type="parTrans" cxnId="{365612BE-FBF8-4C7C-A13A-D0106FCB35CC}">
      <dgm:prSet/>
      <dgm:spPr/>
      <dgm:t>
        <a:bodyPr/>
        <a:lstStyle/>
        <a:p>
          <a:endParaRPr lang="en-US"/>
        </a:p>
      </dgm:t>
    </dgm:pt>
    <dgm:pt modelId="{65CD8F2F-F423-4A18-B8EA-5605BA88B4A8}" type="sibTrans" cxnId="{365612BE-FBF8-4C7C-A13A-D0106FCB35CC}">
      <dgm:prSet/>
      <dgm:spPr/>
      <dgm:t>
        <a:bodyPr/>
        <a:lstStyle/>
        <a:p>
          <a:endParaRPr lang="en-US"/>
        </a:p>
      </dgm:t>
    </dgm:pt>
    <dgm:pt modelId="{256BFC14-D590-4B51-9EF3-DA95D0E137D5}">
      <dgm:prSet phldrT="[Text]" custT="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pPr algn="ctr"/>
          <a:r>
            <a:rPr lang="en-US" sz="3200" dirty="0">
              <a:latin typeface="Times New Roman" pitchFamily="18" charset="0"/>
              <a:cs typeface="Times New Roman" pitchFamily="18" charset="0"/>
            </a:rPr>
            <a:t>Optimism</a:t>
          </a:r>
        </a:p>
      </dgm:t>
    </dgm:pt>
    <dgm:pt modelId="{D8031AEC-55BE-42C7-A7CB-B5A9A1E6BF68}" type="parTrans" cxnId="{D478C238-2A67-4991-9645-7762A8DD33E6}">
      <dgm:prSet/>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endParaRPr lang="en-US"/>
        </a:p>
      </dgm:t>
    </dgm:pt>
    <dgm:pt modelId="{F0FF71C8-B6DD-4CE5-BBCF-CF6B3A431A81}" type="sibTrans" cxnId="{D478C238-2A67-4991-9645-7762A8DD33E6}">
      <dgm:prSet/>
      <dgm:spPr/>
      <dgm:t>
        <a:bodyPr/>
        <a:lstStyle/>
        <a:p>
          <a:endParaRPr lang="en-US"/>
        </a:p>
      </dgm:t>
    </dgm:pt>
    <dgm:pt modelId="{ADCAE37E-7042-464D-9CC6-B269A95E7546}">
      <dgm:prSet phldrT="[Text]" custT="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sz="2800" dirty="0">
              <a:solidFill>
                <a:srgbClr val="00B050"/>
              </a:solidFill>
              <a:latin typeface="Times New Roman" pitchFamily="18" charset="0"/>
              <a:cs typeface="Times New Roman" pitchFamily="18" charset="0"/>
            </a:rPr>
            <a:t>Conscientiousness</a:t>
          </a:r>
        </a:p>
      </dgm:t>
    </dgm:pt>
    <dgm:pt modelId="{C6175F81-6CE7-480E-9901-822F6CBE270D}" type="parTrans" cxnId="{27705248-0F30-4041-8DE8-625E68788748}">
      <dgm:prSet/>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endParaRPr lang="en-US"/>
        </a:p>
      </dgm:t>
    </dgm:pt>
    <dgm:pt modelId="{560EF208-482F-45AE-A3E1-BD4CA6F03CEB}" type="sibTrans" cxnId="{27705248-0F30-4041-8DE8-625E68788748}">
      <dgm:prSet/>
      <dgm:spPr/>
      <dgm:t>
        <a:bodyPr/>
        <a:lstStyle/>
        <a:p>
          <a:endParaRPr lang="en-US"/>
        </a:p>
      </dgm:t>
    </dgm:pt>
    <dgm:pt modelId="{B39FAF98-33C4-4CD7-8665-75E18A6FC430}">
      <dgm:prSet phldrT="[Text]" custT="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sz="3200" dirty="0">
              <a:solidFill>
                <a:srgbClr val="0070C0"/>
              </a:solidFill>
              <a:latin typeface="Times New Roman" pitchFamily="18" charset="0"/>
              <a:cs typeface="Times New Roman" pitchFamily="18" charset="0"/>
            </a:rPr>
            <a:t>Self-</a:t>
          </a:r>
        </a:p>
        <a:p>
          <a:r>
            <a:rPr lang="en-US" sz="3200" dirty="0">
              <a:solidFill>
                <a:srgbClr val="0070C0"/>
              </a:solidFill>
              <a:latin typeface="Times New Roman" pitchFamily="18" charset="0"/>
              <a:cs typeface="Times New Roman" pitchFamily="18" charset="0"/>
            </a:rPr>
            <a:t>discipline</a:t>
          </a:r>
        </a:p>
      </dgm:t>
    </dgm:pt>
    <dgm:pt modelId="{006AD62D-85BC-4EA2-BC4A-8C4A48124FD9}" type="parTrans" cxnId="{F442D013-8994-4147-954A-48623D9A7AE2}">
      <dgm:prSet/>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endParaRPr lang="en-US"/>
        </a:p>
      </dgm:t>
    </dgm:pt>
    <dgm:pt modelId="{D1E73A63-27D3-4C14-8BA7-DE610F9FED44}" type="sibTrans" cxnId="{F442D013-8994-4147-954A-48623D9A7AE2}">
      <dgm:prSet/>
      <dgm:spPr/>
      <dgm:t>
        <a:bodyPr/>
        <a:lstStyle/>
        <a:p>
          <a:endParaRPr lang="en-US"/>
        </a:p>
      </dgm:t>
    </dgm:pt>
    <dgm:pt modelId="{B4E82AEA-7BB0-4D2C-AF42-8DDD14CB2E32}">
      <dgm:prSet phldrT="[Text]" custT="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sz="2800" dirty="0">
              <a:solidFill>
                <a:srgbClr val="7030A0"/>
              </a:solidFill>
              <a:latin typeface="Times New Roman" pitchFamily="18" charset="0"/>
              <a:cs typeface="Times New Roman" pitchFamily="18" charset="0"/>
            </a:rPr>
            <a:t>Reliability</a:t>
          </a:r>
        </a:p>
      </dgm:t>
    </dgm:pt>
    <dgm:pt modelId="{0035A184-5BB7-488A-A00C-CCE04C778AFC}" type="parTrans" cxnId="{06D5EC26-53BE-4041-B4AF-2A142B0368A9}">
      <dgm:prSet/>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endParaRPr lang="en-US"/>
        </a:p>
      </dgm:t>
    </dgm:pt>
    <dgm:pt modelId="{BE1A3DE9-7985-4DE9-A04A-68B85DB1AE99}" type="sibTrans" cxnId="{06D5EC26-53BE-4041-B4AF-2A142B0368A9}">
      <dgm:prSet/>
      <dgm:spPr/>
      <dgm:t>
        <a:bodyPr/>
        <a:lstStyle/>
        <a:p>
          <a:endParaRPr lang="en-US"/>
        </a:p>
      </dgm:t>
    </dgm:pt>
    <dgm:pt modelId="{97F094D6-EE10-4BB7-9D01-A6B879FC36B9}">
      <dgm:prSet phldrT="[Text]" custT="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sz="3200" dirty="0">
              <a:solidFill>
                <a:schemeClr val="bg2">
                  <a:lumMod val="50000"/>
                </a:schemeClr>
              </a:solidFill>
              <a:latin typeface="Times New Roman" pitchFamily="18" charset="0"/>
              <a:cs typeface="Times New Roman" pitchFamily="18" charset="0"/>
            </a:rPr>
            <a:t>Loyalty</a:t>
          </a:r>
        </a:p>
      </dgm:t>
    </dgm:pt>
    <dgm:pt modelId="{1EE27EC2-FC9F-4C4D-AB5E-6CB12E550DDA}" type="parTrans" cxnId="{332D268B-8D4C-460E-9402-7197E6B32A12}">
      <dgm:prSet/>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endParaRPr lang="en-US"/>
        </a:p>
      </dgm:t>
    </dgm:pt>
    <dgm:pt modelId="{9E841311-EE59-4411-9D46-58201075547E}" type="sibTrans" cxnId="{332D268B-8D4C-460E-9402-7197E6B32A12}">
      <dgm:prSet/>
      <dgm:spPr/>
      <dgm:t>
        <a:bodyPr/>
        <a:lstStyle/>
        <a:p>
          <a:endParaRPr lang="en-US"/>
        </a:p>
      </dgm:t>
    </dgm:pt>
    <dgm:pt modelId="{5042DE8D-63A7-4CCF-AD9D-41209BC883B0}" type="pres">
      <dgm:prSet presAssocID="{6903D9DE-154E-45EE-84D3-9908EEA13A06}" presName="hierChild1" presStyleCnt="0">
        <dgm:presLayoutVars>
          <dgm:chPref val="1"/>
          <dgm:dir/>
          <dgm:animOne val="branch"/>
          <dgm:animLvl val="lvl"/>
          <dgm:resizeHandles/>
        </dgm:presLayoutVars>
      </dgm:prSet>
      <dgm:spPr/>
    </dgm:pt>
    <dgm:pt modelId="{BFE77CC7-F6B4-44CF-947F-F9958E010F6D}" type="pres">
      <dgm:prSet presAssocID="{5CB41B15-36B3-42E2-AA1D-87258EB04D43}" presName="hierRoot1" presStyleCnt="0"/>
      <dgm:spPr/>
    </dgm:pt>
    <dgm:pt modelId="{DA64BB04-2BF4-45C1-BF16-3DF6B6558746}" type="pres">
      <dgm:prSet presAssocID="{5CB41B15-36B3-42E2-AA1D-87258EB04D43}" presName="composite" presStyleCnt="0"/>
      <dgm:spPr/>
    </dgm:pt>
    <dgm:pt modelId="{7C0FB346-42AE-4533-8BB6-F9A0385FA2A9}" type="pres">
      <dgm:prSet presAssocID="{5CB41B15-36B3-42E2-AA1D-87258EB04D43}" presName="background" presStyleLbl="node0" presStyleIdx="0" presStyleCnt="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pt>
    <dgm:pt modelId="{3E215322-B1D0-4525-BF91-D9CF0090DFD9}" type="pres">
      <dgm:prSet presAssocID="{5CB41B15-36B3-42E2-AA1D-87258EB04D43}" presName="text" presStyleLbl="fgAcc0" presStyleIdx="0" presStyleCnt="1" custScaleX="198809">
        <dgm:presLayoutVars>
          <dgm:chPref val="3"/>
        </dgm:presLayoutVars>
      </dgm:prSet>
      <dgm:spPr/>
    </dgm:pt>
    <dgm:pt modelId="{34E45BB1-263F-4EC6-B9C7-CE3C43E1674E}" type="pres">
      <dgm:prSet presAssocID="{5CB41B15-36B3-42E2-AA1D-87258EB04D43}" presName="hierChild2" presStyleCnt="0"/>
      <dgm:spPr/>
    </dgm:pt>
    <dgm:pt modelId="{63778344-523C-40EB-910E-12B989B417BB}" type="pres">
      <dgm:prSet presAssocID="{D8031AEC-55BE-42C7-A7CB-B5A9A1E6BF68}" presName="Name10" presStyleLbl="parChTrans1D2" presStyleIdx="0" presStyleCnt="2"/>
      <dgm:spPr/>
    </dgm:pt>
    <dgm:pt modelId="{7E5654E6-E8BF-49DD-BE6D-2C397BFE733B}" type="pres">
      <dgm:prSet presAssocID="{256BFC14-D590-4B51-9EF3-DA95D0E137D5}" presName="hierRoot2" presStyleCnt="0"/>
      <dgm:spPr/>
    </dgm:pt>
    <dgm:pt modelId="{9BF27BDD-DB3F-49D3-B31F-2DBFE99F8E4E}" type="pres">
      <dgm:prSet presAssocID="{256BFC14-D590-4B51-9EF3-DA95D0E137D5}" presName="composite2" presStyleCnt="0"/>
      <dgm:spPr/>
    </dgm:pt>
    <dgm:pt modelId="{01148072-C5EB-49AA-8BF9-4D7C84E83196}" type="pres">
      <dgm:prSet presAssocID="{256BFC14-D590-4B51-9EF3-DA95D0E137D5}" presName="background2" presStyleLbl="node2" presStyleIdx="0" presStyleCnt="2"/>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pt>
    <dgm:pt modelId="{8FECF353-23AF-4D44-B084-2DDB4F37D125}" type="pres">
      <dgm:prSet presAssocID="{256BFC14-D590-4B51-9EF3-DA95D0E137D5}" presName="text2" presStyleLbl="fgAcc2" presStyleIdx="0" presStyleCnt="2" custScaleX="143736">
        <dgm:presLayoutVars>
          <dgm:chPref val="3"/>
        </dgm:presLayoutVars>
      </dgm:prSet>
      <dgm:spPr/>
    </dgm:pt>
    <dgm:pt modelId="{F1ACBDD7-DDAD-4B63-A924-35B6D51872F4}" type="pres">
      <dgm:prSet presAssocID="{256BFC14-D590-4B51-9EF3-DA95D0E137D5}" presName="hierChild3" presStyleCnt="0"/>
      <dgm:spPr/>
    </dgm:pt>
    <dgm:pt modelId="{54B45620-982D-41CA-8FD6-AE90B7F5F08D}" type="pres">
      <dgm:prSet presAssocID="{C6175F81-6CE7-480E-9901-822F6CBE270D}" presName="Name17" presStyleLbl="parChTrans1D3" presStyleIdx="0" presStyleCnt="3"/>
      <dgm:spPr/>
    </dgm:pt>
    <dgm:pt modelId="{DCD0B77E-FC3C-4924-8F96-CE4BDE6C447D}" type="pres">
      <dgm:prSet presAssocID="{ADCAE37E-7042-464D-9CC6-B269A95E7546}" presName="hierRoot3" presStyleCnt="0"/>
      <dgm:spPr/>
    </dgm:pt>
    <dgm:pt modelId="{319182B2-25F1-42B6-AE2E-9F44A5CAD21B}" type="pres">
      <dgm:prSet presAssocID="{ADCAE37E-7042-464D-9CC6-B269A95E7546}" presName="composite3" presStyleCnt="0"/>
      <dgm:spPr/>
    </dgm:pt>
    <dgm:pt modelId="{E7A09A47-F5F5-4E2B-A6A4-51DBCC3A1DE9}" type="pres">
      <dgm:prSet presAssocID="{ADCAE37E-7042-464D-9CC6-B269A95E7546}" presName="background3" presStyleLbl="node3" presStyleIdx="0" presStyleCnt="3"/>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pt>
    <dgm:pt modelId="{9A36C540-4680-4313-90F6-4F99BA8D4A3A}" type="pres">
      <dgm:prSet presAssocID="{ADCAE37E-7042-464D-9CC6-B269A95E7546}" presName="text3" presStyleLbl="fgAcc3" presStyleIdx="0" presStyleCnt="3" custScaleX="212735">
        <dgm:presLayoutVars>
          <dgm:chPref val="3"/>
        </dgm:presLayoutVars>
      </dgm:prSet>
      <dgm:spPr/>
    </dgm:pt>
    <dgm:pt modelId="{EC537942-405C-44E2-BEB7-C1FD3A557D6B}" type="pres">
      <dgm:prSet presAssocID="{ADCAE37E-7042-464D-9CC6-B269A95E7546}" presName="hierChild4" presStyleCnt="0"/>
      <dgm:spPr/>
    </dgm:pt>
    <dgm:pt modelId="{5B857F87-66C9-4EBC-B6FA-2B7400448118}" type="pres">
      <dgm:prSet presAssocID="{006AD62D-85BC-4EA2-BC4A-8C4A48124FD9}" presName="Name17" presStyleLbl="parChTrans1D3" presStyleIdx="1" presStyleCnt="3"/>
      <dgm:spPr/>
    </dgm:pt>
    <dgm:pt modelId="{DC016515-8F9F-4323-9BAA-D837D4F68262}" type="pres">
      <dgm:prSet presAssocID="{B39FAF98-33C4-4CD7-8665-75E18A6FC430}" presName="hierRoot3" presStyleCnt="0"/>
      <dgm:spPr/>
    </dgm:pt>
    <dgm:pt modelId="{21E220D7-FC82-49CE-98CD-DEB2E8B48C89}" type="pres">
      <dgm:prSet presAssocID="{B39FAF98-33C4-4CD7-8665-75E18A6FC430}" presName="composite3" presStyleCnt="0"/>
      <dgm:spPr/>
    </dgm:pt>
    <dgm:pt modelId="{44E7BC7D-AD45-4352-8C9F-8A33716B2FF5}" type="pres">
      <dgm:prSet presAssocID="{B39FAF98-33C4-4CD7-8665-75E18A6FC430}" presName="background3" presStyleLbl="node3" presStyleIdx="1" presStyleCnt="3"/>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pt>
    <dgm:pt modelId="{A0B9E23E-23FE-478F-86C5-7B29E0983C03}" type="pres">
      <dgm:prSet presAssocID="{B39FAF98-33C4-4CD7-8665-75E18A6FC430}" presName="text3" presStyleLbl="fgAcc3" presStyleIdx="1" presStyleCnt="3" custScaleX="148614" custScaleY="164376">
        <dgm:presLayoutVars>
          <dgm:chPref val="3"/>
        </dgm:presLayoutVars>
      </dgm:prSet>
      <dgm:spPr/>
    </dgm:pt>
    <dgm:pt modelId="{407C92BA-0FB0-42FC-842D-B928AE12A20F}" type="pres">
      <dgm:prSet presAssocID="{B39FAF98-33C4-4CD7-8665-75E18A6FC430}" presName="hierChild4" presStyleCnt="0"/>
      <dgm:spPr/>
    </dgm:pt>
    <dgm:pt modelId="{48F5BD67-A440-42BC-99E5-C6B5B80EA210}" type="pres">
      <dgm:prSet presAssocID="{0035A184-5BB7-488A-A00C-CCE04C778AFC}" presName="Name10" presStyleLbl="parChTrans1D2" presStyleIdx="1" presStyleCnt="2"/>
      <dgm:spPr/>
    </dgm:pt>
    <dgm:pt modelId="{B5B2F9EA-B545-4C59-AC9B-94B9FFA07912}" type="pres">
      <dgm:prSet presAssocID="{B4E82AEA-7BB0-4D2C-AF42-8DDD14CB2E32}" presName="hierRoot2" presStyleCnt="0"/>
      <dgm:spPr/>
    </dgm:pt>
    <dgm:pt modelId="{DAB9E980-BF01-4A82-AF96-97BB1618F093}" type="pres">
      <dgm:prSet presAssocID="{B4E82AEA-7BB0-4D2C-AF42-8DDD14CB2E32}" presName="composite2" presStyleCnt="0"/>
      <dgm:spPr/>
    </dgm:pt>
    <dgm:pt modelId="{C1725D1F-593C-4825-B8F5-5A996171583C}" type="pres">
      <dgm:prSet presAssocID="{B4E82AEA-7BB0-4D2C-AF42-8DDD14CB2E32}" presName="background2" presStyleLbl="node2" presStyleIdx="1" presStyleCnt="2"/>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pt>
    <dgm:pt modelId="{7D32BF77-E7E0-4535-B4E4-D13F56ECD324}" type="pres">
      <dgm:prSet presAssocID="{B4E82AEA-7BB0-4D2C-AF42-8DDD14CB2E32}" presName="text2" presStyleLbl="fgAcc2" presStyleIdx="1" presStyleCnt="2" custScaleX="125727" custLinFactNeighborX="23" custLinFactNeighborY="973">
        <dgm:presLayoutVars>
          <dgm:chPref val="3"/>
        </dgm:presLayoutVars>
      </dgm:prSet>
      <dgm:spPr/>
    </dgm:pt>
    <dgm:pt modelId="{2E34F1A8-B7A6-4694-99C1-21F926165411}" type="pres">
      <dgm:prSet presAssocID="{B4E82AEA-7BB0-4D2C-AF42-8DDD14CB2E32}" presName="hierChild3" presStyleCnt="0"/>
      <dgm:spPr/>
    </dgm:pt>
    <dgm:pt modelId="{E06807F1-A8E7-49A7-A6E2-103FF3F0888D}" type="pres">
      <dgm:prSet presAssocID="{1EE27EC2-FC9F-4C4D-AB5E-6CB12E550DDA}" presName="Name17" presStyleLbl="parChTrans1D3" presStyleIdx="2" presStyleCnt="3"/>
      <dgm:spPr/>
    </dgm:pt>
    <dgm:pt modelId="{76F54214-15D1-48DC-AAA6-1ABF9A35B190}" type="pres">
      <dgm:prSet presAssocID="{97F094D6-EE10-4BB7-9D01-A6B879FC36B9}" presName="hierRoot3" presStyleCnt="0"/>
      <dgm:spPr/>
    </dgm:pt>
    <dgm:pt modelId="{E5458D7B-D009-4D3C-9551-6F7FBB959290}" type="pres">
      <dgm:prSet presAssocID="{97F094D6-EE10-4BB7-9D01-A6B879FC36B9}" presName="composite3" presStyleCnt="0"/>
      <dgm:spPr/>
    </dgm:pt>
    <dgm:pt modelId="{36BBE917-8B97-4C20-AA3F-33A2CDC0D44D}" type="pres">
      <dgm:prSet presAssocID="{97F094D6-EE10-4BB7-9D01-A6B879FC36B9}" presName="background3" presStyleLbl="node3" presStyleIdx="2" presStyleCnt="3"/>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pt>
    <dgm:pt modelId="{5883DC9C-E75C-4445-A499-4F157CE4EB9A}" type="pres">
      <dgm:prSet presAssocID="{97F094D6-EE10-4BB7-9D01-A6B879FC36B9}" presName="text3" presStyleLbl="fgAcc3" presStyleIdx="2" presStyleCnt="3">
        <dgm:presLayoutVars>
          <dgm:chPref val="3"/>
        </dgm:presLayoutVars>
      </dgm:prSet>
      <dgm:spPr/>
    </dgm:pt>
    <dgm:pt modelId="{2C4334CC-B387-4F8B-B8D9-2BE04AAC2177}" type="pres">
      <dgm:prSet presAssocID="{97F094D6-EE10-4BB7-9D01-A6B879FC36B9}" presName="hierChild4" presStyleCnt="0"/>
      <dgm:spPr/>
    </dgm:pt>
  </dgm:ptLst>
  <dgm:cxnLst>
    <dgm:cxn modelId="{07CE0E08-A252-4127-8B72-3EBA2FF1B87A}" type="presOf" srcId="{006AD62D-85BC-4EA2-BC4A-8C4A48124FD9}" destId="{5B857F87-66C9-4EBC-B6FA-2B7400448118}" srcOrd="0" destOrd="0" presId="urn:microsoft.com/office/officeart/2005/8/layout/hierarchy1"/>
    <dgm:cxn modelId="{285FFF11-A836-4080-B31B-A87E1E510FAE}" type="presOf" srcId="{5CB41B15-36B3-42E2-AA1D-87258EB04D43}" destId="{3E215322-B1D0-4525-BF91-D9CF0090DFD9}" srcOrd="0" destOrd="0" presId="urn:microsoft.com/office/officeart/2005/8/layout/hierarchy1"/>
    <dgm:cxn modelId="{F442D013-8994-4147-954A-48623D9A7AE2}" srcId="{256BFC14-D590-4B51-9EF3-DA95D0E137D5}" destId="{B39FAF98-33C4-4CD7-8665-75E18A6FC430}" srcOrd="1" destOrd="0" parTransId="{006AD62D-85BC-4EA2-BC4A-8C4A48124FD9}" sibTransId="{D1E73A63-27D3-4C14-8BA7-DE610F9FED44}"/>
    <dgm:cxn modelId="{06D5EC26-53BE-4041-B4AF-2A142B0368A9}" srcId="{5CB41B15-36B3-42E2-AA1D-87258EB04D43}" destId="{B4E82AEA-7BB0-4D2C-AF42-8DDD14CB2E32}" srcOrd="1" destOrd="0" parTransId="{0035A184-5BB7-488A-A00C-CCE04C778AFC}" sibTransId="{BE1A3DE9-7985-4DE9-A04A-68B85DB1AE99}"/>
    <dgm:cxn modelId="{D478C238-2A67-4991-9645-7762A8DD33E6}" srcId="{5CB41B15-36B3-42E2-AA1D-87258EB04D43}" destId="{256BFC14-D590-4B51-9EF3-DA95D0E137D5}" srcOrd="0" destOrd="0" parTransId="{D8031AEC-55BE-42C7-A7CB-B5A9A1E6BF68}" sibTransId="{F0FF71C8-B6DD-4CE5-BBCF-CF6B3A431A81}"/>
    <dgm:cxn modelId="{674B173C-26ED-4395-A059-DD0DE5DEE1A3}" type="presOf" srcId="{ADCAE37E-7042-464D-9CC6-B269A95E7546}" destId="{9A36C540-4680-4313-90F6-4F99BA8D4A3A}" srcOrd="0" destOrd="0" presId="urn:microsoft.com/office/officeart/2005/8/layout/hierarchy1"/>
    <dgm:cxn modelId="{211C295F-CE5B-4444-B430-736EDE429CB7}" type="presOf" srcId="{97F094D6-EE10-4BB7-9D01-A6B879FC36B9}" destId="{5883DC9C-E75C-4445-A499-4F157CE4EB9A}" srcOrd="0" destOrd="0" presId="urn:microsoft.com/office/officeart/2005/8/layout/hierarchy1"/>
    <dgm:cxn modelId="{D59E5F64-FA65-4275-B478-9798DF6364E7}" type="presOf" srcId="{C6175F81-6CE7-480E-9901-822F6CBE270D}" destId="{54B45620-982D-41CA-8FD6-AE90B7F5F08D}" srcOrd="0" destOrd="0" presId="urn:microsoft.com/office/officeart/2005/8/layout/hierarchy1"/>
    <dgm:cxn modelId="{42587F44-3358-430F-9F8E-E46C7A2AD7D0}" type="presOf" srcId="{D8031AEC-55BE-42C7-A7CB-B5A9A1E6BF68}" destId="{63778344-523C-40EB-910E-12B989B417BB}" srcOrd="0" destOrd="0" presId="urn:microsoft.com/office/officeart/2005/8/layout/hierarchy1"/>
    <dgm:cxn modelId="{27705248-0F30-4041-8DE8-625E68788748}" srcId="{256BFC14-D590-4B51-9EF3-DA95D0E137D5}" destId="{ADCAE37E-7042-464D-9CC6-B269A95E7546}" srcOrd="0" destOrd="0" parTransId="{C6175F81-6CE7-480E-9901-822F6CBE270D}" sibTransId="{560EF208-482F-45AE-A3E1-BD4CA6F03CEB}"/>
    <dgm:cxn modelId="{B6401872-7787-4968-8AE1-0F9966E3F25F}" type="presOf" srcId="{256BFC14-D590-4B51-9EF3-DA95D0E137D5}" destId="{8FECF353-23AF-4D44-B084-2DDB4F37D125}" srcOrd="0" destOrd="0" presId="urn:microsoft.com/office/officeart/2005/8/layout/hierarchy1"/>
    <dgm:cxn modelId="{FD8A177E-45F0-4170-AC75-F6589293EC0B}" type="presOf" srcId="{0035A184-5BB7-488A-A00C-CCE04C778AFC}" destId="{48F5BD67-A440-42BC-99E5-C6B5B80EA210}" srcOrd="0" destOrd="0" presId="urn:microsoft.com/office/officeart/2005/8/layout/hierarchy1"/>
    <dgm:cxn modelId="{332D268B-8D4C-460E-9402-7197E6B32A12}" srcId="{B4E82AEA-7BB0-4D2C-AF42-8DDD14CB2E32}" destId="{97F094D6-EE10-4BB7-9D01-A6B879FC36B9}" srcOrd="0" destOrd="0" parTransId="{1EE27EC2-FC9F-4C4D-AB5E-6CB12E550DDA}" sibTransId="{9E841311-EE59-4411-9D46-58201075547E}"/>
    <dgm:cxn modelId="{86DE1094-D12C-4B9A-A411-4D2D36D64CA2}" type="presOf" srcId="{6903D9DE-154E-45EE-84D3-9908EEA13A06}" destId="{5042DE8D-63A7-4CCF-AD9D-41209BC883B0}" srcOrd="0" destOrd="0" presId="urn:microsoft.com/office/officeart/2005/8/layout/hierarchy1"/>
    <dgm:cxn modelId="{E5A700AA-C747-49E3-A083-C7613B6BEB30}" type="presOf" srcId="{B4E82AEA-7BB0-4D2C-AF42-8DDD14CB2E32}" destId="{7D32BF77-E7E0-4535-B4E4-D13F56ECD324}" srcOrd="0" destOrd="0" presId="urn:microsoft.com/office/officeart/2005/8/layout/hierarchy1"/>
    <dgm:cxn modelId="{365612BE-FBF8-4C7C-A13A-D0106FCB35CC}" srcId="{6903D9DE-154E-45EE-84D3-9908EEA13A06}" destId="{5CB41B15-36B3-42E2-AA1D-87258EB04D43}" srcOrd="0" destOrd="0" parTransId="{AE2F1CBE-CDB1-47F1-AB33-3B917883D199}" sibTransId="{65CD8F2F-F423-4A18-B8EA-5605BA88B4A8}"/>
    <dgm:cxn modelId="{BE5DEBCF-F943-42DE-ADCA-9BFA2D2C6842}" type="presOf" srcId="{1EE27EC2-FC9F-4C4D-AB5E-6CB12E550DDA}" destId="{E06807F1-A8E7-49A7-A6E2-103FF3F0888D}" srcOrd="0" destOrd="0" presId="urn:microsoft.com/office/officeart/2005/8/layout/hierarchy1"/>
    <dgm:cxn modelId="{6C78D7ED-34B7-4F63-BB81-B82BAC8AB581}" type="presOf" srcId="{B39FAF98-33C4-4CD7-8665-75E18A6FC430}" destId="{A0B9E23E-23FE-478F-86C5-7B29E0983C03}" srcOrd="0" destOrd="0" presId="urn:microsoft.com/office/officeart/2005/8/layout/hierarchy1"/>
    <dgm:cxn modelId="{D4BA7645-B454-4426-A077-91D6CBE9EAD3}" type="presParOf" srcId="{5042DE8D-63A7-4CCF-AD9D-41209BC883B0}" destId="{BFE77CC7-F6B4-44CF-947F-F9958E010F6D}" srcOrd="0" destOrd="0" presId="urn:microsoft.com/office/officeart/2005/8/layout/hierarchy1"/>
    <dgm:cxn modelId="{E642857E-B698-4176-BBFD-13D947063400}" type="presParOf" srcId="{BFE77CC7-F6B4-44CF-947F-F9958E010F6D}" destId="{DA64BB04-2BF4-45C1-BF16-3DF6B6558746}" srcOrd="0" destOrd="0" presId="urn:microsoft.com/office/officeart/2005/8/layout/hierarchy1"/>
    <dgm:cxn modelId="{1CB76537-9766-426E-ACFE-EE210B35A740}" type="presParOf" srcId="{DA64BB04-2BF4-45C1-BF16-3DF6B6558746}" destId="{7C0FB346-42AE-4533-8BB6-F9A0385FA2A9}" srcOrd="0" destOrd="0" presId="urn:microsoft.com/office/officeart/2005/8/layout/hierarchy1"/>
    <dgm:cxn modelId="{D1C4A986-70CC-410D-B49F-CF1623EB5D5C}" type="presParOf" srcId="{DA64BB04-2BF4-45C1-BF16-3DF6B6558746}" destId="{3E215322-B1D0-4525-BF91-D9CF0090DFD9}" srcOrd="1" destOrd="0" presId="urn:microsoft.com/office/officeart/2005/8/layout/hierarchy1"/>
    <dgm:cxn modelId="{6F5CD48D-C03B-45FB-9DBD-DBB48D9EF2E3}" type="presParOf" srcId="{BFE77CC7-F6B4-44CF-947F-F9958E010F6D}" destId="{34E45BB1-263F-4EC6-B9C7-CE3C43E1674E}" srcOrd="1" destOrd="0" presId="urn:microsoft.com/office/officeart/2005/8/layout/hierarchy1"/>
    <dgm:cxn modelId="{EC3AA9DA-8CFD-4465-AED5-66AE128FB0EB}" type="presParOf" srcId="{34E45BB1-263F-4EC6-B9C7-CE3C43E1674E}" destId="{63778344-523C-40EB-910E-12B989B417BB}" srcOrd="0" destOrd="0" presId="urn:microsoft.com/office/officeart/2005/8/layout/hierarchy1"/>
    <dgm:cxn modelId="{F436F5DF-B51A-4262-BD48-3EC40E812312}" type="presParOf" srcId="{34E45BB1-263F-4EC6-B9C7-CE3C43E1674E}" destId="{7E5654E6-E8BF-49DD-BE6D-2C397BFE733B}" srcOrd="1" destOrd="0" presId="urn:microsoft.com/office/officeart/2005/8/layout/hierarchy1"/>
    <dgm:cxn modelId="{D5B521B4-BE18-4FD7-A89C-FD6F727234AB}" type="presParOf" srcId="{7E5654E6-E8BF-49DD-BE6D-2C397BFE733B}" destId="{9BF27BDD-DB3F-49D3-B31F-2DBFE99F8E4E}" srcOrd="0" destOrd="0" presId="urn:microsoft.com/office/officeart/2005/8/layout/hierarchy1"/>
    <dgm:cxn modelId="{95465ACF-4656-465D-A8B9-2C2A3E669443}" type="presParOf" srcId="{9BF27BDD-DB3F-49D3-B31F-2DBFE99F8E4E}" destId="{01148072-C5EB-49AA-8BF9-4D7C84E83196}" srcOrd="0" destOrd="0" presId="urn:microsoft.com/office/officeart/2005/8/layout/hierarchy1"/>
    <dgm:cxn modelId="{C2B05A3C-4442-4950-B6AD-F15733310800}" type="presParOf" srcId="{9BF27BDD-DB3F-49D3-B31F-2DBFE99F8E4E}" destId="{8FECF353-23AF-4D44-B084-2DDB4F37D125}" srcOrd="1" destOrd="0" presId="urn:microsoft.com/office/officeart/2005/8/layout/hierarchy1"/>
    <dgm:cxn modelId="{74047556-32B3-44FA-BCF3-723E14B66688}" type="presParOf" srcId="{7E5654E6-E8BF-49DD-BE6D-2C397BFE733B}" destId="{F1ACBDD7-DDAD-4B63-A924-35B6D51872F4}" srcOrd="1" destOrd="0" presId="urn:microsoft.com/office/officeart/2005/8/layout/hierarchy1"/>
    <dgm:cxn modelId="{3C21635C-4DBB-465A-A8EB-FB395B85F085}" type="presParOf" srcId="{F1ACBDD7-DDAD-4B63-A924-35B6D51872F4}" destId="{54B45620-982D-41CA-8FD6-AE90B7F5F08D}" srcOrd="0" destOrd="0" presId="urn:microsoft.com/office/officeart/2005/8/layout/hierarchy1"/>
    <dgm:cxn modelId="{CA22FACB-FA34-4701-9DF0-4359A50F0779}" type="presParOf" srcId="{F1ACBDD7-DDAD-4B63-A924-35B6D51872F4}" destId="{DCD0B77E-FC3C-4924-8F96-CE4BDE6C447D}" srcOrd="1" destOrd="0" presId="urn:microsoft.com/office/officeart/2005/8/layout/hierarchy1"/>
    <dgm:cxn modelId="{F3C0B99D-DBD3-4FF6-BC77-E768ACB928E1}" type="presParOf" srcId="{DCD0B77E-FC3C-4924-8F96-CE4BDE6C447D}" destId="{319182B2-25F1-42B6-AE2E-9F44A5CAD21B}" srcOrd="0" destOrd="0" presId="urn:microsoft.com/office/officeart/2005/8/layout/hierarchy1"/>
    <dgm:cxn modelId="{C1728FE6-CEE4-431B-B9EB-337CE11B6AFA}" type="presParOf" srcId="{319182B2-25F1-42B6-AE2E-9F44A5CAD21B}" destId="{E7A09A47-F5F5-4E2B-A6A4-51DBCC3A1DE9}" srcOrd="0" destOrd="0" presId="urn:microsoft.com/office/officeart/2005/8/layout/hierarchy1"/>
    <dgm:cxn modelId="{E7A152DE-9C07-4C50-AFD0-A7C3C0E26BC7}" type="presParOf" srcId="{319182B2-25F1-42B6-AE2E-9F44A5CAD21B}" destId="{9A36C540-4680-4313-90F6-4F99BA8D4A3A}" srcOrd="1" destOrd="0" presId="urn:microsoft.com/office/officeart/2005/8/layout/hierarchy1"/>
    <dgm:cxn modelId="{5BBDA3E1-D055-49CD-8063-CE1A91D68372}" type="presParOf" srcId="{DCD0B77E-FC3C-4924-8F96-CE4BDE6C447D}" destId="{EC537942-405C-44E2-BEB7-C1FD3A557D6B}" srcOrd="1" destOrd="0" presId="urn:microsoft.com/office/officeart/2005/8/layout/hierarchy1"/>
    <dgm:cxn modelId="{1E5E53D9-CB81-4385-A378-BFC937CAD8EB}" type="presParOf" srcId="{F1ACBDD7-DDAD-4B63-A924-35B6D51872F4}" destId="{5B857F87-66C9-4EBC-B6FA-2B7400448118}" srcOrd="2" destOrd="0" presId="urn:microsoft.com/office/officeart/2005/8/layout/hierarchy1"/>
    <dgm:cxn modelId="{0E7028C7-CC13-43D0-8F7A-F431F5033EA5}" type="presParOf" srcId="{F1ACBDD7-DDAD-4B63-A924-35B6D51872F4}" destId="{DC016515-8F9F-4323-9BAA-D837D4F68262}" srcOrd="3" destOrd="0" presId="urn:microsoft.com/office/officeart/2005/8/layout/hierarchy1"/>
    <dgm:cxn modelId="{6E590B1D-DF50-4FD2-9CAC-FE3C7CF83748}" type="presParOf" srcId="{DC016515-8F9F-4323-9BAA-D837D4F68262}" destId="{21E220D7-FC82-49CE-98CD-DEB2E8B48C89}" srcOrd="0" destOrd="0" presId="urn:microsoft.com/office/officeart/2005/8/layout/hierarchy1"/>
    <dgm:cxn modelId="{1E8C1E27-049F-4DD4-B2B3-529FD04606BF}" type="presParOf" srcId="{21E220D7-FC82-49CE-98CD-DEB2E8B48C89}" destId="{44E7BC7D-AD45-4352-8C9F-8A33716B2FF5}" srcOrd="0" destOrd="0" presId="urn:microsoft.com/office/officeart/2005/8/layout/hierarchy1"/>
    <dgm:cxn modelId="{EADD1586-3602-402B-AF54-6F8F23A164B7}" type="presParOf" srcId="{21E220D7-FC82-49CE-98CD-DEB2E8B48C89}" destId="{A0B9E23E-23FE-478F-86C5-7B29E0983C03}" srcOrd="1" destOrd="0" presId="urn:microsoft.com/office/officeart/2005/8/layout/hierarchy1"/>
    <dgm:cxn modelId="{7DBE97A8-F208-4526-9D79-820853148941}" type="presParOf" srcId="{DC016515-8F9F-4323-9BAA-D837D4F68262}" destId="{407C92BA-0FB0-42FC-842D-B928AE12A20F}" srcOrd="1" destOrd="0" presId="urn:microsoft.com/office/officeart/2005/8/layout/hierarchy1"/>
    <dgm:cxn modelId="{174DE7DD-2111-4E67-81AA-C7162A37083C}" type="presParOf" srcId="{34E45BB1-263F-4EC6-B9C7-CE3C43E1674E}" destId="{48F5BD67-A440-42BC-99E5-C6B5B80EA210}" srcOrd="2" destOrd="0" presId="urn:microsoft.com/office/officeart/2005/8/layout/hierarchy1"/>
    <dgm:cxn modelId="{33F67468-855A-4B2C-A13F-C84BBD8501F0}" type="presParOf" srcId="{34E45BB1-263F-4EC6-B9C7-CE3C43E1674E}" destId="{B5B2F9EA-B545-4C59-AC9B-94B9FFA07912}" srcOrd="3" destOrd="0" presId="urn:microsoft.com/office/officeart/2005/8/layout/hierarchy1"/>
    <dgm:cxn modelId="{363E987B-3998-427D-B3FB-E0C086484BA9}" type="presParOf" srcId="{B5B2F9EA-B545-4C59-AC9B-94B9FFA07912}" destId="{DAB9E980-BF01-4A82-AF96-97BB1618F093}" srcOrd="0" destOrd="0" presId="urn:microsoft.com/office/officeart/2005/8/layout/hierarchy1"/>
    <dgm:cxn modelId="{1B4D23C7-6298-4296-8251-CA55D9B03100}" type="presParOf" srcId="{DAB9E980-BF01-4A82-AF96-97BB1618F093}" destId="{C1725D1F-593C-4825-B8F5-5A996171583C}" srcOrd="0" destOrd="0" presId="urn:microsoft.com/office/officeart/2005/8/layout/hierarchy1"/>
    <dgm:cxn modelId="{4060DE98-BF14-46F4-8B7B-5E1E93D3343C}" type="presParOf" srcId="{DAB9E980-BF01-4A82-AF96-97BB1618F093}" destId="{7D32BF77-E7E0-4535-B4E4-D13F56ECD324}" srcOrd="1" destOrd="0" presId="urn:microsoft.com/office/officeart/2005/8/layout/hierarchy1"/>
    <dgm:cxn modelId="{EC387938-376D-40D3-B78F-00DF0F61B398}" type="presParOf" srcId="{B5B2F9EA-B545-4C59-AC9B-94B9FFA07912}" destId="{2E34F1A8-B7A6-4694-99C1-21F926165411}" srcOrd="1" destOrd="0" presId="urn:microsoft.com/office/officeart/2005/8/layout/hierarchy1"/>
    <dgm:cxn modelId="{8F95D5EB-2EAC-4524-B507-2A3ABC0885DB}" type="presParOf" srcId="{2E34F1A8-B7A6-4694-99C1-21F926165411}" destId="{E06807F1-A8E7-49A7-A6E2-103FF3F0888D}" srcOrd="0" destOrd="0" presId="urn:microsoft.com/office/officeart/2005/8/layout/hierarchy1"/>
    <dgm:cxn modelId="{3B3C9351-1851-4894-83BE-6D3F55840509}" type="presParOf" srcId="{2E34F1A8-B7A6-4694-99C1-21F926165411}" destId="{76F54214-15D1-48DC-AAA6-1ABF9A35B190}" srcOrd="1" destOrd="0" presId="urn:microsoft.com/office/officeart/2005/8/layout/hierarchy1"/>
    <dgm:cxn modelId="{DCC4926C-9E31-40A6-B18D-CC6C54B1E25F}" type="presParOf" srcId="{76F54214-15D1-48DC-AAA6-1ABF9A35B190}" destId="{E5458D7B-D009-4D3C-9551-6F7FBB959290}" srcOrd="0" destOrd="0" presId="urn:microsoft.com/office/officeart/2005/8/layout/hierarchy1"/>
    <dgm:cxn modelId="{6AD45B6E-33EA-43D8-83BF-72441FB02033}" type="presParOf" srcId="{E5458D7B-D009-4D3C-9551-6F7FBB959290}" destId="{36BBE917-8B97-4C20-AA3F-33A2CDC0D44D}" srcOrd="0" destOrd="0" presId="urn:microsoft.com/office/officeart/2005/8/layout/hierarchy1"/>
    <dgm:cxn modelId="{70F15C21-BF29-428A-B682-8EFC4D894879}" type="presParOf" srcId="{E5458D7B-D009-4D3C-9551-6F7FBB959290}" destId="{5883DC9C-E75C-4445-A499-4F157CE4EB9A}" srcOrd="1" destOrd="0" presId="urn:microsoft.com/office/officeart/2005/8/layout/hierarchy1"/>
    <dgm:cxn modelId="{01D5D912-ADD2-45BB-BA25-1539970F3B08}" type="presParOf" srcId="{76F54214-15D1-48DC-AAA6-1ABF9A35B190}" destId="{2C4334CC-B387-4F8B-B8D9-2BE04AAC2177}"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BF69CD5-C78F-4236-8F6B-7B65082EA761}" type="doc">
      <dgm:prSet loTypeId="urn:microsoft.com/office/officeart/2005/8/layout/hierarchy3" loCatId="list" qsTypeId="urn:microsoft.com/office/officeart/2005/8/quickstyle/simple1" qsCatId="simple" csTypeId="urn:microsoft.com/office/officeart/2005/8/colors/accent3_2" csCatId="accent3" phldr="1"/>
      <dgm:spPr/>
      <dgm:t>
        <a:bodyPr/>
        <a:lstStyle/>
        <a:p>
          <a:endParaRPr lang="en-US"/>
        </a:p>
      </dgm:t>
    </dgm:pt>
    <dgm:pt modelId="{DCC067B8-BC3A-4E1B-9B8A-ACF20A57C178}">
      <dgm:prSet phldrT="[Text]" custT="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pPr algn="l"/>
          <a:r>
            <a:rPr lang="en-US" sz="2400" dirty="0">
              <a:solidFill>
                <a:srgbClr val="FF0000"/>
              </a:solidFill>
              <a:latin typeface="Times New Roman" pitchFamily="18" charset="0"/>
              <a:cs typeface="Times New Roman" pitchFamily="18" charset="0"/>
            </a:rPr>
            <a:t>Good character traits-</a:t>
          </a:r>
        </a:p>
      </dgm:t>
    </dgm:pt>
    <dgm:pt modelId="{D5DA9593-C4BA-465D-8CBD-96BAE16842DD}" type="parTrans" cxnId="{D62F6ABC-6C1C-43CD-B15F-AD05E425568A}">
      <dgm:prSet/>
      <dgm:spPr/>
      <dgm:t>
        <a:bodyPr/>
        <a:lstStyle/>
        <a:p>
          <a:endParaRPr lang="en-US"/>
        </a:p>
      </dgm:t>
    </dgm:pt>
    <dgm:pt modelId="{9D1002A0-4ABF-4468-8E78-A6FC32AACCA9}" type="sibTrans" cxnId="{D62F6ABC-6C1C-43CD-B15F-AD05E425568A}">
      <dgm:prSet/>
      <dgm:spPr/>
      <dgm:t>
        <a:bodyPr/>
        <a:lstStyle/>
        <a:p>
          <a:endParaRPr lang="en-US"/>
        </a:p>
      </dgm:t>
    </dgm:pt>
    <dgm:pt modelId="{B1C83AF8-9E31-46D3-BAD1-25957761971C}">
      <dgm:prSet phldrT="[Text]" custT="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pPr algn="l"/>
          <a:r>
            <a:rPr lang="en-US" sz="3600" dirty="0">
              <a:solidFill>
                <a:srgbClr val="7030A0"/>
              </a:solidFill>
              <a:latin typeface="Times New Roman" pitchFamily="18" charset="0"/>
              <a:cs typeface="Times New Roman" pitchFamily="18" charset="0"/>
            </a:rPr>
            <a:t>Generosity</a:t>
          </a:r>
        </a:p>
      </dgm:t>
    </dgm:pt>
    <dgm:pt modelId="{3B3DDBFE-571B-47D4-874A-76E77E271236}" type="parTrans" cxnId="{E394EE77-2723-42CD-810D-A1FBCD223CD9}">
      <dgm:prSet/>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endParaRPr lang="en-US"/>
        </a:p>
      </dgm:t>
    </dgm:pt>
    <dgm:pt modelId="{9253A178-B43F-42EC-A58F-036E79D5BD33}" type="sibTrans" cxnId="{E394EE77-2723-42CD-810D-A1FBCD223CD9}">
      <dgm:prSet/>
      <dgm:spPr/>
      <dgm:t>
        <a:bodyPr/>
        <a:lstStyle/>
        <a:p>
          <a:endParaRPr lang="en-US"/>
        </a:p>
      </dgm:t>
    </dgm:pt>
    <dgm:pt modelId="{8D4AF0E0-B9A5-4C0A-AF50-DCE88034796F}">
      <dgm:prSet phldrT="[Text]" custT="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pPr algn="l"/>
          <a:r>
            <a:rPr lang="en-US" sz="4400" dirty="0">
              <a:solidFill>
                <a:srgbClr val="002060"/>
              </a:solidFill>
              <a:latin typeface="Times New Roman" pitchFamily="18" charset="0"/>
              <a:cs typeface="Times New Roman" pitchFamily="18" charset="0"/>
            </a:rPr>
            <a:t>Kindness</a:t>
          </a:r>
        </a:p>
      </dgm:t>
    </dgm:pt>
    <dgm:pt modelId="{B57BC3BC-2EA9-44CB-AF5D-117FBED460F9}" type="parTrans" cxnId="{9ED61E63-9893-4A24-B603-2C633866F170}">
      <dgm:prSet/>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endParaRPr lang="en-US"/>
        </a:p>
      </dgm:t>
    </dgm:pt>
    <dgm:pt modelId="{E8DA26B1-2AF4-4AAE-9FE7-D42E5BEF4491}" type="sibTrans" cxnId="{9ED61E63-9893-4A24-B603-2C633866F170}">
      <dgm:prSet/>
      <dgm:spPr/>
      <dgm:t>
        <a:bodyPr/>
        <a:lstStyle/>
        <a:p>
          <a:endParaRPr lang="en-US"/>
        </a:p>
      </dgm:t>
    </dgm:pt>
    <dgm:pt modelId="{E0B8A33B-2D1A-4F20-884E-82265E65F091}">
      <dgm:prSet phldrT="[Text]" custT="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pPr algn="l"/>
          <a:r>
            <a:rPr lang="en-US" sz="3200" dirty="0">
              <a:solidFill>
                <a:schemeClr val="tx1"/>
              </a:solidFill>
              <a:latin typeface="Times New Roman" pitchFamily="18" charset="0"/>
              <a:cs typeface="Times New Roman" pitchFamily="18" charset="0"/>
            </a:rPr>
            <a:t>Courageousness</a:t>
          </a:r>
        </a:p>
      </dgm:t>
    </dgm:pt>
    <dgm:pt modelId="{9AB69778-2670-44D4-9077-E4669CDA30C7}" type="parTrans" cxnId="{C4B1D8DB-965D-4BCD-B913-4CC36A718EDD}">
      <dgm:prSet/>
      <dgm:spPr/>
      <dgm:t>
        <a:bodyPr/>
        <a:lstStyle/>
        <a:p>
          <a:endParaRPr lang="en-US"/>
        </a:p>
      </dgm:t>
    </dgm:pt>
    <dgm:pt modelId="{3E14054B-837F-4841-B8D6-EB7F99318DD2}" type="sibTrans" cxnId="{C4B1D8DB-965D-4BCD-B913-4CC36A718EDD}">
      <dgm:prSet/>
      <dgm:spPr/>
      <dgm:t>
        <a:bodyPr/>
        <a:lstStyle/>
        <a:p>
          <a:endParaRPr lang="en-US"/>
        </a:p>
      </dgm:t>
    </dgm:pt>
    <dgm:pt modelId="{407D57CB-DF38-4412-9584-7A9DDBB4CDB9}">
      <dgm:prSet phldrT="[Text]" custT="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pPr algn="l"/>
          <a:r>
            <a:rPr lang="en-US" sz="4000" dirty="0">
              <a:solidFill>
                <a:srgbClr val="C00000"/>
              </a:solidFill>
              <a:latin typeface="Times New Roman" pitchFamily="18" charset="0"/>
              <a:cs typeface="Times New Roman" pitchFamily="18" charset="0"/>
            </a:rPr>
            <a:t>Politeness</a:t>
          </a:r>
        </a:p>
      </dgm:t>
    </dgm:pt>
    <dgm:pt modelId="{E32E73D5-5E71-46F0-ACA4-4B4490E6B58A}" type="parTrans" cxnId="{C2051E46-4C42-4DF6-A390-BA2247035EEB}">
      <dgm:prSet/>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endParaRPr lang="en-US"/>
        </a:p>
      </dgm:t>
    </dgm:pt>
    <dgm:pt modelId="{7CC6EDE7-6273-4BA3-B600-46BDD7DF1295}" type="sibTrans" cxnId="{C2051E46-4C42-4DF6-A390-BA2247035EEB}">
      <dgm:prSet/>
      <dgm:spPr/>
      <dgm:t>
        <a:bodyPr/>
        <a:lstStyle/>
        <a:p>
          <a:endParaRPr lang="en-US"/>
        </a:p>
      </dgm:t>
    </dgm:pt>
    <dgm:pt modelId="{1618C7D8-ED06-4779-9A36-710E83931372}">
      <dgm:prSet phldrT="[Text]" custT="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pPr algn="l"/>
          <a:r>
            <a:rPr lang="en-US" sz="3600" dirty="0">
              <a:solidFill>
                <a:srgbClr val="00B050"/>
              </a:solidFill>
              <a:latin typeface="Times New Roman" pitchFamily="18" charset="0"/>
              <a:cs typeface="Times New Roman" pitchFamily="18" charset="0"/>
            </a:rPr>
            <a:t>Lovingness</a:t>
          </a:r>
        </a:p>
      </dgm:t>
    </dgm:pt>
    <dgm:pt modelId="{A3781977-5B78-4227-AB2A-05C3CF2C604A}" type="parTrans" cxnId="{A978832A-E0AF-4949-927F-B3C9B1872439}">
      <dgm:prSet/>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endParaRPr lang="en-US"/>
        </a:p>
      </dgm:t>
    </dgm:pt>
    <dgm:pt modelId="{7A86F2D4-37BD-4DCC-A1EC-056E71BA12B9}" type="sibTrans" cxnId="{A978832A-E0AF-4949-927F-B3C9B1872439}">
      <dgm:prSet/>
      <dgm:spPr/>
      <dgm:t>
        <a:bodyPr/>
        <a:lstStyle/>
        <a:p>
          <a:endParaRPr lang="en-US"/>
        </a:p>
      </dgm:t>
    </dgm:pt>
    <dgm:pt modelId="{7A51A8F5-F1CA-4395-A55A-8C144030565E}" type="pres">
      <dgm:prSet presAssocID="{0BF69CD5-C78F-4236-8F6B-7B65082EA761}" presName="diagram" presStyleCnt="0">
        <dgm:presLayoutVars>
          <dgm:chPref val="1"/>
          <dgm:dir/>
          <dgm:animOne val="branch"/>
          <dgm:animLvl val="lvl"/>
          <dgm:resizeHandles/>
        </dgm:presLayoutVars>
      </dgm:prSet>
      <dgm:spPr/>
    </dgm:pt>
    <dgm:pt modelId="{35B59ED7-A70C-4782-A5AB-8D383601983D}" type="pres">
      <dgm:prSet presAssocID="{DCC067B8-BC3A-4E1B-9B8A-ACF20A57C178}" presName="root" presStyleCnt="0"/>
      <dgm:spPr/>
    </dgm:pt>
    <dgm:pt modelId="{41305AD2-3227-4E65-9D6B-63ADB196D836}" type="pres">
      <dgm:prSet presAssocID="{DCC067B8-BC3A-4E1B-9B8A-ACF20A57C178}" presName="rootComposite" presStyleCnt="0"/>
      <dgm:spPr/>
    </dgm:pt>
    <dgm:pt modelId="{948D570F-59B4-4744-BBF2-9818D60315F4}" type="pres">
      <dgm:prSet presAssocID="{DCC067B8-BC3A-4E1B-9B8A-ACF20A57C178}" presName="rootText" presStyleLbl="node1" presStyleIdx="0" presStyleCnt="2"/>
      <dgm:spPr/>
    </dgm:pt>
    <dgm:pt modelId="{C06F38B4-5C08-43D7-A639-3C2B250EB71C}" type="pres">
      <dgm:prSet presAssocID="{DCC067B8-BC3A-4E1B-9B8A-ACF20A57C178}" presName="rootConnector" presStyleLbl="node1" presStyleIdx="0" presStyleCnt="2"/>
      <dgm:spPr/>
    </dgm:pt>
    <dgm:pt modelId="{70CCC1BE-A5AE-49BA-B1E3-0B3589F89A97}" type="pres">
      <dgm:prSet presAssocID="{DCC067B8-BC3A-4E1B-9B8A-ACF20A57C178}" presName="childShape" presStyleCnt="0"/>
      <dgm:spPr/>
    </dgm:pt>
    <dgm:pt modelId="{BD58CED1-ECB7-4E71-9F33-1C18363B8E93}" type="pres">
      <dgm:prSet presAssocID="{3B3DDBFE-571B-47D4-874A-76E77E271236}" presName="Name13" presStyleLbl="parChTrans1D2" presStyleIdx="0" presStyleCnt="4"/>
      <dgm:spPr/>
    </dgm:pt>
    <dgm:pt modelId="{9E248939-96D1-4F51-B62E-82C5E239364F}" type="pres">
      <dgm:prSet presAssocID="{B1C83AF8-9E31-46D3-BAD1-25957761971C}" presName="childText" presStyleLbl="bgAcc1" presStyleIdx="0" presStyleCnt="4">
        <dgm:presLayoutVars>
          <dgm:bulletEnabled val="1"/>
        </dgm:presLayoutVars>
      </dgm:prSet>
      <dgm:spPr/>
    </dgm:pt>
    <dgm:pt modelId="{FED74EAD-F877-49BF-A979-C9601FB96E84}" type="pres">
      <dgm:prSet presAssocID="{B57BC3BC-2EA9-44CB-AF5D-117FBED460F9}" presName="Name13" presStyleLbl="parChTrans1D2" presStyleIdx="1" presStyleCnt="4"/>
      <dgm:spPr/>
    </dgm:pt>
    <dgm:pt modelId="{66DD82F4-3E49-4EF6-B33A-EC65BC59FE0B}" type="pres">
      <dgm:prSet presAssocID="{8D4AF0E0-B9A5-4C0A-AF50-DCE88034796F}" presName="childText" presStyleLbl="bgAcc1" presStyleIdx="1" presStyleCnt="4">
        <dgm:presLayoutVars>
          <dgm:bulletEnabled val="1"/>
        </dgm:presLayoutVars>
      </dgm:prSet>
      <dgm:spPr/>
    </dgm:pt>
    <dgm:pt modelId="{C36EC494-66EA-45B8-B5DB-27010DBC6627}" type="pres">
      <dgm:prSet presAssocID="{E0B8A33B-2D1A-4F20-884E-82265E65F091}" presName="root" presStyleCnt="0"/>
      <dgm:spPr/>
    </dgm:pt>
    <dgm:pt modelId="{8A9E5C2B-0C71-4315-9633-C6A4D1FF9446}" type="pres">
      <dgm:prSet presAssocID="{E0B8A33B-2D1A-4F20-884E-82265E65F091}" presName="rootComposite" presStyleCnt="0"/>
      <dgm:spPr/>
    </dgm:pt>
    <dgm:pt modelId="{EE08B5D9-5B6D-489C-BCC4-943A2A003BEB}" type="pres">
      <dgm:prSet presAssocID="{E0B8A33B-2D1A-4F20-884E-82265E65F091}" presName="rootText" presStyleLbl="node1" presStyleIdx="1" presStyleCnt="2"/>
      <dgm:spPr/>
    </dgm:pt>
    <dgm:pt modelId="{72B027AA-F46B-42E4-8C66-03015BDC2810}" type="pres">
      <dgm:prSet presAssocID="{E0B8A33B-2D1A-4F20-884E-82265E65F091}" presName="rootConnector" presStyleLbl="node1" presStyleIdx="1" presStyleCnt="2"/>
      <dgm:spPr/>
    </dgm:pt>
    <dgm:pt modelId="{A766EF02-EF9F-4B83-849E-90386B44EB42}" type="pres">
      <dgm:prSet presAssocID="{E0B8A33B-2D1A-4F20-884E-82265E65F091}" presName="childShape" presStyleCnt="0"/>
      <dgm:spPr/>
    </dgm:pt>
    <dgm:pt modelId="{5794DDAC-A06A-4BF0-826E-412B92A037E4}" type="pres">
      <dgm:prSet presAssocID="{E32E73D5-5E71-46F0-ACA4-4B4490E6B58A}" presName="Name13" presStyleLbl="parChTrans1D2" presStyleIdx="2" presStyleCnt="4"/>
      <dgm:spPr/>
    </dgm:pt>
    <dgm:pt modelId="{1FCC61B9-C0D0-4652-B6B6-F1B37FD3CE5D}" type="pres">
      <dgm:prSet presAssocID="{407D57CB-DF38-4412-9584-7A9DDBB4CDB9}" presName="childText" presStyleLbl="bgAcc1" presStyleIdx="2" presStyleCnt="4">
        <dgm:presLayoutVars>
          <dgm:bulletEnabled val="1"/>
        </dgm:presLayoutVars>
      </dgm:prSet>
      <dgm:spPr/>
    </dgm:pt>
    <dgm:pt modelId="{2EA1254A-889C-472C-8723-60C194B2BD27}" type="pres">
      <dgm:prSet presAssocID="{A3781977-5B78-4227-AB2A-05C3CF2C604A}" presName="Name13" presStyleLbl="parChTrans1D2" presStyleIdx="3" presStyleCnt="4"/>
      <dgm:spPr/>
    </dgm:pt>
    <dgm:pt modelId="{E3E8837C-EB93-4721-AC2F-B0E65704A9B3}" type="pres">
      <dgm:prSet presAssocID="{1618C7D8-ED06-4779-9A36-710E83931372}" presName="childText" presStyleLbl="bgAcc1" presStyleIdx="3" presStyleCnt="4">
        <dgm:presLayoutVars>
          <dgm:bulletEnabled val="1"/>
        </dgm:presLayoutVars>
      </dgm:prSet>
      <dgm:spPr/>
    </dgm:pt>
  </dgm:ptLst>
  <dgm:cxnLst>
    <dgm:cxn modelId="{F25FCC0E-6C73-4973-B9A3-8CBE04757A75}" type="presOf" srcId="{0BF69CD5-C78F-4236-8F6B-7B65082EA761}" destId="{7A51A8F5-F1CA-4395-A55A-8C144030565E}" srcOrd="0" destOrd="0" presId="urn:microsoft.com/office/officeart/2005/8/layout/hierarchy3"/>
    <dgm:cxn modelId="{897B700F-1439-4CC3-AB45-DFE4D49806CA}" type="presOf" srcId="{DCC067B8-BC3A-4E1B-9B8A-ACF20A57C178}" destId="{C06F38B4-5C08-43D7-A639-3C2B250EB71C}" srcOrd="1" destOrd="0" presId="urn:microsoft.com/office/officeart/2005/8/layout/hierarchy3"/>
    <dgm:cxn modelId="{7555B110-3552-4D69-B3B3-87298A728D95}" type="presOf" srcId="{B1C83AF8-9E31-46D3-BAD1-25957761971C}" destId="{9E248939-96D1-4F51-B62E-82C5E239364F}" srcOrd="0" destOrd="0" presId="urn:microsoft.com/office/officeart/2005/8/layout/hierarchy3"/>
    <dgm:cxn modelId="{A978832A-E0AF-4949-927F-B3C9B1872439}" srcId="{E0B8A33B-2D1A-4F20-884E-82265E65F091}" destId="{1618C7D8-ED06-4779-9A36-710E83931372}" srcOrd="1" destOrd="0" parTransId="{A3781977-5B78-4227-AB2A-05C3CF2C604A}" sibTransId="{7A86F2D4-37BD-4DCC-A1EC-056E71BA12B9}"/>
    <dgm:cxn modelId="{BCED0F2E-655E-4BE4-8AB0-946DA9E2DFE9}" type="presOf" srcId="{1618C7D8-ED06-4779-9A36-710E83931372}" destId="{E3E8837C-EB93-4721-AC2F-B0E65704A9B3}" srcOrd="0" destOrd="0" presId="urn:microsoft.com/office/officeart/2005/8/layout/hierarchy3"/>
    <dgm:cxn modelId="{C3FBB032-48A0-4FCA-8C21-1E6CB92A891A}" type="presOf" srcId="{DCC067B8-BC3A-4E1B-9B8A-ACF20A57C178}" destId="{948D570F-59B4-4744-BBF2-9818D60315F4}" srcOrd="0" destOrd="0" presId="urn:microsoft.com/office/officeart/2005/8/layout/hierarchy3"/>
    <dgm:cxn modelId="{5EF0C632-E68F-4623-831D-073D90715649}" type="presOf" srcId="{8D4AF0E0-B9A5-4C0A-AF50-DCE88034796F}" destId="{66DD82F4-3E49-4EF6-B33A-EC65BC59FE0B}" srcOrd="0" destOrd="0" presId="urn:microsoft.com/office/officeart/2005/8/layout/hierarchy3"/>
    <dgm:cxn modelId="{9ED61E63-9893-4A24-B603-2C633866F170}" srcId="{DCC067B8-BC3A-4E1B-9B8A-ACF20A57C178}" destId="{8D4AF0E0-B9A5-4C0A-AF50-DCE88034796F}" srcOrd="1" destOrd="0" parTransId="{B57BC3BC-2EA9-44CB-AF5D-117FBED460F9}" sibTransId="{E8DA26B1-2AF4-4AAE-9FE7-D42E5BEF4491}"/>
    <dgm:cxn modelId="{C2051E46-4C42-4DF6-A390-BA2247035EEB}" srcId="{E0B8A33B-2D1A-4F20-884E-82265E65F091}" destId="{407D57CB-DF38-4412-9584-7A9DDBB4CDB9}" srcOrd="0" destOrd="0" parTransId="{E32E73D5-5E71-46F0-ACA4-4B4490E6B58A}" sibTransId="{7CC6EDE7-6273-4BA3-B600-46BDD7DF1295}"/>
    <dgm:cxn modelId="{7C70EF71-F60D-4689-B535-3AB2DAF3C69A}" type="presOf" srcId="{B57BC3BC-2EA9-44CB-AF5D-117FBED460F9}" destId="{FED74EAD-F877-49BF-A979-C9601FB96E84}" srcOrd="0" destOrd="0" presId="urn:microsoft.com/office/officeart/2005/8/layout/hierarchy3"/>
    <dgm:cxn modelId="{83EC5F52-A9B2-4DF0-AF38-1468DA54E386}" type="presOf" srcId="{3B3DDBFE-571B-47D4-874A-76E77E271236}" destId="{BD58CED1-ECB7-4E71-9F33-1C18363B8E93}" srcOrd="0" destOrd="0" presId="urn:microsoft.com/office/officeart/2005/8/layout/hierarchy3"/>
    <dgm:cxn modelId="{E394EE77-2723-42CD-810D-A1FBCD223CD9}" srcId="{DCC067B8-BC3A-4E1B-9B8A-ACF20A57C178}" destId="{B1C83AF8-9E31-46D3-BAD1-25957761971C}" srcOrd="0" destOrd="0" parTransId="{3B3DDBFE-571B-47D4-874A-76E77E271236}" sibTransId="{9253A178-B43F-42EC-A58F-036E79D5BD33}"/>
    <dgm:cxn modelId="{7531CD78-9854-42E4-87FE-D01DF97FCB20}" type="presOf" srcId="{E32E73D5-5E71-46F0-ACA4-4B4490E6B58A}" destId="{5794DDAC-A06A-4BF0-826E-412B92A037E4}" srcOrd="0" destOrd="0" presId="urn:microsoft.com/office/officeart/2005/8/layout/hierarchy3"/>
    <dgm:cxn modelId="{DC234D7A-C6DD-44B5-8B7F-BF34D76F8119}" type="presOf" srcId="{A3781977-5B78-4227-AB2A-05C3CF2C604A}" destId="{2EA1254A-889C-472C-8723-60C194B2BD27}" srcOrd="0" destOrd="0" presId="urn:microsoft.com/office/officeart/2005/8/layout/hierarchy3"/>
    <dgm:cxn modelId="{3E69F6B5-3EC5-4B4A-A512-421AF89E7203}" type="presOf" srcId="{407D57CB-DF38-4412-9584-7A9DDBB4CDB9}" destId="{1FCC61B9-C0D0-4652-B6B6-F1B37FD3CE5D}" srcOrd="0" destOrd="0" presId="urn:microsoft.com/office/officeart/2005/8/layout/hierarchy3"/>
    <dgm:cxn modelId="{D62F6ABC-6C1C-43CD-B15F-AD05E425568A}" srcId="{0BF69CD5-C78F-4236-8F6B-7B65082EA761}" destId="{DCC067B8-BC3A-4E1B-9B8A-ACF20A57C178}" srcOrd="0" destOrd="0" parTransId="{D5DA9593-C4BA-465D-8CBD-96BAE16842DD}" sibTransId="{9D1002A0-4ABF-4468-8E78-A6FC32AACCA9}"/>
    <dgm:cxn modelId="{2DE4EED3-FEE2-4F50-8F99-1AC59BD58682}" type="presOf" srcId="{E0B8A33B-2D1A-4F20-884E-82265E65F091}" destId="{72B027AA-F46B-42E4-8C66-03015BDC2810}" srcOrd="1" destOrd="0" presId="urn:microsoft.com/office/officeart/2005/8/layout/hierarchy3"/>
    <dgm:cxn modelId="{C4B1D8DB-965D-4BCD-B913-4CC36A718EDD}" srcId="{0BF69CD5-C78F-4236-8F6B-7B65082EA761}" destId="{E0B8A33B-2D1A-4F20-884E-82265E65F091}" srcOrd="1" destOrd="0" parTransId="{9AB69778-2670-44D4-9077-E4669CDA30C7}" sibTransId="{3E14054B-837F-4841-B8D6-EB7F99318DD2}"/>
    <dgm:cxn modelId="{8A098BFB-8347-4A8B-BCCB-978CC55194A7}" type="presOf" srcId="{E0B8A33B-2D1A-4F20-884E-82265E65F091}" destId="{EE08B5D9-5B6D-489C-BCC4-943A2A003BEB}" srcOrd="0" destOrd="0" presId="urn:microsoft.com/office/officeart/2005/8/layout/hierarchy3"/>
    <dgm:cxn modelId="{FC1713D0-0F8F-4357-80CA-BCF24C0656AF}" type="presParOf" srcId="{7A51A8F5-F1CA-4395-A55A-8C144030565E}" destId="{35B59ED7-A70C-4782-A5AB-8D383601983D}" srcOrd="0" destOrd="0" presId="urn:microsoft.com/office/officeart/2005/8/layout/hierarchy3"/>
    <dgm:cxn modelId="{A57F08BA-3A12-482F-B625-FFF1D96D9CBC}" type="presParOf" srcId="{35B59ED7-A70C-4782-A5AB-8D383601983D}" destId="{41305AD2-3227-4E65-9D6B-63ADB196D836}" srcOrd="0" destOrd="0" presId="urn:microsoft.com/office/officeart/2005/8/layout/hierarchy3"/>
    <dgm:cxn modelId="{11157530-58C1-4DD4-B7E1-6A2BE6EFA30A}" type="presParOf" srcId="{41305AD2-3227-4E65-9D6B-63ADB196D836}" destId="{948D570F-59B4-4744-BBF2-9818D60315F4}" srcOrd="0" destOrd="0" presId="urn:microsoft.com/office/officeart/2005/8/layout/hierarchy3"/>
    <dgm:cxn modelId="{F34A9FB6-DDA5-4DF7-880D-C9CB7BB43693}" type="presParOf" srcId="{41305AD2-3227-4E65-9D6B-63ADB196D836}" destId="{C06F38B4-5C08-43D7-A639-3C2B250EB71C}" srcOrd="1" destOrd="0" presId="urn:microsoft.com/office/officeart/2005/8/layout/hierarchy3"/>
    <dgm:cxn modelId="{3F88BD32-AC5A-4D9B-A306-4B948E5073EF}" type="presParOf" srcId="{35B59ED7-A70C-4782-A5AB-8D383601983D}" destId="{70CCC1BE-A5AE-49BA-B1E3-0B3589F89A97}" srcOrd="1" destOrd="0" presId="urn:microsoft.com/office/officeart/2005/8/layout/hierarchy3"/>
    <dgm:cxn modelId="{36717EF0-2D78-43AF-84FA-F81A75F669C2}" type="presParOf" srcId="{70CCC1BE-A5AE-49BA-B1E3-0B3589F89A97}" destId="{BD58CED1-ECB7-4E71-9F33-1C18363B8E93}" srcOrd="0" destOrd="0" presId="urn:microsoft.com/office/officeart/2005/8/layout/hierarchy3"/>
    <dgm:cxn modelId="{8B6E4F29-4022-4492-AEA6-62BB94C742FF}" type="presParOf" srcId="{70CCC1BE-A5AE-49BA-B1E3-0B3589F89A97}" destId="{9E248939-96D1-4F51-B62E-82C5E239364F}" srcOrd="1" destOrd="0" presId="urn:microsoft.com/office/officeart/2005/8/layout/hierarchy3"/>
    <dgm:cxn modelId="{1523AF9B-99A4-4824-B178-A6A86362E285}" type="presParOf" srcId="{70CCC1BE-A5AE-49BA-B1E3-0B3589F89A97}" destId="{FED74EAD-F877-49BF-A979-C9601FB96E84}" srcOrd="2" destOrd="0" presId="urn:microsoft.com/office/officeart/2005/8/layout/hierarchy3"/>
    <dgm:cxn modelId="{2CC9828E-134F-4FAD-B98F-F6DE8C4E5045}" type="presParOf" srcId="{70CCC1BE-A5AE-49BA-B1E3-0B3589F89A97}" destId="{66DD82F4-3E49-4EF6-B33A-EC65BC59FE0B}" srcOrd="3" destOrd="0" presId="urn:microsoft.com/office/officeart/2005/8/layout/hierarchy3"/>
    <dgm:cxn modelId="{D305BF58-80AE-4D48-B78B-E616AA6477B6}" type="presParOf" srcId="{7A51A8F5-F1CA-4395-A55A-8C144030565E}" destId="{C36EC494-66EA-45B8-B5DB-27010DBC6627}" srcOrd="1" destOrd="0" presId="urn:microsoft.com/office/officeart/2005/8/layout/hierarchy3"/>
    <dgm:cxn modelId="{A1345A4F-CC73-46D0-A9E2-531FBCBC8553}" type="presParOf" srcId="{C36EC494-66EA-45B8-B5DB-27010DBC6627}" destId="{8A9E5C2B-0C71-4315-9633-C6A4D1FF9446}" srcOrd="0" destOrd="0" presId="urn:microsoft.com/office/officeart/2005/8/layout/hierarchy3"/>
    <dgm:cxn modelId="{002B861C-231C-4212-A08D-CA73D441DEBF}" type="presParOf" srcId="{8A9E5C2B-0C71-4315-9633-C6A4D1FF9446}" destId="{EE08B5D9-5B6D-489C-BCC4-943A2A003BEB}" srcOrd="0" destOrd="0" presId="urn:microsoft.com/office/officeart/2005/8/layout/hierarchy3"/>
    <dgm:cxn modelId="{2E3DBF1F-1051-4F00-BDC0-6E15BEC89FC2}" type="presParOf" srcId="{8A9E5C2B-0C71-4315-9633-C6A4D1FF9446}" destId="{72B027AA-F46B-42E4-8C66-03015BDC2810}" srcOrd="1" destOrd="0" presId="urn:microsoft.com/office/officeart/2005/8/layout/hierarchy3"/>
    <dgm:cxn modelId="{100C29EA-8831-4C85-A48D-FD0CDDD66CB7}" type="presParOf" srcId="{C36EC494-66EA-45B8-B5DB-27010DBC6627}" destId="{A766EF02-EF9F-4B83-849E-90386B44EB42}" srcOrd="1" destOrd="0" presId="urn:microsoft.com/office/officeart/2005/8/layout/hierarchy3"/>
    <dgm:cxn modelId="{B4F74C92-C98A-4C08-9E48-3A3399D89392}" type="presParOf" srcId="{A766EF02-EF9F-4B83-849E-90386B44EB42}" destId="{5794DDAC-A06A-4BF0-826E-412B92A037E4}" srcOrd="0" destOrd="0" presId="urn:microsoft.com/office/officeart/2005/8/layout/hierarchy3"/>
    <dgm:cxn modelId="{A7F32F2A-031E-4A53-A304-5C8AC54AF1CB}" type="presParOf" srcId="{A766EF02-EF9F-4B83-849E-90386B44EB42}" destId="{1FCC61B9-C0D0-4652-B6B6-F1B37FD3CE5D}" srcOrd="1" destOrd="0" presId="urn:microsoft.com/office/officeart/2005/8/layout/hierarchy3"/>
    <dgm:cxn modelId="{4058DA4D-113D-4CE8-93E9-9D1CCD32E317}" type="presParOf" srcId="{A766EF02-EF9F-4B83-849E-90386B44EB42}" destId="{2EA1254A-889C-472C-8723-60C194B2BD27}" srcOrd="2" destOrd="0" presId="urn:microsoft.com/office/officeart/2005/8/layout/hierarchy3"/>
    <dgm:cxn modelId="{6FE0B576-6D33-44B2-8503-97287CDF7411}" type="presParOf" srcId="{A766EF02-EF9F-4B83-849E-90386B44EB42}" destId="{E3E8837C-EB93-4721-AC2F-B0E65704A9B3}"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4C2B3FE-DDBE-4B06-9956-E7B686004317}" type="doc">
      <dgm:prSet loTypeId="urn:microsoft.com/office/officeart/2005/8/layout/hierarchy4" loCatId="list" qsTypeId="urn:microsoft.com/office/officeart/2005/8/quickstyle/simple1" qsCatId="simple" csTypeId="urn:microsoft.com/office/officeart/2005/8/colors/colorful1#1" csCatId="colorful" phldr="1"/>
      <dgm:spPr/>
      <dgm:t>
        <a:bodyPr/>
        <a:lstStyle/>
        <a:p>
          <a:endParaRPr lang="en-US"/>
        </a:p>
      </dgm:t>
    </dgm:pt>
    <dgm:pt modelId="{BB5381D6-6AF4-470E-9A2B-2545FA0E2B34}">
      <dgm:prSet phldrT="[Text]" custT="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pPr algn="ctr"/>
          <a:r>
            <a:rPr lang="en-US" sz="4800" dirty="0">
              <a:latin typeface="Times New Roman" pitchFamily="18" charset="0"/>
              <a:cs typeface="Times New Roman" pitchFamily="18" charset="0"/>
            </a:rPr>
            <a:t>Good character traits-</a:t>
          </a:r>
        </a:p>
      </dgm:t>
    </dgm:pt>
    <dgm:pt modelId="{E853ACC7-4EA3-4FE2-9CE2-E7E1EE80C3FA}" type="parTrans" cxnId="{E1B8C97D-CFCF-4ABC-8073-E80D41EA6224}">
      <dgm:prSet/>
      <dgm:spPr/>
      <dgm:t>
        <a:bodyPr/>
        <a:lstStyle/>
        <a:p>
          <a:endParaRPr lang="en-US"/>
        </a:p>
      </dgm:t>
    </dgm:pt>
    <dgm:pt modelId="{E3D035F0-79F0-4EBB-971C-78B5DEF6CFE5}" type="sibTrans" cxnId="{E1B8C97D-CFCF-4ABC-8073-E80D41EA6224}">
      <dgm:prSet/>
      <dgm:spPr/>
      <dgm:t>
        <a:bodyPr/>
        <a:lstStyle/>
        <a:p>
          <a:endParaRPr lang="en-US"/>
        </a:p>
      </dgm:t>
    </dgm:pt>
    <dgm:pt modelId="{2583E658-C221-4D16-B409-91716C094772}">
      <dgm:prSet phldrT="[Text]" custT="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pPr algn="ctr"/>
          <a:r>
            <a:rPr lang="en-US" sz="4800" dirty="0">
              <a:solidFill>
                <a:schemeClr val="bg2">
                  <a:lumMod val="10000"/>
                </a:schemeClr>
              </a:solidFill>
              <a:latin typeface="Times New Roman" pitchFamily="18" charset="0"/>
              <a:cs typeface="Times New Roman" pitchFamily="18" charset="0"/>
            </a:rPr>
            <a:t>Responsibility</a:t>
          </a:r>
        </a:p>
      </dgm:t>
    </dgm:pt>
    <dgm:pt modelId="{2A9071E7-4C03-444A-B53F-F6B30375C578}" type="parTrans" cxnId="{AE762761-61F7-49A2-B8FE-1764B0738A5D}">
      <dgm:prSet/>
      <dgm:spPr/>
      <dgm:t>
        <a:bodyPr/>
        <a:lstStyle/>
        <a:p>
          <a:endParaRPr lang="en-US"/>
        </a:p>
      </dgm:t>
    </dgm:pt>
    <dgm:pt modelId="{CD4E6A8F-6137-4479-85E4-7EBEAA7DE47A}" type="sibTrans" cxnId="{AE762761-61F7-49A2-B8FE-1764B0738A5D}">
      <dgm:prSet/>
      <dgm:spPr/>
      <dgm:t>
        <a:bodyPr/>
        <a:lstStyle/>
        <a:p>
          <a:endParaRPr lang="en-US"/>
        </a:p>
      </dgm:t>
    </dgm:pt>
    <dgm:pt modelId="{DEA84AE0-E39B-430A-BEDA-E74B2089BA15}">
      <dgm:prSet phldrT="[Text]" custT="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pPr algn="l"/>
          <a:r>
            <a:rPr lang="en-US" sz="3600" dirty="0">
              <a:solidFill>
                <a:srgbClr val="FF0000"/>
              </a:solidFill>
              <a:latin typeface="Times New Roman" pitchFamily="18" charset="0"/>
              <a:cs typeface="Times New Roman" pitchFamily="18" charset="0"/>
            </a:rPr>
            <a:t>Sympathy</a:t>
          </a:r>
        </a:p>
      </dgm:t>
    </dgm:pt>
    <dgm:pt modelId="{C6E4CB0C-3E89-4F43-BDC8-59CA9EB5B53F}" type="parTrans" cxnId="{D98AFE09-1355-47BB-A26C-277BBFDF014C}">
      <dgm:prSet/>
      <dgm:spPr/>
      <dgm:t>
        <a:bodyPr/>
        <a:lstStyle/>
        <a:p>
          <a:endParaRPr lang="en-US"/>
        </a:p>
      </dgm:t>
    </dgm:pt>
    <dgm:pt modelId="{91E37781-C6F1-4631-8E46-24CDC595C1B5}" type="sibTrans" cxnId="{D98AFE09-1355-47BB-A26C-277BBFDF014C}">
      <dgm:prSet/>
      <dgm:spPr/>
      <dgm:t>
        <a:bodyPr/>
        <a:lstStyle/>
        <a:p>
          <a:endParaRPr lang="en-US"/>
        </a:p>
      </dgm:t>
    </dgm:pt>
    <dgm:pt modelId="{083CBC5D-C309-4522-86FB-DD971EE7400A}">
      <dgm:prSet phldrT="[Text]" custT="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pPr algn="l"/>
          <a:r>
            <a:rPr lang="en-US" sz="4400" dirty="0">
              <a:solidFill>
                <a:srgbClr val="002060"/>
              </a:solidFill>
              <a:latin typeface="Times New Roman" pitchFamily="18" charset="0"/>
              <a:cs typeface="Times New Roman" pitchFamily="18" charset="0"/>
            </a:rPr>
            <a:t>Fairness</a:t>
          </a:r>
        </a:p>
      </dgm:t>
    </dgm:pt>
    <dgm:pt modelId="{03A062AE-F3F1-47DD-BE62-1D3BB622020F}" type="parTrans" cxnId="{63BEABF7-4B98-4A40-9CED-E460E85281A4}">
      <dgm:prSet/>
      <dgm:spPr/>
      <dgm:t>
        <a:bodyPr/>
        <a:lstStyle/>
        <a:p>
          <a:endParaRPr lang="en-US"/>
        </a:p>
      </dgm:t>
    </dgm:pt>
    <dgm:pt modelId="{C84ABDE8-BAE2-402F-B174-D214AD9E5BF4}" type="sibTrans" cxnId="{63BEABF7-4B98-4A40-9CED-E460E85281A4}">
      <dgm:prSet/>
      <dgm:spPr/>
      <dgm:t>
        <a:bodyPr/>
        <a:lstStyle/>
        <a:p>
          <a:endParaRPr lang="en-US"/>
        </a:p>
      </dgm:t>
    </dgm:pt>
    <dgm:pt modelId="{BB7698CC-A427-403E-BAD7-71114BE9773B}">
      <dgm:prSet phldrT="[Text]" custT="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pPr algn="l"/>
          <a:r>
            <a:rPr lang="en-US" sz="3600" dirty="0">
              <a:latin typeface="Times New Roman" pitchFamily="18" charset="0"/>
              <a:cs typeface="Times New Roman" pitchFamily="18" charset="0"/>
            </a:rPr>
            <a:t>Humanity</a:t>
          </a:r>
        </a:p>
      </dgm:t>
    </dgm:pt>
    <dgm:pt modelId="{58641366-C025-45D5-804A-FA14F294C0ED}" type="parTrans" cxnId="{821D17B8-A4EE-4F1A-9AE7-CD95B3A90BCA}">
      <dgm:prSet/>
      <dgm:spPr/>
      <dgm:t>
        <a:bodyPr/>
        <a:lstStyle/>
        <a:p>
          <a:endParaRPr lang="en-US"/>
        </a:p>
      </dgm:t>
    </dgm:pt>
    <dgm:pt modelId="{E0A867F2-F551-4C84-A073-037D03EAE7E1}" type="sibTrans" cxnId="{821D17B8-A4EE-4F1A-9AE7-CD95B3A90BCA}">
      <dgm:prSet/>
      <dgm:spPr/>
      <dgm:t>
        <a:bodyPr/>
        <a:lstStyle/>
        <a:p>
          <a:endParaRPr lang="en-US"/>
        </a:p>
      </dgm:t>
    </dgm:pt>
    <dgm:pt modelId="{77B56238-1576-49C7-BE0F-FD4277F2B3AB}">
      <dgm:prSet phldrT="[Text]" custT="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pPr algn="l"/>
          <a:r>
            <a:rPr lang="en-US" sz="3200" dirty="0">
              <a:solidFill>
                <a:srgbClr val="C00000"/>
              </a:solidFill>
              <a:latin typeface="Times New Roman" pitchFamily="18" charset="0"/>
              <a:cs typeface="Times New Roman" pitchFamily="18" charset="0"/>
            </a:rPr>
            <a:t>Forgiveness</a:t>
          </a:r>
        </a:p>
      </dgm:t>
    </dgm:pt>
    <dgm:pt modelId="{4488C973-225D-4CED-87CB-E12AFF5981EC}" type="parTrans" cxnId="{F2B63723-4D99-40BE-B06E-0EEF92815797}">
      <dgm:prSet/>
      <dgm:spPr/>
      <dgm:t>
        <a:bodyPr/>
        <a:lstStyle/>
        <a:p>
          <a:endParaRPr lang="en-US"/>
        </a:p>
      </dgm:t>
    </dgm:pt>
    <dgm:pt modelId="{2A80B528-DB25-4377-897B-F8580EBD4846}" type="sibTrans" cxnId="{F2B63723-4D99-40BE-B06E-0EEF92815797}">
      <dgm:prSet/>
      <dgm:spPr/>
      <dgm:t>
        <a:bodyPr/>
        <a:lstStyle/>
        <a:p>
          <a:endParaRPr lang="en-US"/>
        </a:p>
      </dgm:t>
    </dgm:pt>
    <dgm:pt modelId="{26618885-C8A4-48F6-BFBA-70DE0F534882}" type="pres">
      <dgm:prSet presAssocID="{B4C2B3FE-DDBE-4B06-9956-E7B686004317}" presName="Name0" presStyleCnt="0">
        <dgm:presLayoutVars>
          <dgm:chPref val="1"/>
          <dgm:dir/>
          <dgm:animOne val="branch"/>
          <dgm:animLvl val="lvl"/>
          <dgm:resizeHandles/>
        </dgm:presLayoutVars>
      </dgm:prSet>
      <dgm:spPr/>
    </dgm:pt>
    <dgm:pt modelId="{AAB1B276-7576-418D-855C-75C46D2C5689}" type="pres">
      <dgm:prSet presAssocID="{BB5381D6-6AF4-470E-9A2B-2545FA0E2B34}" presName="vertOne" presStyleCnt="0"/>
      <dgm:spPr/>
    </dgm:pt>
    <dgm:pt modelId="{95D89991-FA95-48CE-A83B-0B4884143B3D}" type="pres">
      <dgm:prSet presAssocID="{BB5381D6-6AF4-470E-9A2B-2545FA0E2B34}" presName="txOne" presStyleLbl="node0" presStyleIdx="0" presStyleCnt="1">
        <dgm:presLayoutVars>
          <dgm:chPref val="3"/>
        </dgm:presLayoutVars>
      </dgm:prSet>
      <dgm:spPr/>
    </dgm:pt>
    <dgm:pt modelId="{E0F6A5ED-9C57-4B5F-992A-A9FBB566044A}" type="pres">
      <dgm:prSet presAssocID="{BB5381D6-6AF4-470E-9A2B-2545FA0E2B34}" presName="parTransOne" presStyleCnt="0"/>
      <dgm:spPr/>
    </dgm:pt>
    <dgm:pt modelId="{C3FE542C-26BC-41CA-A1AD-9D8509393BAB}" type="pres">
      <dgm:prSet presAssocID="{BB5381D6-6AF4-470E-9A2B-2545FA0E2B34}" presName="horzOne" presStyleCnt="0"/>
      <dgm:spPr/>
    </dgm:pt>
    <dgm:pt modelId="{DB51386D-12F1-49E3-8256-69EAD85E871F}" type="pres">
      <dgm:prSet presAssocID="{2583E658-C221-4D16-B409-91716C094772}" presName="vertTwo" presStyleCnt="0"/>
      <dgm:spPr/>
    </dgm:pt>
    <dgm:pt modelId="{F3D1F59B-759B-4A3B-97AD-C3FD68A61F2F}" type="pres">
      <dgm:prSet presAssocID="{2583E658-C221-4D16-B409-91716C094772}" presName="txTwo" presStyleLbl="node2" presStyleIdx="0" presStyleCnt="2">
        <dgm:presLayoutVars>
          <dgm:chPref val="3"/>
        </dgm:presLayoutVars>
      </dgm:prSet>
      <dgm:spPr/>
    </dgm:pt>
    <dgm:pt modelId="{DDA17E1B-DBBE-4514-BB06-D5056B2C4ACA}" type="pres">
      <dgm:prSet presAssocID="{2583E658-C221-4D16-B409-91716C094772}" presName="parTransTwo" presStyleCnt="0"/>
      <dgm:spPr/>
    </dgm:pt>
    <dgm:pt modelId="{CBD4EBA4-AD97-4CB3-8CBC-A1799ACDD970}" type="pres">
      <dgm:prSet presAssocID="{2583E658-C221-4D16-B409-91716C094772}" presName="horzTwo" presStyleCnt="0"/>
      <dgm:spPr/>
    </dgm:pt>
    <dgm:pt modelId="{B2088E18-A0C0-4FE3-B7B2-2DC60B78C4F2}" type="pres">
      <dgm:prSet presAssocID="{DEA84AE0-E39B-430A-BEDA-E74B2089BA15}" presName="vertThree" presStyleCnt="0"/>
      <dgm:spPr/>
    </dgm:pt>
    <dgm:pt modelId="{0BEB59E5-372B-4764-BC8A-282FF56E2B07}" type="pres">
      <dgm:prSet presAssocID="{DEA84AE0-E39B-430A-BEDA-E74B2089BA15}" presName="txThree" presStyleLbl="node3" presStyleIdx="0" presStyleCnt="3" custLinFactNeighborX="-36" custLinFactNeighborY="1043">
        <dgm:presLayoutVars>
          <dgm:chPref val="3"/>
        </dgm:presLayoutVars>
      </dgm:prSet>
      <dgm:spPr/>
    </dgm:pt>
    <dgm:pt modelId="{69F3E0B5-9364-4514-9C09-FA804FCC93C7}" type="pres">
      <dgm:prSet presAssocID="{DEA84AE0-E39B-430A-BEDA-E74B2089BA15}" presName="horzThree" presStyleCnt="0"/>
      <dgm:spPr/>
    </dgm:pt>
    <dgm:pt modelId="{FEAC8652-CE2B-4ACE-8004-8B91781D1B8A}" type="pres">
      <dgm:prSet presAssocID="{91E37781-C6F1-4631-8E46-24CDC595C1B5}" presName="sibSpaceThree" presStyleCnt="0"/>
      <dgm:spPr/>
    </dgm:pt>
    <dgm:pt modelId="{0A7C81A5-AE0B-4789-B628-CD398E04BFDD}" type="pres">
      <dgm:prSet presAssocID="{083CBC5D-C309-4522-86FB-DD971EE7400A}" presName="vertThree" presStyleCnt="0"/>
      <dgm:spPr/>
    </dgm:pt>
    <dgm:pt modelId="{BC9F9774-0A23-4913-B108-1C7175B57C3E}" type="pres">
      <dgm:prSet presAssocID="{083CBC5D-C309-4522-86FB-DD971EE7400A}" presName="txThree" presStyleLbl="node3" presStyleIdx="1" presStyleCnt="3">
        <dgm:presLayoutVars>
          <dgm:chPref val="3"/>
        </dgm:presLayoutVars>
      </dgm:prSet>
      <dgm:spPr/>
    </dgm:pt>
    <dgm:pt modelId="{EA937F38-9E00-4B87-AE74-226FFBFC3A82}" type="pres">
      <dgm:prSet presAssocID="{083CBC5D-C309-4522-86FB-DD971EE7400A}" presName="horzThree" presStyleCnt="0"/>
      <dgm:spPr/>
    </dgm:pt>
    <dgm:pt modelId="{F5AC3043-7051-4DC0-AC88-91F64209F8B3}" type="pres">
      <dgm:prSet presAssocID="{CD4E6A8F-6137-4479-85E4-7EBEAA7DE47A}" presName="sibSpaceTwo" presStyleCnt="0"/>
      <dgm:spPr/>
    </dgm:pt>
    <dgm:pt modelId="{338CD344-6012-48BA-A1BE-E86B50B78370}" type="pres">
      <dgm:prSet presAssocID="{BB7698CC-A427-403E-BAD7-71114BE9773B}" presName="vertTwo" presStyleCnt="0"/>
      <dgm:spPr/>
    </dgm:pt>
    <dgm:pt modelId="{5502A431-F0EB-49FD-8199-BA38E2E11310}" type="pres">
      <dgm:prSet presAssocID="{BB7698CC-A427-403E-BAD7-71114BE9773B}" presName="txTwo" presStyleLbl="node2" presStyleIdx="1" presStyleCnt="2">
        <dgm:presLayoutVars>
          <dgm:chPref val="3"/>
        </dgm:presLayoutVars>
      </dgm:prSet>
      <dgm:spPr/>
    </dgm:pt>
    <dgm:pt modelId="{9781423A-096D-4A63-B1A7-B55B29DA8600}" type="pres">
      <dgm:prSet presAssocID="{BB7698CC-A427-403E-BAD7-71114BE9773B}" presName="parTransTwo" presStyleCnt="0"/>
      <dgm:spPr/>
    </dgm:pt>
    <dgm:pt modelId="{486770CD-AB43-4020-9137-16C46404DD26}" type="pres">
      <dgm:prSet presAssocID="{BB7698CC-A427-403E-BAD7-71114BE9773B}" presName="horzTwo" presStyleCnt="0"/>
      <dgm:spPr/>
    </dgm:pt>
    <dgm:pt modelId="{CCE32804-7E76-49B5-A609-371BADB1D16E}" type="pres">
      <dgm:prSet presAssocID="{77B56238-1576-49C7-BE0F-FD4277F2B3AB}" presName="vertThree" presStyleCnt="0"/>
      <dgm:spPr/>
    </dgm:pt>
    <dgm:pt modelId="{F7C5C49F-1A87-4374-9938-D6ED9AFBE128}" type="pres">
      <dgm:prSet presAssocID="{77B56238-1576-49C7-BE0F-FD4277F2B3AB}" presName="txThree" presStyleLbl="node3" presStyleIdx="2" presStyleCnt="3">
        <dgm:presLayoutVars>
          <dgm:chPref val="3"/>
        </dgm:presLayoutVars>
      </dgm:prSet>
      <dgm:spPr/>
    </dgm:pt>
    <dgm:pt modelId="{15614121-AF40-425F-8CDE-37221C20402D}" type="pres">
      <dgm:prSet presAssocID="{77B56238-1576-49C7-BE0F-FD4277F2B3AB}" presName="horzThree" presStyleCnt="0"/>
      <dgm:spPr/>
    </dgm:pt>
  </dgm:ptLst>
  <dgm:cxnLst>
    <dgm:cxn modelId="{D98AFE09-1355-47BB-A26C-277BBFDF014C}" srcId="{2583E658-C221-4D16-B409-91716C094772}" destId="{DEA84AE0-E39B-430A-BEDA-E74B2089BA15}" srcOrd="0" destOrd="0" parTransId="{C6E4CB0C-3E89-4F43-BDC8-59CA9EB5B53F}" sibTransId="{91E37781-C6F1-4631-8E46-24CDC595C1B5}"/>
    <dgm:cxn modelId="{3A053216-48F4-44D6-AEE8-D22AB78698F4}" type="presOf" srcId="{083CBC5D-C309-4522-86FB-DD971EE7400A}" destId="{BC9F9774-0A23-4913-B108-1C7175B57C3E}" srcOrd="0" destOrd="0" presId="urn:microsoft.com/office/officeart/2005/8/layout/hierarchy4"/>
    <dgm:cxn modelId="{52157F1E-8090-424D-AB18-FBCAA882AC57}" type="presOf" srcId="{B4C2B3FE-DDBE-4B06-9956-E7B686004317}" destId="{26618885-C8A4-48F6-BFBA-70DE0F534882}" srcOrd="0" destOrd="0" presId="urn:microsoft.com/office/officeart/2005/8/layout/hierarchy4"/>
    <dgm:cxn modelId="{F2B63723-4D99-40BE-B06E-0EEF92815797}" srcId="{BB7698CC-A427-403E-BAD7-71114BE9773B}" destId="{77B56238-1576-49C7-BE0F-FD4277F2B3AB}" srcOrd="0" destOrd="0" parTransId="{4488C973-225D-4CED-87CB-E12AFF5981EC}" sibTransId="{2A80B528-DB25-4377-897B-F8580EBD4846}"/>
    <dgm:cxn modelId="{5E317430-02C3-4FA5-B224-BD4F9F58ABA0}" type="presOf" srcId="{77B56238-1576-49C7-BE0F-FD4277F2B3AB}" destId="{F7C5C49F-1A87-4374-9938-D6ED9AFBE128}" srcOrd="0" destOrd="0" presId="urn:microsoft.com/office/officeart/2005/8/layout/hierarchy4"/>
    <dgm:cxn modelId="{57FF7260-2725-447D-8236-A3EF6AF3148B}" type="presOf" srcId="{BB5381D6-6AF4-470E-9A2B-2545FA0E2B34}" destId="{95D89991-FA95-48CE-A83B-0B4884143B3D}" srcOrd="0" destOrd="0" presId="urn:microsoft.com/office/officeart/2005/8/layout/hierarchy4"/>
    <dgm:cxn modelId="{AE762761-61F7-49A2-B8FE-1764B0738A5D}" srcId="{BB5381D6-6AF4-470E-9A2B-2545FA0E2B34}" destId="{2583E658-C221-4D16-B409-91716C094772}" srcOrd="0" destOrd="0" parTransId="{2A9071E7-4C03-444A-B53F-F6B30375C578}" sibTransId="{CD4E6A8F-6137-4479-85E4-7EBEAA7DE47A}"/>
    <dgm:cxn modelId="{E1B8C97D-CFCF-4ABC-8073-E80D41EA6224}" srcId="{B4C2B3FE-DDBE-4B06-9956-E7B686004317}" destId="{BB5381D6-6AF4-470E-9A2B-2545FA0E2B34}" srcOrd="0" destOrd="0" parTransId="{E853ACC7-4EA3-4FE2-9CE2-E7E1EE80C3FA}" sibTransId="{E3D035F0-79F0-4EBB-971C-78B5DEF6CFE5}"/>
    <dgm:cxn modelId="{821D17B8-A4EE-4F1A-9AE7-CD95B3A90BCA}" srcId="{BB5381D6-6AF4-470E-9A2B-2545FA0E2B34}" destId="{BB7698CC-A427-403E-BAD7-71114BE9773B}" srcOrd="1" destOrd="0" parTransId="{58641366-C025-45D5-804A-FA14F294C0ED}" sibTransId="{E0A867F2-F551-4C84-A073-037D03EAE7E1}"/>
    <dgm:cxn modelId="{DF9088C5-8AD8-41B4-B13B-A601E3141534}" type="presOf" srcId="{DEA84AE0-E39B-430A-BEDA-E74B2089BA15}" destId="{0BEB59E5-372B-4764-BC8A-282FF56E2B07}" srcOrd="0" destOrd="0" presId="urn:microsoft.com/office/officeart/2005/8/layout/hierarchy4"/>
    <dgm:cxn modelId="{31C651DB-8783-41DB-BDFC-0B447EE582DA}" type="presOf" srcId="{BB7698CC-A427-403E-BAD7-71114BE9773B}" destId="{5502A431-F0EB-49FD-8199-BA38E2E11310}" srcOrd="0" destOrd="0" presId="urn:microsoft.com/office/officeart/2005/8/layout/hierarchy4"/>
    <dgm:cxn modelId="{37F0D1E1-BFAA-4A28-B595-087BE520F6AC}" type="presOf" srcId="{2583E658-C221-4D16-B409-91716C094772}" destId="{F3D1F59B-759B-4A3B-97AD-C3FD68A61F2F}" srcOrd="0" destOrd="0" presId="urn:microsoft.com/office/officeart/2005/8/layout/hierarchy4"/>
    <dgm:cxn modelId="{63BEABF7-4B98-4A40-9CED-E460E85281A4}" srcId="{2583E658-C221-4D16-B409-91716C094772}" destId="{083CBC5D-C309-4522-86FB-DD971EE7400A}" srcOrd="1" destOrd="0" parTransId="{03A062AE-F3F1-47DD-BE62-1D3BB622020F}" sibTransId="{C84ABDE8-BAE2-402F-B174-D214AD9E5BF4}"/>
    <dgm:cxn modelId="{8EAAD4A7-1109-4275-BEFC-5B77075800CB}" type="presParOf" srcId="{26618885-C8A4-48F6-BFBA-70DE0F534882}" destId="{AAB1B276-7576-418D-855C-75C46D2C5689}" srcOrd="0" destOrd="0" presId="urn:microsoft.com/office/officeart/2005/8/layout/hierarchy4"/>
    <dgm:cxn modelId="{8CCCCFEC-0703-48EC-9C23-4B9532178A49}" type="presParOf" srcId="{AAB1B276-7576-418D-855C-75C46D2C5689}" destId="{95D89991-FA95-48CE-A83B-0B4884143B3D}" srcOrd="0" destOrd="0" presId="urn:microsoft.com/office/officeart/2005/8/layout/hierarchy4"/>
    <dgm:cxn modelId="{B763FF5E-594A-471A-82F9-0E0264E34466}" type="presParOf" srcId="{AAB1B276-7576-418D-855C-75C46D2C5689}" destId="{E0F6A5ED-9C57-4B5F-992A-A9FBB566044A}" srcOrd="1" destOrd="0" presId="urn:microsoft.com/office/officeart/2005/8/layout/hierarchy4"/>
    <dgm:cxn modelId="{5C64FA92-D759-4712-9D95-AFCB01D7A787}" type="presParOf" srcId="{AAB1B276-7576-418D-855C-75C46D2C5689}" destId="{C3FE542C-26BC-41CA-A1AD-9D8509393BAB}" srcOrd="2" destOrd="0" presId="urn:microsoft.com/office/officeart/2005/8/layout/hierarchy4"/>
    <dgm:cxn modelId="{782C9A97-D30C-401A-ABCD-E8C639D9A73D}" type="presParOf" srcId="{C3FE542C-26BC-41CA-A1AD-9D8509393BAB}" destId="{DB51386D-12F1-49E3-8256-69EAD85E871F}" srcOrd="0" destOrd="0" presId="urn:microsoft.com/office/officeart/2005/8/layout/hierarchy4"/>
    <dgm:cxn modelId="{1EE0DBE8-66ED-4CEF-B6F2-32F202F47D58}" type="presParOf" srcId="{DB51386D-12F1-49E3-8256-69EAD85E871F}" destId="{F3D1F59B-759B-4A3B-97AD-C3FD68A61F2F}" srcOrd="0" destOrd="0" presId="urn:microsoft.com/office/officeart/2005/8/layout/hierarchy4"/>
    <dgm:cxn modelId="{D724A4A0-7A2E-472A-9C30-BBD3530282EB}" type="presParOf" srcId="{DB51386D-12F1-49E3-8256-69EAD85E871F}" destId="{DDA17E1B-DBBE-4514-BB06-D5056B2C4ACA}" srcOrd="1" destOrd="0" presId="urn:microsoft.com/office/officeart/2005/8/layout/hierarchy4"/>
    <dgm:cxn modelId="{DC7EBEBD-A75A-49B3-9FF4-35A1326A8F21}" type="presParOf" srcId="{DB51386D-12F1-49E3-8256-69EAD85E871F}" destId="{CBD4EBA4-AD97-4CB3-8CBC-A1799ACDD970}" srcOrd="2" destOrd="0" presId="urn:microsoft.com/office/officeart/2005/8/layout/hierarchy4"/>
    <dgm:cxn modelId="{1D503CFE-5788-432F-AC48-7D311EABD264}" type="presParOf" srcId="{CBD4EBA4-AD97-4CB3-8CBC-A1799ACDD970}" destId="{B2088E18-A0C0-4FE3-B7B2-2DC60B78C4F2}" srcOrd="0" destOrd="0" presId="urn:microsoft.com/office/officeart/2005/8/layout/hierarchy4"/>
    <dgm:cxn modelId="{55141C66-10AA-4B28-B03E-D8214D9657B9}" type="presParOf" srcId="{B2088E18-A0C0-4FE3-B7B2-2DC60B78C4F2}" destId="{0BEB59E5-372B-4764-BC8A-282FF56E2B07}" srcOrd="0" destOrd="0" presId="urn:microsoft.com/office/officeart/2005/8/layout/hierarchy4"/>
    <dgm:cxn modelId="{0BBE8C44-D44F-4755-A3A4-3315F056633A}" type="presParOf" srcId="{B2088E18-A0C0-4FE3-B7B2-2DC60B78C4F2}" destId="{69F3E0B5-9364-4514-9C09-FA804FCC93C7}" srcOrd="1" destOrd="0" presId="urn:microsoft.com/office/officeart/2005/8/layout/hierarchy4"/>
    <dgm:cxn modelId="{5B70129A-525E-4B82-A377-6C650DC74CCE}" type="presParOf" srcId="{CBD4EBA4-AD97-4CB3-8CBC-A1799ACDD970}" destId="{FEAC8652-CE2B-4ACE-8004-8B91781D1B8A}" srcOrd="1" destOrd="0" presId="urn:microsoft.com/office/officeart/2005/8/layout/hierarchy4"/>
    <dgm:cxn modelId="{84B875EA-4186-4C91-B9B6-9E34B264884B}" type="presParOf" srcId="{CBD4EBA4-AD97-4CB3-8CBC-A1799ACDD970}" destId="{0A7C81A5-AE0B-4789-B628-CD398E04BFDD}" srcOrd="2" destOrd="0" presId="urn:microsoft.com/office/officeart/2005/8/layout/hierarchy4"/>
    <dgm:cxn modelId="{68D23938-58B4-472C-A2A6-5BD68A479469}" type="presParOf" srcId="{0A7C81A5-AE0B-4789-B628-CD398E04BFDD}" destId="{BC9F9774-0A23-4913-B108-1C7175B57C3E}" srcOrd="0" destOrd="0" presId="urn:microsoft.com/office/officeart/2005/8/layout/hierarchy4"/>
    <dgm:cxn modelId="{5773A9DC-F5A0-4DCD-AF67-DDA5718A46F1}" type="presParOf" srcId="{0A7C81A5-AE0B-4789-B628-CD398E04BFDD}" destId="{EA937F38-9E00-4B87-AE74-226FFBFC3A82}" srcOrd="1" destOrd="0" presId="urn:microsoft.com/office/officeart/2005/8/layout/hierarchy4"/>
    <dgm:cxn modelId="{592036C5-C7CB-4C2C-A1FB-FD5315FFECE4}" type="presParOf" srcId="{C3FE542C-26BC-41CA-A1AD-9D8509393BAB}" destId="{F5AC3043-7051-4DC0-AC88-91F64209F8B3}" srcOrd="1" destOrd="0" presId="urn:microsoft.com/office/officeart/2005/8/layout/hierarchy4"/>
    <dgm:cxn modelId="{630BB37E-9682-4963-8AFF-4D5BB8EEA261}" type="presParOf" srcId="{C3FE542C-26BC-41CA-A1AD-9D8509393BAB}" destId="{338CD344-6012-48BA-A1BE-E86B50B78370}" srcOrd="2" destOrd="0" presId="urn:microsoft.com/office/officeart/2005/8/layout/hierarchy4"/>
    <dgm:cxn modelId="{37FB0B66-46EA-4629-B028-4D3B73365941}" type="presParOf" srcId="{338CD344-6012-48BA-A1BE-E86B50B78370}" destId="{5502A431-F0EB-49FD-8199-BA38E2E11310}" srcOrd="0" destOrd="0" presId="urn:microsoft.com/office/officeart/2005/8/layout/hierarchy4"/>
    <dgm:cxn modelId="{E7CFCAEF-E59D-4579-BF2F-0BEB01627F95}" type="presParOf" srcId="{338CD344-6012-48BA-A1BE-E86B50B78370}" destId="{9781423A-096D-4A63-B1A7-B55B29DA8600}" srcOrd="1" destOrd="0" presId="urn:microsoft.com/office/officeart/2005/8/layout/hierarchy4"/>
    <dgm:cxn modelId="{714D4740-3A61-42DF-99CF-E0F5C2F68907}" type="presParOf" srcId="{338CD344-6012-48BA-A1BE-E86B50B78370}" destId="{486770CD-AB43-4020-9137-16C46404DD26}" srcOrd="2" destOrd="0" presId="urn:microsoft.com/office/officeart/2005/8/layout/hierarchy4"/>
    <dgm:cxn modelId="{C74479A0-425E-44EE-82A4-17EDBAC914CF}" type="presParOf" srcId="{486770CD-AB43-4020-9137-16C46404DD26}" destId="{CCE32804-7E76-49B5-A609-371BADB1D16E}" srcOrd="0" destOrd="0" presId="urn:microsoft.com/office/officeart/2005/8/layout/hierarchy4"/>
    <dgm:cxn modelId="{3F6EB897-A9E3-4241-982F-23B8F46178A1}" type="presParOf" srcId="{CCE32804-7E76-49B5-A609-371BADB1D16E}" destId="{F7C5C49F-1A87-4374-9938-D6ED9AFBE128}" srcOrd="0" destOrd="0" presId="urn:microsoft.com/office/officeart/2005/8/layout/hierarchy4"/>
    <dgm:cxn modelId="{D04E1608-BFE4-4752-8979-F639CDA43D2F}" type="presParOf" srcId="{CCE32804-7E76-49B5-A609-371BADB1D16E}" destId="{15614121-AF40-425F-8CDE-37221C20402D}"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603D03D-E854-465F-B32C-6DA5AAAFEEA9}"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B5F50BD5-BA87-4772-820B-A7709D997E69}">
      <dgm:prSet phldrT="[Text]" custT="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pPr algn="l"/>
          <a:r>
            <a:rPr lang="en-US" sz="2800" dirty="0">
              <a:solidFill>
                <a:srgbClr val="C00000"/>
              </a:solidFill>
              <a:latin typeface="Times New Roman" pitchFamily="18" charset="0"/>
              <a:cs typeface="Times New Roman" pitchFamily="18" charset="0"/>
            </a:rPr>
            <a:t>Good character traits-</a:t>
          </a:r>
        </a:p>
      </dgm:t>
    </dgm:pt>
    <dgm:pt modelId="{7B2912C7-8610-4B28-AC0D-67D8ECFC73D8}" type="parTrans" cxnId="{BA2AB95A-1F6A-49D3-9000-0FD2AB0480FB}">
      <dgm:prSet/>
      <dgm:spPr/>
      <dgm:t>
        <a:bodyPr/>
        <a:lstStyle/>
        <a:p>
          <a:endParaRPr lang="en-US"/>
        </a:p>
      </dgm:t>
    </dgm:pt>
    <dgm:pt modelId="{D542C9A1-06B1-441D-85D7-2B50710F3DCC}" type="sibTrans" cxnId="{BA2AB95A-1F6A-49D3-9000-0FD2AB0480FB}">
      <dgm:prSet/>
      <dgm:spPr/>
      <dgm:t>
        <a:bodyPr/>
        <a:lstStyle/>
        <a:p>
          <a:endParaRPr lang="en-US"/>
        </a:p>
      </dgm:t>
    </dgm:pt>
    <dgm:pt modelId="{21AD7439-8E29-498A-A656-3DE113478F39}">
      <dgm:prSet phldrT="[Text]" custT="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pPr algn="ctr"/>
          <a:r>
            <a:rPr lang="en-US" sz="4400" dirty="0">
              <a:solidFill>
                <a:schemeClr val="accent6">
                  <a:lumMod val="50000"/>
                </a:schemeClr>
              </a:solidFill>
              <a:latin typeface="Times New Roman" pitchFamily="18" charset="0"/>
              <a:cs typeface="Times New Roman" pitchFamily="18" charset="0"/>
            </a:rPr>
            <a:t>Integrity</a:t>
          </a:r>
        </a:p>
      </dgm:t>
    </dgm:pt>
    <dgm:pt modelId="{C960986C-EFD4-4BD7-AC7C-64306405400F}" type="parTrans" cxnId="{8D2D600F-9FF4-4CE7-BF49-F48AED80B271}">
      <dgm:prSet/>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endParaRPr lang="en-US"/>
        </a:p>
      </dgm:t>
    </dgm:pt>
    <dgm:pt modelId="{30037C4F-021D-4F59-90DE-08D40D41C012}" type="sibTrans" cxnId="{8D2D600F-9FF4-4CE7-BF49-F48AED80B271}">
      <dgm:prSet/>
      <dgm:spPr/>
      <dgm:t>
        <a:bodyPr/>
        <a:lstStyle/>
        <a:p>
          <a:endParaRPr lang="en-US"/>
        </a:p>
      </dgm:t>
    </dgm:pt>
    <dgm:pt modelId="{EA64E924-46DB-4599-BF32-2F9849802D48}">
      <dgm:prSet phldrT="[Text]" custT="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pPr algn="ctr"/>
          <a:r>
            <a:rPr lang="en-US" sz="4000" dirty="0">
              <a:solidFill>
                <a:schemeClr val="bg2">
                  <a:lumMod val="10000"/>
                </a:schemeClr>
              </a:solidFill>
              <a:latin typeface="Times New Roman" pitchFamily="18" charset="0"/>
              <a:cs typeface="Times New Roman" pitchFamily="18" charset="0"/>
            </a:rPr>
            <a:t>Positive</a:t>
          </a:r>
        </a:p>
        <a:p>
          <a:pPr algn="ctr"/>
          <a:r>
            <a:rPr lang="en-US" sz="4000" dirty="0">
              <a:solidFill>
                <a:schemeClr val="bg2">
                  <a:lumMod val="10000"/>
                </a:schemeClr>
              </a:solidFill>
              <a:latin typeface="Times New Roman" pitchFamily="18" charset="0"/>
              <a:cs typeface="Times New Roman" pitchFamily="18" charset="0"/>
            </a:rPr>
            <a:t>attitudes</a:t>
          </a:r>
        </a:p>
      </dgm:t>
    </dgm:pt>
    <dgm:pt modelId="{E89D3875-F349-4348-AB21-177A2B925E2C}" type="parTrans" cxnId="{1E903D78-3830-4288-8DBE-39BD20BE9F07}">
      <dgm:prSet/>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endParaRPr lang="en-US"/>
        </a:p>
      </dgm:t>
    </dgm:pt>
    <dgm:pt modelId="{CC91D1AE-6E77-45F0-9A4A-116935D0C5EE}" type="sibTrans" cxnId="{1E903D78-3830-4288-8DBE-39BD20BE9F07}">
      <dgm:prSet/>
      <dgm:spPr/>
      <dgm:t>
        <a:bodyPr/>
        <a:lstStyle/>
        <a:p>
          <a:endParaRPr lang="en-US"/>
        </a:p>
      </dgm:t>
    </dgm:pt>
    <dgm:pt modelId="{1DFBAC4B-86F2-4EAA-96A2-7B6763BA8398}">
      <dgm:prSet phldrT="[Text]" custT="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pPr algn="ctr"/>
          <a:r>
            <a:rPr lang="en-US" sz="4800" dirty="0">
              <a:latin typeface="Times New Roman" pitchFamily="18" charset="0"/>
              <a:cs typeface="Times New Roman" pitchFamily="18" charset="0"/>
            </a:rPr>
            <a:t>Honesty</a:t>
          </a:r>
        </a:p>
      </dgm:t>
    </dgm:pt>
    <dgm:pt modelId="{BE10B07B-B2D0-4BAD-9FB7-5045F4D03986}" type="parTrans" cxnId="{5E04D764-3833-49E2-ACB4-FC33CBEBFEFE}">
      <dgm:prSet/>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endParaRPr lang="en-US"/>
        </a:p>
      </dgm:t>
    </dgm:pt>
    <dgm:pt modelId="{E276FEB4-74A4-4BEC-A361-9646F277F445}" type="sibTrans" cxnId="{5E04D764-3833-49E2-ACB4-FC33CBEBFEFE}">
      <dgm:prSet/>
      <dgm:spPr/>
      <dgm:t>
        <a:bodyPr/>
        <a:lstStyle/>
        <a:p>
          <a:endParaRPr lang="en-US"/>
        </a:p>
      </dgm:t>
    </dgm:pt>
    <dgm:pt modelId="{9888A2AF-CF95-413F-AF3A-CB95F5E77D0C}">
      <dgm:prSet phldrT="[Text]" custT="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pPr algn="ctr"/>
          <a:r>
            <a:rPr lang="en-US" sz="4800" dirty="0">
              <a:solidFill>
                <a:srgbClr val="002060"/>
              </a:solidFill>
              <a:latin typeface="Times New Roman" pitchFamily="18" charset="0"/>
              <a:cs typeface="Times New Roman" pitchFamily="18" charset="0"/>
            </a:rPr>
            <a:t>Respect</a:t>
          </a:r>
        </a:p>
      </dgm:t>
    </dgm:pt>
    <dgm:pt modelId="{C76C17F8-FD51-4A82-B34E-26CCFC93793C}" type="parTrans" cxnId="{E069EF9B-CC46-45E1-B974-FB7D43D87381}">
      <dgm:prSet/>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endParaRPr lang="en-US"/>
        </a:p>
      </dgm:t>
    </dgm:pt>
    <dgm:pt modelId="{5A0B29D2-40B0-40A5-81A6-681118190F62}" type="sibTrans" cxnId="{E069EF9B-CC46-45E1-B974-FB7D43D87381}">
      <dgm:prSet/>
      <dgm:spPr/>
      <dgm:t>
        <a:bodyPr/>
        <a:lstStyle/>
        <a:p>
          <a:endParaRPr lang="en-US"/>
        </a:p>
      </dgm:t>
    </dgm:pt>
    <dgm:pt modelId="{495045B1-B335-483E-9E37-29B4E0463A65}">
      <dgm:prSet phldrT="[Text]" custT="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pPr algn="l"/>
          <a:r>
            <a:rPr lang="en-US" sz="3200" dirty="0">
              <a:solidFill>
                <a:schemeClr val="accent6">
                  <a:lumMod val="50000"/>
                </a:schemeClr>
              </a:solidFill>
              <a:latin typeface="Times New Roman" pitchFamily="18" charset="0"/>
              <a:cs typeface="Times New Roman" pitchFamily="18" charset="0"/>
            </a:rPr>
            <a:t>Faithfulness</a:t>
          </a:r>
        </a:p>
      </dgm:t>
    </dgm:pt>
    <dgm:pt modelId="{95C7C782-FCEE-4BE7-9084-23FB547F8D74}" type="parTrans" cxnId="{F53C43D3-D542-48F5-BB1B-9E83C4D127E7}">
      <dgm:prSet/>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endParaRPr lang="en-US"/>
        </a:p>
      </dgm:t>
    </dgm:pt>
    <dgm:pt modelId="{D1A90711-56EA-4ECC-B9E0-23B2C6AEEFEA}" type="sibTrans" cxnId="{F53C43D3-D542-48F5-BB1B-9E83C4D127E7}">
      <dgm:prSet/>
      <dgm:spPr/>
      <dgm:t>
        <a:bodyPr/>
        <a:lstStyle/>
        <a:p>
          <a:endParaRPr lang="en-US"/>
        </a:p>
      </dgm:t>
    </dgm:pt>
    <dgm:pt modelId="{BD5E0772-E040-4A59-B6B8-1B52C90EB4A5}" type="pres">
      <dgm:prSet presAssocID="{1603D03D-E854-465F-B32C-6DA5AAAFEEA9}" presName="diagram" presStyleCnt="0">
        <dgm:presLayoutVars>
          <dgm:chPref val="1"/>
          <dgm:dir/>
          <dgm:animOne val="branch"/>
          <dgm:animLvl val="lvl"/>
          <dgm:resizeHandles val="exact"/>
        </dgm:presLayoutVars>
      </dgm:prSet>
      <dgm:spPr/>
    </dgm:pt>
    <dgm:pt modelId="{7615B8EE-B8B4-420C-849B-F35C9169F6B7}" type="pres">
      <dgm:prSet presAssocID="{B5F50BD5-BA87-4772-820B-A7709D997E69}" presName="root1" presStyleCnt="0"/>
      <dgm:spPr/>
    </dgm:pt>
    <dgm:pt modelId="{3DFC1B97-3401-4C6B-B6D3-D41BC907F976}" type="pres">
      <dgm:prSet presAssocID="{B5F50BD5-BA87-4772-820B-A7709D997E69}" presName="LevelOneTextNode" presStyleLbl="node0" presStyleIdx="0" presStyleCnt="1" custScaleX="104569" custLinFactNeighborX="-55" custLinFactNeighborY="-6466">
        <dgm:presLayoutVars>
          <dgm:chPref val="3"/>
        </dgm:presLayoutVars>
      </dgm:prSet>
      <dgm:spPr/>
    </dgm:pt>
    <dgm:pt modelId="{4616933B-B6D7-4A7C-AA52-2783F18BEC45}" type="pres">
      <dgm:prSet presAssocID="{B5F50BD5-BA87-4772-820B-A7709D997E69}" presName="level2hierChild" presStyleCnt="0"/>
      <dgm:spPr/>
    </dgm:pt>
    <dgm:pt modelId="{78084072-2ADA-404D-8E13-03B6C0B95FFB}" type="pres">
      <dgm:prSet presAssocID="{C960986C-EFD4-4BD7-AC7C-64306405400F}" presName="conn2-1" presStyleLbl="parChTrans1D2" presStyleIdx="0" presStyleCnt="2"/>
      <dgm:spPr/>
    </dgm:pt>
    <dgm:pt modelId="{219C6588-240F-4B62-86A0-D734011E3D3D}" type="pres">
      <dgm:prSet presAssocID="{C960986C-EFD4-4BD7-AC7C-64306405400F}" presName="connTx" presStyleLbl="parChTrans1D2" presStyleIdx="0" presStyleCnt="2"/>
      <dgm:spPr/>
    </dgm:pt>
    <dgm:pt modelId="{EE2A33C8-A31A-4C80-966E-94EEAD499E3A}" type="pres">
      <dgm:prSet presAssocID="{21AD7439-8E29-498A-A656-3DE113478F39}" presName="root2" presStyleCnt="0"/>
      <dgm:spPr/>
    </dgm:pt>
    <dgm:pt modelId="{64197264-3706-4F07-9B8E-4AD2ACD2512E}" type="pres">
      <dgm:prSet presAssocID="{21AD7439-8E29-498A-A656-3DE113478F39}" presName="LevelTwoTextNode" presStyleLbl="node2" presStyleIdx="0" presStyleCnt="2">
        <dgm:presLayoutVars>
          <dgm:chPref val="3"/>
        </dgm:presLayoutVars>
      </dgm:prSet>
      <dgm:spPr/>
    </dgm:pt>
    <dgm:pt modelId="{39DE8128-20DD-4C34-AE1F-C9A5FCA3CD4E}" type="pres">
      <dgm:prSet presAssocID="{21AD7439-8E29-498A-A656-3DE113478F39}" presName="level3hierChild" presStyleCnt="0"/>
      <dgm:spPr/>
    </dgm:pt>
    <dgm:pt modelId="{A89983AE-336C-439D-865F-FC8715F63EEE}" type="pres">
      <dgm:prSet presAssocID="{E89D3875-F349-4348-AB21-177A2B925E2C}" presName="conn2-1" presStyleLbl="parChTrans1D3" presStyleIdx="0" presStyleCnt="3"/>
      <dgm:spPr/>
    </dgm:pt>
    <dgm:pt modelId="{449D29D8-981A-4D0C-8DF2-2C2B3817FE9B}" type="pres">
      <dgm:prSet presAssocID="{E89D3875-F349-4348-AB21-177A2B925E2C}" presName="connTx" presStyleLbl="parChTrans1D3" presStyleIdx="0" presStyleCnt="3"/>
      <dgm:spPr/>
    </dgm:pt>
    <dgm:pt modelId="{649107D3-0863-4EFB-8172-242ED9A6A3C2}" type="pres">
      <dgm:prSet presAssocID="{EA64E924-46DB-4599-BF32-2F9849802D48}" presName="root2" presStyleCnt="0"/>
      <dgm:spPr/>
    </dgm:pt>
    <dgm:pt modelId="{CB7C33C1-E3C8-4FAD-9D17-CD7BDF59F21F}" type="pres">
      <dgm:prSet presAssocID="{EA64E924-46DB-4599-BF32-2F9849802D48}" presName="LevelTwoTextNode" presStyleLbl="node3" presStyleIdx="0" presStyleCnt="3" custScaleX="97105">
        <dgm:presLayoutVars>
          <dgm:chPref val="3"/>
        </dgm:presLayoutVars>
      </dgm:prSet>
      <dgm:spPr/>
    </dgm:pt>
    <dgm:pt modelId="{0938E281-D1D3-48E5-8446-4A59105707B9}" type="pres">
      <dgm:prSet presAssocID="{EA64E924-46DB-4599-BF32-2F9849802D48}" presName="level3hierChild" presStyleCnt="0"/>
      <dgm:spPr/>
    </dgm:pt>
    <dgm:pt modelId="{DAFE88C0-DA1E-4D36-93A7-42035A9A167F}" type="pres">
      <dgm:prSet presAssocID="{BE10B07B-B2D0-4BAD-9FB7-5045F4D03986}" presName="conn2-1" presStyleLbl="parChTrans1D3" presStyleIdx="1" presStyleCnt="3"/>
      <dgm:spPr/>
    </dgm:pt>
    <dgm:pt modelId="{D4A91EC8-FDD2-46A1-8E7B-A3B744119E2B}" type="pres">
      <dgm:prSet presAssocID="{BE10B07B-B2D0-4BAD-9FB7-5045F4D03986}" presName="connTx" presStyleLbl="parChTrans1D3" presStyleIdx="1" presStyleCnt="3"/>
      <dgm:spPr/>
    </dgm:pt>
    <dgm:pt modelId="{51E5D925-21E6-45E9-BFDC-AAC01DE63B48}" type="pres">
      <dgm:prSet presAssocID="{1DFBAC4B-86F2-4EAA-96A2-7B6763BA8398}" presName="root2" presStyleCnt="0"/>
      <dgm:spPr/>
    </dgm:pt>
    <dgm:pt modelId="{3099E69F-3329-4791-9E0F-B4FAAECD9B3F}" type="pres">
      <dgm:prSet presAssocID="{1DFBAC4B-86F2-4EAA-96A2-7B6763BA8398}" presName="LevelTwoTextNode" presStyleLbl="node3" presStyleIdx="1" presStyleCnt="3">
        <dgm:presLayoutVars>
          <dgm:chPref val="3"/>
        </dgm:presLayoutVars>
      </dgm:prSet>
      <dgm:spPr/>
    </dgm:pt>
    <dgm:pt modelId="{1B6C9E05-E55C-457B-86F8-6C9C4AF72BEC}" type="pres">
      <dgm:prSet presAssocID="{1DFBAC4B-86F2-4EAA-96A2-7B6763BA8398}" presName="level3hierChild" presStyleCnt="0"/>
      <dgm:spPr/>
    </dgm:pt>
    <dgm:pt modelId="{179230E7-9289-48A0-AF5B-664D954126EF}" type="pres">
      <dgm:prSet presAssocID="{C76C17F8-FD51-4A82-B34E-26CCFC93793C}" presName="conn2-1" presStyleLbl="parChTrans1D2" presStyleIdx="1" presStyleCnt="2"/>
      <dgm:spPr/>
    </dgm:pt>
    <dgm:pt modelId="{73CE8C78-2097-4FD3-99A8-A9D1BDF64D10}" type="pres">
      <dgm:prSet presAssocID="{C76C17F8-FD51-4A82-B34E-26CCFC93793C}" presName="connTx" presStyleLbl="parChTrans1D2" presStyleIdx="1" presStyleCnt="2"/>
      <dgm:spPr/>
    </dgm:pt>
    <dgm:pt modelId="{C570CE6B-E9EC-4A33-BD8A-4184D8758E42}" type="pres">
      <dgm:prSet presAssocID="{9888A2AF-CF95-413F-AF3A-CB95F5E77D0C}" presName="root2" presStyleCnt="0"/>
      <dgm:spPr/>
    </dgm:pt>
    <dgm:pt modelId="{2A41CADB-980D-4594-80AE-BB8395CF1086}" type="pres">
      <dgm:prSet presAssocID="{9888A2AF-CF95-413F-AF3A-CB95F5E77D0C}" presName="LevelTwoTextNode" presStyleLbl="node2" presStyleIdx="1" presStyleCnt="2">
        <dgm:presLayoutVars>
          <dgm:chPref val="3"/>
        </dgm:presLayoutVars>
      </dgm:prSet>
      <dgm:spPr/>
    </dgm:pt>
    <dgm:pt modelId="{5929804C-8E20-4F00-9774-B15F0116AFB8}" type="pres">
      <dgm:prSet presAssocID="{9888A2AF-CF95-413F-AF3A-CB95F5E77D0C}" presName="level3hierChild" presStyleCnt="0"/>
      <dgm:spPr/>
    </dgm:pt>
    <dgm:pt modelId="{9AFB2F0B-5EC6-4743-8C00-690FC520F46A}" type="pres">
      <dgm:prSet presAssocID="{95C7C782-FCEE-4BE7-9084-23FB547F8D74}" presName="conn2-1" presStyleLbl="parChTrans1D3" presStyleIdx="2" presStyleCnt="3"/>
      <dgm:spPr/>
    </dgm:pt>
    <dgm:pt modelId="{B84B80D9-2296-44D4-8E2D-43693F3F2A87}" type="pres">
      <dgm:prSet presAssocID="{95C7C782-FCEE-4BE7-9084-23FB547F8D74}" presName="connTx" presStyleLbl="parChTrans1D3" presStyleIdx="2" presStyleCnt="3"/>
      <dgm:spPr/>
    </dgm:pt>
    <dgm:pt modelId="{903879F5-75B4-4AA1-B8C9-4123192A85D4}" type="pres">
      <dgm:prSet presAssocID="{495045B1-B335-483E-9E37-29B4E0463A65}" presName="root2" presStyleCnt="0"/>
      <dgm:spPr/>
    </dgm:pt>
    <dgm:pt modelId="{EE4D1841-3E5F-4F6E-BA13-32E3C1AE5332}" type="pres">
      <dgm:prSet presAssocID="{495045B1-B335-483E-9E37-29B4E0463A65}" presName="LevelTwoTextNode" presStyleLbl="node3" presStyleIdx="2" presStyleCnt="3">
        <dgm:presLayoutVars>
          <dgm:chPref val="3"/>
        </dgm:presLayoutVars>
      </dgm:prSet>
      <dgm:spPr/>
    </dgm:pt>
    <dgm:pt modelId="{82AA57AB-D6F9-49D4-A2DA-D2DA6A937077}" type="pres">
      <dgm:prSet presAssocID="{495045B1-B335-483E-9E37-29B4E0463A65}" presName="level3hierChild" presStyleCnt="0"/>
      <dgm:spPr/>
    </dgm:pt>
  </dgm:ptLst>
  <dgm:cxnLst>
    <dgm:cxn modelId="{8D2D600F-9FF4-4CE7-BF49-F48AED80B271}" srcId="{B5F50BD5-BA87-4772-820B-A7709D997E69}" destId="{21AD7439-8E29-498A-A656-3DE113478F39}" srcOrd="0" destOrd="0" parTransId="{C960986C-EFD4-4BD7-AC7C-64306405400F}" sibTransId="{30037C4F-021D-4F59-90DE-08D40D41C012}"/>
    <dgm:cxn modelId="{8EE4351B-BB10-49E3-A890-52C687337508}" type="presOf" srcId="{C76C17F8-FD51-4A82-B34E-26CCFC93793C}" destId="{179230E7-9289-48A0-AF5B-664D954126EF}" srcOrd="0" destOrd="0" presId="urn:microsoft.com/office/officeart/2005/8/layout/hierarchy2"/>
    <dgm:cxn modelId="{AD9AF021-341E-43CD-9416-36E757D9A468}" type="presOf" srcId="{C960986C-EFD4-4BD7-AC7C-64306405400F}" destId="{219C6588-240F-4B62-86A0-D734011E3D3D}" srcOrd="1" destOrd="0" presId="urn:microsoft.com/office/officeart/2005/8/layout/hierarchy2"/>
    <dgm:cxn modelId="{6F197E22-02F1-4B63-A50A-50D49FAA06A2}" type="presOf" srcId="{495045B1-B335-483E-9E37-29B4E0463A65}" destId="{EE4D1841-3E5F-4F6E-BA13-32E3C1AE5332}" srcOrd="0" destOrd="0" presId="urn:microsoft.com/office/officeart/2005/8/layout/hierarchy2"/>
    <dgm:cxn modelId="{1C0E8326-AF23-4AEE-A5ED-447C085EA51B}" type="presOf" srcId="{E89D3875-F349-4348-AB21-177A2B925E2C}" destId="{A89983AE-336C-439D-865F-FC8715F63EEE}" srcOrd="0" destOrd="0" presId="urn:microsoft.com/office/officeart/2005/8/layout/hierarchy2"/>
    <dgm:cxn modelId="{49C3BD2C-B365-4D7C-8580-48DFBF5B6BBA}" type="presOf" srcId="{C960986C-EFD4-4BD7-AC7C-64306405400F}" destId="{78084072-2ADA-404D-8E13-03B6C0B95FFB}" srcOrd="0" destOrd="0" presId="urn:microsoft.com/office/officeart/2005/8/layout/hierarchy2"/>
    <dgm:cxn modelId="{B8546B2F-65BD-4854-A9E6-6936F9762CD3}" type="presOf" srcId="{C76C17F8-FD51-4A82-B34E-26CCFC93793C}" destId="{73CE8C78-2097-4FD3-99A8-A9D1BDF64D10}" srcOrd="1" destOrd="0" presId="urn:microsoft.com/office/officeart/2005/8/layout/hierarchy2"/>
    <dgm:cxn modelId="{28666B39-7489-4243-BF64-CB70473C8BA3}" type="presOf" srcId="{B5F50BD5-BA87-4772-820B-A7709D997E69}" destId="{3DFC1B97-3401-4C6B-B6D3-D41BC907F976}" srcOrd="0" destOrd="0" presId="urn:microsoft.com/office/officeart/2005/8/layout/hierarchy2"/>
    <dgm:cxn modelId="{7EFDD943-9FD8-4AC8-8D7E-6E207CA3687E}" type="presOf" srcId="{9888A2AF-CF95-413F-AF3A-CB95F5E77D0C}" destId="{2A41CADB-980D-4594-80AE-BB8395CF1086}" srcOrd="0" destOrd="0" presId="urn:microsoft.com/office/officeart/2005/8/layout/hierarchy2"/>
    <dgm:cxn modelId="{5E04D764-3833-49E2-ACB4-FC33CBEBFEFE}" srcId="{21AD7439-8E29-498A-A656-3DE113478F39}" destId="{1DFBAC4B-86F2-4EAA-96A2-7B6763BA8398}" srcOrd="1" destOrd="0" parTransId="{BE10B07B-B2D0-4BAD-9FB7-5045F4D03986}" sibTransId="{E276FEB4-74A4-4BEC-A361-9646F277F445}"/>
    <dgm:cxn modelId="{332C8954-8C7A-4276-9A6A-BE707A7EA4F4}" type="presOf" srcId="{1DFBAC4B-86F2-4EAA-96A2-7B6763BA8398}" destId="{3099E69F-3329-4791-9E0F-B4FAAECD9B3F}" srcOrd="0" destOrd="0" presId="urn:microsoft.com/office/officeart/2005/8/layout/hierarchy2"/>
    <dgm:cxn modelId="{1E903D78-3830-4288-8DBE-39BD20BE9F07}" srcId="{21AD7439-8E29-498A-A656-3DE113478F39}" destId="{EA64E924-46DB-4599-BF32-2F9849802D48}" srcOrd="0" destOrd="0" parTransId="{E89D3875-F349-4348-AB21-177A2B925E2C}" sibTransId="{CC91D1AE-6E77-45F0-9A4A-116935D0C5EE}"/>
    <dgm:cxn modelId="{BA2AB95A-1F6A-49D3-9000-0FD2AB0480FB}" srcId="{1603D03D-E854-465F-B32C-6DA5AAAFEEA9}" destId="{B5F50BD5-BA87-4772-820B-A7709D997E69}" srcOrd="0" destOrd="0" parTransId="{7B2912C7-8610-4B28-AC0D-67D8ECFC73D8}" sibTransId="{D542C9A1-06B1-441D-85D7-2B50710F3DCC}"/>
    <dgm:cxn modelId="{E069EF9B-CC46-45E1-B974-FB7D43D87381}" srcId="{B5F50BD5-BA87-4772-820B-A7709D997E69}" destId="{9888A2AF-CF95-413F-AF3A-CB95F5E77D0C}" srcOrd="1" destOrd="0" parTransId="{C76C17F8-FD51-4A82-B34E-26CCFC93793C}" sibTransId="{5A0B29D2-40B0-40A5-81A6-681118190F62}"/>
    <dgm:cxn modelId="{51574F9C-99BF-4ACD-B225-A825FDB036F3}" type="presOf" srcId="{BE10B07B-B2D0-4BAD-9FB7-5045F4D03986}" destId="{D4A91EC8-FDD2-46A1-8E7B-A3B744119E2B}" srcOrd="1" destOrd="0" presId="urn:microsoft.com/office/officeart/2005/8/layout/hierarchy2"/>
    <dgm:cxn modelId="{4A92E8AB-4C63-4BEE-A95C-3DFDC5349739}" type="presOf" srcId="{21AD7439-8E29-498A-A656-3DE113478F39}" destId="{64197264-3706-4F07-9B8E-4AD2ACD2512E}" srcOrd="0" destOrd="0" presId="urn:microsoft.com/office/officeart/2005/8/layout/hierarchy2"/>
    <dgm:cxn modelId="{6E1A38B6-36B0-4EC3-AFD1-DE2E96D77EE3}" type="presOf" srcId="{1603D03D-E854-465F-B32C-6DA5AAAFEEA9}" destId="{BD5E0772-E040-4A59-B6B8-1B52C90EB4A5}" srcOrd="0" destOrd="0" presId="urn:microsoft.com/office/officeart/2005/8/layout/hierarchy2"/>
    <dgm:cxn modelId="{CA789FC2-26A7-4310-B2E3-348B300A4F73}" type="presOf" srcId="{EA64E924-46DB-4599-BF32-2F9849802D48}" destId="{CB7C33C1-E3C8-4FAD-9D17-CD7BDF59F21F}" srcOrd="0" destOrd="0" presId="urn:microsoft.com/office/officeart/2005/8/layout/hierarchy2"/>
    <dgm:cxn modelId="{407B0AD3-0C95-40CF-B8E3-D60F495B045C}" type="presOf" srcId="{95C7C782-FCEE-4BE7-9084-23FB547F8D74}" destId="{9AFB2F0B-5EC6-4743-8C00-690FC520F46A}" srcOrd="0" destOrd="0" presId="urn:microsoft.com/office/officeart/2005/8/layout/hierarchy2"/>
    <dgm:cxn modelId="{F53C43D3-D542-48F5-BB1B-9E83C4D127E7}" srcId="{9888A2AF-CF95-413F-AF3A-CB95F5E77D0C}" destId="{495045B1-B335-483E-9E37-29B4E0463A65}" srcOrd="0" destOrd="0" parTransId="{95C7C782-FCEE-4BE7-9084-23FB547F8D74}" sibTransId="{D1A90711-56EA-4ECC-B9E0-23B2C6AEEFEA}"/>
    <dgm:cxn modelId="{EB3BD2E1-6D39-4772-BF99-CF9C88D17F2C}" type="presOf" srcId="{BE10B07B-B2D0-4BAD-9FB7-5045F4D03986}" destId="{DAFE88C0-DA1E-4D36-93A7-42035A9A167F}" srcOrd="0" destOrd="0" presId="urn:microsoft.com/office/officeart/2005/8/layout/hierarchy2"/>
    <dgm:cxn modelId="{3D62F8EB-731F-45E6-8C7C-5B5B5DACA44B}" type="presOf" srcId="{E89D3875-F349-4348-AB21-177A2B925E2C}" destId="{449D29D8-981A-4D0C-8DF2-2C2B3817FE9B}" srcOrd="1" destOrd="0" presId="urn:microsoft.com/office/officeart/2005/8/layout/hierarchy2"/>
    <dgm:cxn modelId="{D33594F7-C44A-49A2-8462-50DDD9A73764}" type="presOf" srcId="{95C7C782-FCEE-4BE7-9084-23FB547F8D74}" destId="{B84B80D9-2296-44D4-8E2D-43693F3F2A87}" srcOrd="1" destOrd="0" presId="urn:microsoft.com/office/officeart/2005/8/layout/hierarchy2"/>
    <dgm:cxn modelId="{C7EDAD2E-CB0D-47D2-91F4-FC021689722D}" type="presParOf" srcId="{BD5E0772-E040-4A59-B6B8-1B52C90EB4A5}" destId="{7615B8EE-B8B4-420C-849B-F35C9169F6B7}" srcOrd="0" destOrd="0" presId="urn:microsoft.com/office/officeart/2005/8/layout/hierarchy2"/>
    <dgm:cxn modelId="{BB3752EE-CB1D-468D-833B-ECCF1667FC4A}" type="presParOf" srcId="{7615B8EE-B8B4-420C-849B-F35C9169F6B7}" destId="{3DFC1B97-3401-4C6B-B6D3-D41BC907F976}" srcOrd="0" destOrd="0" presId="urn:microsoft.com/office/officeart/2005/8/layout/hierarchy2"/>
    <dgm:cxn modelId="{12A735BB-C0C2-4BBA-8026-22FB5DA103EC}" type="presParOf" srcId="{7615B8EE-B8B4-420C-849B-F35C9169F6B7}" destId="{4616933B-B6D7-4A7C-AA52-2783F18BEC45}" srcOrd="1" destOrd="0" presId="urn:microsoft.com/office/officeart/2005/8/layout/hierarchy2"/>
    <dgm:cxn modelId="{2AFEC73A-3982-4474-BA26-BC6CFB189534}" type="presParOf" srcId="{4616933B-B6D7-4A7C-AA52-2783F18BEC45}" destId="{78084072-2ADA-404D-8E13-03B6C0B95FFB}" srcOrd="0" destOrd="0" presId="urn:microsoft.com/office/officeart/2005/8/layout/hierarchy2"/>
    <dgm:cxn modelId="{58D3D697-EB26-4358-9DDB-8A5E743A056D}" type="presParOf" srcId="{78084072-2ADA-404D-8E13-03B6C0B95FFB}" destId="{219C6588-240F-4B62-86A0-D734011E3D3D}" srcOrd="0" destOrd="0" presId="urn:microsoft.com/office/officeart/2005/8/layout/hierarchy2"/>
    <dgm:cxn modelId="{A1B918E0-D040-426E-9FFA-4B918808675F}" type="presParOf" srcId="{4616933B-B6D7-4A7C-AA52-2783F18BEC45}" destId="{EE2A33C8-A31A-4C80-966E-94EEAD499E3A}" srcOrd="1" destOrd="0" presId="urn:microsoft.com/office/officeart/2005/8/layout/hierarchy2"/>
    <dgm:cxn modelId="{B06C5813-7D51-4907-B2C3-6AC63730C1F4}" type="presParOf" srcId="{EE2A33C8-A31A-4C80-966E-94EEAD499E3A}" destId="{64197264-3706-4F07-9B8E-4AD2ACD2512E}" srcOrd="0" destOrd="0" presId="urn:microsoft.com/office/officeart/2005/8/layout/hierarchy2"/>
    <dgm:cxn modelId="{C6C33E96-6BAE-418D-A37E-9A9571C74C59}" type="presParOf" srcId="{EE2A33C8-A31A-4C80-966E-94EEAD499E3A}" destId="{39DE8128-20DD-4C34-AE1F-C9A5FCA3CD4E}" srcOrd="1" destOrd="0" presId="urn:microsoft.com/office/officeart/2005/8/layout/hierarchy2"/>
    <dgm:cxn modelId="{6CD3555A-B606-4FA5-A9AA-CDDC44595FC8}" type="presParOf" srcId="{39DE8128-20DD-4C34-AE1F-C9A5FCA3CD4E}" destId="{A89983AE-336C-439D-865F-FC8715F63EEE}" srcOrd="0" destOrd="0" presId="urn:microsoft.com/office/officeart/2005/8/layout/hierarchy2"/>
    <dgm:cxn modelId="{3D7866A0-CD2E-459E-8D17-36D139C3CCD7}" type="presParOf" srcId="{A89983AE-336C-439D-865F-FC8715F63EEE}" destId="{449D29D8-981A-4D0C-8DF2-2C2B3817FE9B}" srcOrd="0" destOrd="0" presId="urn:microsoft.com/office/officeart/2005/8/layout/hierarchy2"/>
    <dgm:cxn modelId="{DC2E5F88-94AE-49A7-9178-BDE4D9D847FE}" type="presParOf" srcId="{39DE8128-20DD-4C34-AE1F-C9A5FCA3CD4E}" destId="{649107D3-0863-4EFB-8172-242ED9A6A3C2}" srcOrd="1" destOrd="0" presId="urn:microsoft.com/office/officeart/2005/8/layout/hierarchy2"/>
    <dgm:cxn modelId="{2D7CA1D7-416A-4B83-88DE-E605CE0FD43D}" type="presParOf" srcId="{649107D3-0863-4EFB-8172-242ED9A6A3C2}" destId="{CB7C33C1-E3C8-4FAD-9D17-CD7BDF59F21F}" srcOrd="0" destOrd="0" presId="urn:microsoft.com/office/officeart/2005/8/layout/hierarchy2"/>
    <dgm:cxn modelId="{7C0045F9-40B5-4BA0-8408-EFE169737407}" type="presParOf" srcId="{649107D3-0863-4EFB-8172-242ED9A6A3C2}" destId="{0938E281-D1D3-48E5-8446-4A59105707B9}" srcOrd="1" destOrd="0" presId="urn:microsoft.com/office/officeart/2005/8/layout/hierarchy2"/>
    <dgm:cxn modelId="{C2C43154-CC33-4203-8722-9FF0CE06D8B3}" type="presParOf" srcId="{39DE8128-20DD-4C34-AE1F-C9A5FCA3CD4E}" destId="{DAFE88C0-DA1E-4D36-93A7-42035A9A167F}" srcOrd="2" destOrd="0" presId="urn:microsoft.com/office/officeart/2005/8/layout/hierarchy2"/>
    <dgm:cxn modelId="{B248865D-6BDE-402B-8C09-5B60C1FB2DA7}" type="presParOf" srcId="{DAFE88C0-DA1E-4D36-93A7-42035A9A167F}" destId="{D4A91EC8-FDD2-46A1-8E7B-A3B744119E2B}" srcOrd="0" destOrd="0" presId="urn:microsoft.com/office/officeart/2005/8/layout/hierarchy2"/>
    <dgm:cxn modelId="{40F9E3DC-57B9-4C48-B561-E030C2F2AF58}" type="presParOf" srcId="{39DE8128-20DD-4C34-AE1F-C9A5FCA3CD4E}" destId="{51E5D925-21E6-45E9-BFDC-AAC01DE63B48}" srcOrd="3" destOrd="0" presId="urn:microsoft.com/office/officeart/2005/8/layout/hierarchy2"/>
    <dgm:cxn modelId="{4AF549C3-A27E-4174-AE91-04FDA5C975AB}" type="presParOf" srcId="{51E5D925-21E6-45E9-BFDC-AAC01DE63B48}" destId="{3099E69F-3329-4791-9E0F-B4FAAECD9B3F}" srcOrd="0" destOrd="0" presId="urn:microsoft.com/office/officeart/2005/8/layout/hierarchy2"/>
    <dgm:cxn modelId="{683163D8-ABAC-4025-B0EF-0D3F8149EFD8}" type="presParOf" srcId="{51E5D925-21E6-45E9-BFDC-AAC01DE63B48}" destId="{1B6C9E05-E55C-457B-86F8-6C9C4AF72BEC}" srcOrd="1" destOrd="0" presId="urn:microsoft.com/office/officeart/2005/8/layout/hierarchy2"/>
    <dgm:cxn modelId="{BBCFAB32-4373-44B9-9139-E83FDF8C0E6F}" type="presParOf" srcId="{4616933B-B6D7-4A7C-AA52-2783F18BEC45}" destId="{179230E7-9289-48A0-AF5B-664D954126EF}" srcOrd="2" destOrd="0" presId="urn:microsoft.com/office/officeart/2005/8/layout/hierarchy2"/>
    <dgm:cxn modelId="{78224A30-0204-49CE-97CC-F273C5D8DDDE}" type="presParOf" srcId="{179230E7-9289-48A0-AF5B-664D954126EF}" destId="{73CE8C78-2097-4FD3-99A8-A9D1BDF64D10}" srcOrd="0" destOrd="0" presId="urn:microsoft.com/office/officeart/2005/8/layout/hierarchy2"/>
    <dgm:cxn modelId="{C3328372-05BE-43A9-8A50-6DE4DFBE2E20}" type="presParOf" srcId="{4616933B-B6D7-4A7C-AA52-2783F18BEC45}" destId="{C570CE6B-E9EC-4A33-BD8A-4184D8758E42}" srcOrd="3" destOrd="0" presId="urn:microsoft.com/office/officeart/2005/8/layout/hierarchy2"/>
    <dgm:cxn modelId="{4F337EB2-8D4B-4F3F-99E7-A212F000EB3A}" type="presParOf" srcId="{C570CE6B-E9EC-4A33-BD8A-4184D8758E42}" destId="{2A41CADB-980D-4594-80AE-BB8395CF1086}" srcOrd="0" destOrd="0" presId="urn:microsoft.com/office/officeart/2005/8/layout/hierarchy2"/>
    <dgm:cxn modelId="{8F3D3BB5-A6DD-4CB2-BB16-AAACC1ECBC9D}" type="presParOf" srcId="{C570CE6B-E9EC-4A33-BD8A-4184D8758E42}" destId="{5929804C-8E20-4F00-9774-B15F0116AFB8}" srcOrd="1" destOrd="0" presId="urn:microsoft.com/office/officeart/2005/8/layout/hierarchy2"/>
    <dgm:cxn modelId="{4DFE0474-41C2-4E35-9076-0DE3B4B93978}" type="presParOf" srcId="{5929804C-8E20-4F00-9774-B15F0116AFB8}" destId="{9AFB2F0B-5EC6-4743-8C00-690FC520F46A}" srcOrd="0" destOrd="0" presId="urn:microsoft.com/office/officeart/2005/8/layout/hierarchy2"/>
    <dgm:cxn modelId="{73C3B983-DA67-4FCA-8313-40C21E25BEEB}" type="presParOf" srcId="{9AFB2F0B-5EC6-4743-8C00-690FC520F46A}" destId="{B84B80D9-2296-44D4-8E2D-43693F3F2A87}" srcOrd="0" destOrd="0" presId="urn:microsoft.com/office/officeart/2005/8/layout/hierarchy2"/>
    <dgm:cxn modelId="{12C81C40-B857-4F2C-A276-A51C15235E9C}" type="presParOf" srcId="{5929804C-8E20-4F00-9774-B15F0116AFB8}" destId="{903879F5-75B4-4AA1-B8C9-4123192A85D4}" srcOrd="1" destOrd="0" presId="urn:microsoft.com/office/officeart/2005/8/layout/hierarchy2"/>
    <dgm:cxn modelId="{710DF10C-9EE8-46FC-BF2E-9E3965DF015D}" type="presParOf" srcId="{903879F5-75B4-4AA1-B8C9-4123192A85D4}" destId="{EE4D1841-3E5F-4F6E-BA13-32E3C1AE5332}" srcOrd="0" destOrd="0" presId="urn:microsoft.com/office/officeart/2005/8/layout/hierarchy2"/>
    <dgm:cxn modelId="{AA12942F-BAD9-423B-BE89-53189F67A17B}" type="presParOf" srcId="{903879F5-75B4-4AA1-B8C9-4123192A85D4}" destId="{82AA57AB-D6F9-49D4-A2DA-D2DA6A937077}"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6807F1-A8E7-49A7-A6E2-103FF3F0888D}">
      <dsp:nvSpPr>
        <dsp:cNvPr id="0" name=""/>
        <dsp:cNvSpPr/>
      </dsp:nvSpPr>
      <dsp:spPr>
        <a:xfrm>
          <a:off x="7362256" y="2698887"/>
          <a:ext cx="91440" cy="462623"/>
        </a:xfrm>
        <a:custGeom>
          <a:avLst/>
          <a:gdLst/>
          <a:ahLst/>
          <a:cxnLst/>
          <a:rect l="0" t="0" r="0" b="0"/>
          <a:pathLst>
            <a:path>
              <a:moveTo>
                <a:pt x="46093" y="0"/>
              </a:moveTo>
              <a:lnTo>
                <a:pt x="46093" y="312065"/>
              </a:lnTo>
              <a:lnTo>
                <a:pt x="45720" y="312065"/>
              </a:lnTo>
              <a:lnTo>
                <a:pt x="45720" y="462623"/>
              </a:lnTo>
            </a:path>
          </a:pathLst>
        </a:custGeom>
        <a:noFill/>
        <a:ln w="12700" cap="flat" cmpd="sng" algn="ctr">
          <a:noFill/>
          <a:prstDash val="solid"/>
          <a:miter lim="800000"/>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0">
          <a:scrgbClr r="0" g="0" b="0"/>
        </a:fillRef>
        <a:effectRef idx="0">
          <a:scrgbClr r="0" g="0" b="0"/>
        </a:effectRef>
        <a:fontRef idx="minor"/>
      </dsp:style>
    </dsp:sp>
    <dsp:sp modelId="{48F5BD67-A440-42BC-99E5-C6B5B80EA210}">
      <dsp:nvSpPr>
        <dsp:cNvPr id="0" name=""/>
        <dsp:cNvSpPr/>
      </dsp:nvSpPr>
      <dsp:spPr>
        <a:xfrm>
          <a:off x="5189466" y="1184173"/>
          <a:ext cx="2218883" cy="482706"/>
        </a:xfrm>
        <a:custGeom>
          <a:avLst/>
          <a:gdLst/>
          <a:ahLst/>
          <a:cxnLst/>
          <a:rect l="0" t="0" r="0" b="0"/>
          <a:pathLst>
            <a:path>
              <a:moveTo>
                <a:pt x="0" y="0"/>
              </a:moveTo>
              <a:lnTo>
                <a:pt x="0" y="332148"/>
              </a:lnTo>
              <a:lnTo>
                <a:pt x="2218883" y="332148"/>
              </a:lnTo>
              <a:lnTo>
                <a:pt x="2218883" y="482706"/>
              </a:lnTo>
            </a:path>
          </a:pathLst>
        </a:custGeom>
        <a:noFill/>
        <a:ln w="12700" cap="flat" cmpd="sng" algn="ctr">
          <a:noFill/>
          <a:prstDash val="solid"/>
          <a:miter lim="800000"/>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0">
          <a:scrgbClr r="0" g="0" b="0"/>
        </a:fillRef>
        <a:effectRef idx="0">
          <a:scrgbClr r="0" g="0" b="0"/>
        </a:effectRef>
        <a:fontRef idx="minor"/>
      </dsp:style>
    </dsp:sp>
    <dsp:sp modelId="{5B857F87-66C9-4EBC-B6FA-2B7400448118}">
      <dsp:nvSpPr>
        <dsp:cNvPr id="0" name=""/>
        <dsp:cNvSpPr/>
      </dsp:nvSpPr>
      <dsp:spPr>
        <a:xfrm>
          <a:off x="3117298" y="2688846"/>
          <a:ext cx="1909272" cy="472664"/>
        </a:xfrm>
        <a:custGeom>
          <a:avLst/>
          <a:gdLst/>
          <a:ahLst/>
          <a:cxnLst/>
          <a:rect l="0" t="0" r="0" b="0"/>
          <a:pathLst>
            <a:path>
              <a:moveTo>
                <a:pt x="0" y="0"/>
              </a:moveTo>
              <a:lnTo>
                <a:pt x="0" y="322107"/>
              </a:lnTo>
              <a:lnTo>
                <a:pt x="1909272" y="322107"/>
              </a:lnTo>
              <a:lnTo>
                <a:pt x="1909272" y="472664"/>
              </a:lnTo>
            </a:path>
          </a:pathLst>
        </a:custGeom>
        <a:noFill/>
        <a:ln w="12700" cap="flat" cmpd="sng" algn="ctr">
          <a:noFill/>
          <a:prstDash val="solid"/>
          <a:miter lim="800000"/>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0">
          <a:scrgbClr r="0" g="0" b="0"/>
        </a:fillRef>
        <a:effectRef idx="0">
          <a:scrgbClr r="0" g="0" b="0"/>
        </a:effectRef>
        <a:fontRef idx="minor"/>
      </dsp:style>
    </dsp:sp>
    <dsp:sp modelId="{54B45620-982D-41CA-8FD6-AE90B7F5F08D}">
      <dsp:nvSpPr>
        <dsp:cNvPr id="0" name=""/>
        <dsp:cNvSpPr/>
      </dsp:nvSpPr>
      <dsp:spPr>
        <a:xfrm>
          <a:off x="1729075" y="2688846"/>
          <a:ext cx="1388222" cy="472664"/>
        </a:xfrm>
        <a:custGeom>
          <a:avLst/>
          <a:gdLst/>
          <a:ahLst/>
          <a:cxnLst/>
          <a:rect l="0" t="0" r="0" b="0"/>
          <a:pathLst>
            <a:path>
              <a:moveTo>
                <a:pt x="1388222" y="0"/>
              </a:moveTo>
              <a:lnTo>
                <a:pt x="1388222" y="322107"/>
              </a:lnTo>
              <a:lnTo>
                <a:pt x="0" y="322107"/>
              </a:lnTo>
              <a:lnTo>
                <a:pt x="0" y="472664"/>
              </a:lnTo>
            </a:path>
          </a:pathLst>
        </a:custGeom>
        <a:noFill/>
        <a:ln w="12700" cap="flat" cmpd="sng" algn="ctr">
          <a:noFill/>
          <a:prstDash val="solid"/>
          <a:miter lim="800000"/>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0">
          <a:scrgbClr r="0" g="0" b="0"/>
        </a:fillRef>
        <a:effectRef idx="0">
          <a:scrgbClr r="0" g="0" b="0"/>
        </a:effectRef>
        <a:fontRef idx="minor"/>
      </dsp:style>
    </dsp:sp>
    <dsp:sp modelId="{63778344-523C-40EB-910E-12B989B417BB}">
      <dsp:nvSpPr>
        <dsp:cNvPr id="0" name=""/>
        <dsp:cNvSpPr/>
      </dsp:nvSpPr>
      <dsp:spPr>
        <a:xfrm>
          <a:off x="3117298" y="1184173"/>
          <a:ext cx="2072168" cy="472664"/>
        </a:xfrm>
        <a:custGeom>
          <a:avLst/>
          <a:gdLst/>
          <a:ahLst/>
          <a:cxnLst/>
          <a:rect l="0" t="0" r="0" b="0"/>
          <a:pathLst>
            <a:path>
              <a:moveTo>
                <a:pt x="2072168" y="0"/>
              </a:moveTo>
              <a:lnTo>
                <a:pt x="2072168" y="322107"/>
              </a:lnTo>
              <a:lnTo>
                <a:pt x="0" y="322107"/>
              </a:lnTo>
              <a:lnTo>
                <a:pt x="0" y="472664"/>
              </a:lnTo>
            </a:path>
          </a:pathLst>
        </a:custGeom>
        <a:noFill/>
        <a:ln w="12700" cap="flat" cmpd="sng" algn="ctr">
          <a:noFill/>
          <a:prstDash val="solid"/>
          <a:miter lim="800000"/>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0">
          <a:scrgbClr r="0" g="0" b="0"/>
        </a:fillRef>
        <a:effectRef idx="0">
          <a:scrgbClr r="0" g="0" b="0"/>
        </a:effectRef>
        <a:fontRef idx="minor"/>
      </dsp:style>
    </dsp:sp>
    <dsp:sp modelId="{7C0FB346-42AE-4533-8BB6-F9A0385FA2A9}">
      <dsp:nvSpPr>
        <dsp:cNvPr id="0" name=""/>
        <dsp:cNvSpPr/>
      </dsp:nvSpPr>
      <dsp:spPr>
        <a:xfrm>
          <a:off x="3573935" y="152166"/>
          <a:ext cx="3231061" cy="1032007"/>
        </a:xfrm>
        <a:prstGeom prst="roundRect">
          <a:avLst>
            <a:gd name="adj" fmla="val 10000"/>
          </a:avLst>
        </a:prstGeom>
        <a:solidFill>
          <a:schemeClr val="accent3">
            <a:hueOff val="0"/>
            <a:satOff val="0"/>
            <a:lumOff val="0"/>
            <a:alphaOff val="0"/>
          </a:schemeClr>
        </a:solidFill>
        <a:ln w="12700" cap="flat" cmpd="sng" algn="ctr">
          <a:noFill/>
          <a:prstDash val="solid"/>
          <a:miter lim="800000"/>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sp>
    <dsp:sp modelId="{3E215322-B1D0-4525-BF91-D9CF0090DFD9}">
      <dsp:nvSpPr>
        <dsp:cNvPr id="0" name=""/>
        <dsp:cNvSpPr/>
      </dsp:nvSpPr>
      <dsp:spPr>
        <a:xfrm>
          <a:off x="3754514" y="323716"/>
          <a:ext cx="3231061" cy="1032007"/>
        </a:xfrm>
        <a:prstGeom prst="roundRect">
          <a:avLst>
            <a:gd name="adj" fmla="val 10000"/>
          </a:avLst>
        </a:prstGeom>
        <a:solidFill>
          <a:schemeClr val="lt1">
            <a:alpha val="90000"/>
            <a:hueOff val="0"/>
            <a:satOff val="0"/>
            <a:lumOff val="0"/>
            <a:alphaOff val="0"/>
          </a:schemeClr>
        </a:solidFill>
        <a:ln w="12700" cap="flat" cmpd="sng" algn="ctr">
          <a:noFill/>
          <a:prstDash val="solid"/>
          <a:miter lim="800000"/>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solidFill>
                <a:srgbClr val="FF0000"/>
              </a:solidFill>
              <a:latin typeface="Times New Roman" pitchFamily="18" charset="0"/>
              <a:cs typeface="Times New Roman" pitchFamily="18" charset="0"/>
            </a:rPr>
            <a:t>Good character traits-</a:t>
          </a:r>
        </a:p>
      </dsp:txBody>
      <dsp:txXfrm>
        <a:off x="3784740" y="353942"/>
        <a:ext cx="3170609" cy="971555"/>
      </dsp:txXfrm>
    </dsp:sp>
    <dsp:sp modelId="{01148072-C5EB-49AA-8BF9-4D7C84E83196}">
      <dsp:nvSpPr>
        <dsp:cNvPr id="0" name=""/>
        <dsp:cNvSpPr/>
      </dsp:nvSpPr>
      <dsp:spPr>
        <a:xfrm>
          <a:off x="1949293" y="1656838"/>
          <a:ext cx="2336009" cy="1032007"/>
        </a:xfrm>
        <a:prstGeom prst="roundRect">
          <a:avLst>
            <a:gd name="adj" fmla="val 10000"/>
          </a:avLst>
        </a:prstGeom>
        <a:solidFill>
          <a:schemeClr val="accent5">
            <a:hueOff val="0"/>
            <a:satOff val="0"/>
            <a:lumOff val="0"/>
            <a:alphaOff val="0"/>
          </a:schemeClr>
        </a:solidFill>
        <a:ln w="12700" cap="flat" cmpd="sng" algn="ctr">
          <a:noFill/>
          <a:prstDash val="solid"/>
          <a:miter lim="800000"/>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sp>
    <dsp:sp modelId="{8FECF353-23AF-4D44-B084-2DDB4F37D125}">
      <dsp:nvSpPr>
        <dsp:cNvPr id="0" name=""/>
        <dsp:cNvSpPr/>
      </dsp:nvSpPr>
      <dsp:spPr>
        <a:xfrm>
          <a:off x="2129871" y="1828388"/>
          <a:ext cx="2336009" cy="1032007"/>
        </a:xfrm>
        <a:prstGeom prst="roundRect">
          <a:avLst>
            <a:gd name="adj" fmla="val 10000"/>
          </a:avLst>
        </a:prstGeom>
        <a:solidFill>
          <a:schemeClr val="lt1">
            <a:alpha val="90000"/>
            <a:hueOff val="0"/>
            <a:satOff val="0"/>
            <a:lumOff val="0"/>
            <a:alphaOff val="0"/>
          </a:schemeClr>
        </a:solidFill>
        <a:ln w="12700" cap="flat" cmpd="sng" algn="ctr">
          <a:noFill/>
          <a:prstDash val="solid"/>
          <a:miter lim="800000"/>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latin typeface="Times New Roman" pitchFamily="18" charset="0"/>
              <a:cs typeface="Times New Roman" pitchFamily="18" charset="0"/>
            </a:rPr>
            <a:t>Optimism</a:t>
          </a:r>
        </a:p>
      </dsp:txBody>
      <dsp:txXfrm>
        <a:off x="2160097" y="1858614"/>
        <a:ext cx="2275557" cy="971555"/>
      </dsp:txXfrm>
    </dsp:sp>
    <dsp:sp modelId="{E7A09A47-F5F5-4E2B-A6A4-51DBCC3A1DE9}">
      <dsp:nvSpPr>
        <dsp:cNvPr id="0" name=""/>
        <dsp:cNvSpPr/>
      </dsp:nvSpPr>
      <dsp:spPr>
        <a:xfrm>
          <a:off x="381" y="3161511"/>
          <a:ext cx="3457387" cy="1032007"/>
        </a:xfrm>
        <a:prstGeom prst="roundRect">
          <a:avLst>
            <a:gd name="adj" fmla="val 10000"/>
          </a:avLst>
        </a:prstGeom>
        <a:solidFill>
          <a:schemeClr val="accent6">
            <a:hueOff val="0"/>
            <a:satOff val="0"/>
            <a:lumOff val="0"/>
            <a:alphaOff val="0"/>
          </a:schemeClr>
        </a:solidFill>
        <a:ln w="12700" cap="flat" cmpd="sng" algn="ctr">
          <a:noFill/>
          <a:prstDash val="solid"/>
          <a:miter lim="800000"/>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sp>
    <dsp:sp modelId="{9A36C540-4680-4313-90F6-4F99BA8D4A3A}">
      <dsp:nvSpPr>
        <dsp:cNvPr id="0" name=""/>
        <dsp:cNvSpPr/>
      </dsp:nvSpPr>
      <dsp:spPr>
        <a:xfrm>
          <a:off x="180960" y="3333060"/>
          <a:ext cx="3457387" cy="1032007"/>
        </a:xfrm>
        <a:prstGeom prst="roundRect">
          <a:avLst>
            <a:gd name="adj" fmla="val 10000"/>
          </a:avLst>
        </a:prstGeom>
        <a:solidFill>
          <a:schemeClr val="lt1">
            <a:alpha val="90000"/>
            <a:hueOff val="0"/>
            <a:satOff val="0"/>
            <a:lumOff val="0"/>
            <a:alphaOff val="0"/>
          </a:schemeClr>
        </a:solidFill>
        <a:ln w="12700" cap="flat" cmpd="sng" algn="ctr">
          <a:noFill/>
          <a:prstDash val="solid"/>
          <a:miter lim="800000"/>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rgbClr val="00B050"/>
              </a:solidFill>
              <a:latin typeface="Times New Roman" pitchFamily="18" charset="0"/>
              <a:cs typeface="Times New Roman" pitchFamily="18" charset="0"/>
            </a:rPr>
            <a:t>Conscientiousness</a:t>
          </a:r>
        </a:p>
      </dsp:txBody>
      <dsp:txXfrm>
        <a:off x="211186" y="3363286"/>
        <a:ext cx="3396935" cy="971555"/>
      </dsp:txXfrm>
    </dsp:sp>
    <dsp:sp modelId="{44E7BC7D-AD45-4352-8C9F-8A33716B2FF5}">
      <dsp:nvSpPr>
        <dsp:cNvPr id="0" name=""/>
        <dsp:cNvSpPr/>
      </dsp:nvSpPr>
      <dsp:spPr>
        <a:xfrm>
          <a:off x="3818926" y="3161511"/>
          <a:ext cx="2415287" cy="1696372"/>
        </a:xfrm>
        <a:prstGeom prst="roundRect">
          <a:avLst>
            <a:gd name="adj" fmla="val 10000"/>
          </a:avLst>
        </a:prstGeom>
        <a:solidFill>
          <a:schemeClr val="accent6">
            <a:hueOff val="0"/>
            <a:satOff val="0"/>
            <a:lumOff val="0"/>
            <a:alphaOff val="0"/>
          </a:schemeClr>
        </a:solidFill>
        <a:ln w="12700" cap="flat" cmpd="sng" algn="ctr">
          <a:noFill/>
          <a:prstDash val="solid"/>
          <a:miter lim="800000"/>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sp>
    <dsp:sp modelId="{A0B9E23E-23FE-478F-86C5-7B29E0983C03}">
      <dsp:nvSpPr>
        <dsp:cNvPr id="0" name=""/>
        <dsp:cNvSpPr/>
      </dsp:nvSpPr>
      <dsp:spPr>
        <a:xfrm>
          <a:off x="3999505" y="3333060"/>
          <a:ext cx="2415287" cy="1696372"/>
        </a:xfrm>
        <a:prstGeom prst="roundRect">
          <a:avLst>
            <a:gd name="adj" fmla="val 10000"/>
          </a:avLst>
        </a:prstGeom>
        <a:solidFill>
          <a:schemeClr val="lt1">
            <a:alpha val="90000"/>
            <a:hueOff val="0"/>
            <a:satOff val="0"/>
            <a:lumOff val="0"/>
            <a:alphaOff val="0"/>
          </a:schemeClr>
        </a:solidFill>
        <a:ln w="12700" cap="flat" cmpd="sng" algn="ctr">
          <a:noFill/>
          <a:prstDash val="solid"/>
          <a:miter lim="800000"/>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solidFill>
                <a:srgbClr val="0070C0"/>
              </a:solidFill>
              <a:latin typeface="Times New Roman" pitchFamily="18" charset="0"/>
              <a:cs typeface="Times New Roman" pitchFamily="18" charset="0"/>
            </a:rPr>
            <a:t>Self-</a:t>
          </a:r>
        </a:p>
        <a:p>
          <a:pPr marL="0" lvl="0" indent="0" algn="ctr" defTabSz="1422400">
            <a:lnSpc>
              <a:spcPct val="90000"/>
            </a:lnSpc>
            <a:spcBef>
              <a:spcPct val="0"/>
            </a:spcBef>
            <a:spcAft>
              <a:spcPct val="35000"/>
            </a:spcAft>
            <a:buNone/>
          </a:pPr>
          <a:r>
            <a:rPr lang="en-US" sz="3200" kern="1200" dirty="0">
              <a:solidFill>
                <a:srgbClr val="0070C0"/>
              </a:solidFill>
              <a:latin typeface="Times New Roman" pitchFamily="18" charset="0"/>
              <a:cs typeface="Times New Roman" pitchFamily="18" charset="0"/>
            </a:rPr>
            <a:t>discipline</a:t>
          </a:r>
        </a:p>
      </dsp:txBody>
      <dsp:txXfrm>
        <a:off x="4049190" y="3382745"/>
        <a:ext cx="2315917" cy="1597002"/>
      </dsp:txXfrm>
    </dsp:sp>
    <dsp:sp modelId="{C1725D1F-593C-4825-B8F5-5A996171583C}">
      <dsp:nvSpPr>
        <dsp:cNvPr id="0" name=""/>
        <dsp:cNvSpPr/>
      </dsp:nvSpPr>
      <dsp:spPr>
        <a:xfrm>
          <a:off x="6386687" y="1666880"/>
          <a:ext cx="2043326" cy="1032007"/>
        </a:xfrm>
        <a:prstGeom prst="roundRect">
          <a:avLst>
            <a:gd name="adj" fmla="val 10000"/>
          </a:avLst>
        </a:prstGeom>
        <a:solidFill>
          <a:schemeClr val="accent5">
            <a:hueOff val="0"/>
            <a:satOff val="0"/>
            <a:lumOff val="0"/>
            <a:alphaOff val="0"/>
          </a:schemeClr>
        </a:solidFill>
        <a:ln w="12700" cap="flat" cmpd="sng" algn="ctr">
          <a:noFill/>
          <a:prstDash val="solid"/>
          <a:miter lim="800000"/>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sp>
    <dsp:sp modelId="{7D32BF77-E7E0-4535-B4E4-D13F56ECD324}">
      <dsp:nvSpPr>
        <dsp:cNvPr id="0" name=""/>
        <dsp:cNvSpPr/>
      </dsp:nvSpPr>
      <dsp:spPr>
        <a:xfrm>
          <a:off x="6567265" y="1838429"/>
          <a:ext cx="2043326" cy="1032007"/>
        </a:xfrm>
        <a:prstGeom prst="roundRect">
          <a:avLst>
            <a:gd name="adj" fmla="val 10000"/>
          </a:avLst>
        </a:prstGeom>
        <a:solidFill>
          <a:schemeClr val="lt1">
            <a:alpha val="90000"/>
            <a:hueOff val="0"/>
            <a:satOff val="0"/>
            <a:lumOff val="0"/>
            <a:alphaOff val="0"/>
          </a:schemeClr>
        </a:solidFill>
        <a:ln w="12700" cap="flat" cmpd="sng" algn="ctr">
          <a:noFill/>
          <a:prstDash val="solid"/>
          <a:miter lim="800000"/>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rgbClr val="7030A0"/>
              </a:solidFill>
              <a:latin typeface="Times New Roman" pitchFamily="18" charset="0"/>
              <a:cs typeface="Times New Roman" pitchFamily="18" charset="0"/>
            </a:rPr>
            <a:t>Reliability</a:t>
          </a:r>
        </a:p>
      </dsp:txBody>
      <dsp:txXfrm>
        <a:off x="6597491" y="1868655"/>
        <a:ext cx="1982874" cy="971555"/>
      </dsp:txXfrm>
    </dsp:sp>
    <dsp:sp modelId="{36BBE917-8B97-4C20-AA3F-33A2CDC0D44D}">
      <dsp:nvSpPr>
        <dsp:cNvPr id="0" name=""/>
        <dsp:cNvSpPr/>
      </dsp:nvSpPr>
      <dsp:spPr>
        <a:xfrm>
          <a:off x="6595372" y="3161511"/>
          <a:ext cx="1625208" cy="1032007"/>
        </a:xfrm>
        <a:prstGeom prst="roundRect">
          <a:avLst>
            <a:gd name="adj" fmla="val 10000"/>
          </a:avLst>
        </a:prstGeom>
        <a:solidFill>
          <a:schemeClr val="accent6">
            <a:hueOff val="0"/>
            <a:satOff val="0"/>
            <a:lumOff val="0"/>
            <a:alphaOff val="0"/>
          </a:schemeClr>
        </a:solidFill>
        <a:ln w="12700" cap="flat" cmpd="sng" algn="ctr">
          <a:noFill/>
          <a:prstDash val="solid"/>
          <a:miter lim="800000"/>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sp>
    <dsp:sp modelId="{5883DC9C-E75C-4445-A499-4F157CE4EB9A}">
      <dsp:nvSpPr>
        <dsp:cNvPr id="0" name=""/>
        <dsp:cNvSpPr/>
      </dsp:nvSpPr>
      <dsp:spPr>
        <a:xfrm>
          <a:off x="6775950" y="3333060"/>
          <a:ext cx="1625208" cy="1032007"/>
        </a:xfrm>
        <a:prstGeom prst="roundRect">
          <a:avLst>
            <a:gd name="adj" fmla="val 10000"/>
          </a:avLst>
        </a:prstGeom>
        <a:solidFill>
          <a:schemeClr val="lt1">
            <a:alpha val="90000"/>
            <a:hueOff val="0"/>
            <a:satOff val="0"/>
            <a:lumOff val="0"/>
            <a:alphaOff val="0"/>
          </a:schemeClr>
        </a:solidFill>
        <a:ln w="12700" cap="flat" cmpd="sng" algn="ctr">
          <a:noFill/>
          <a:prstDash val="solid"/>
          <a:miter lim="800000"/>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solidFill>
                <a:schemeClr val="bg2">
                  <a:lumMod val="50000"/>
                </a:schemeClr>
              </a:solidFill>
              <a:latin typeface="Times New Roman" pitchFamily="18" charset="0"/>
              <a:cs typeface="Times New Roman" pitchFamily="18" charset="0"/>
            </a:rPr>
            <a:t>Loyalty</a:t>
          </a:r>
        </a:p>
      </dsp:txBody>
      <dsp:txXfrm>
        <a:off x="6806176" y="3363286"/>
        <a:ext cx="1564756" cy="97155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8D570F-59B4-4744-BBF2-9818D60315F4}">
      <dsp:nvSpPr>
        <dsp:cNvPr id="0" name=""/>
        <dsp:cNvSpPr/>
      </dsp:nvSpPr>
      <dsp:spPr>
        <a:xfrm>
          <a:off x="153209" y="629"/>
          <a:ext cx="2945680" cy="1472840"/>
        </a:xfrm>
        <a:prstGeom prst="roundRect">
          <a:avLst>
            <a:gd name="adj" fmla="val 10000"/>
          </a:avLst>
        </a:prstGeom>
        <a:solidFill>
          <a:schemeClr val="accent3">
            <a:hueOff val="0"/>
            <a:satOff val="0"/>
            <a:lumOff val="0"/>
            <a:alphaOff val="0"/>
          </a:schemeClr>
        </a:solidFill>
        <a:ln w="12700" cap="flat" cmpd="sng" algn="ctr">
          <a:noFill/>
          <a:prstDash val="solid"/>
          <a:miter lim="800000"/>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l" defTabSz="1066800">
            <a:lnSpc>
              <a:spcPct val="90000"/>
            </a:lnSpc>
            <a:spcBef>
              <a:spcPct val="0"/>
            </a:spcBef>
            <a:spcAft>
              <a:spcPct val="35000"/>
            </a:spcAft>
            <a:buNone/>
          </a:pPr>
          <a:r>
            <a:rPr lang="en-US" sz="2400" kern="1200" dirty="0">
              <a:solidFill>
                <a:srgbClr val="FF0000"/>
              </a:solidFill>
              <a:latin typeface="Times New Roman" pitchFamily="18" charset="0"/>
              <a:cs typeface="Times New Roman" pitchFamily="18" charset="0"/>
            </a:rPr>
            <a:t>Good character traits-</a:t>
          </a:r>
        </a:p>
      </dsp:txBody>
      <dsp:txXfrm>
        <a:off x="196347" y="43767"/>
        <a:ext cx="2859404" cy="1386564"/>
      </dsp:txXfrm>
    </dsp:sp>
    <dsp:sp modelId="{BD58CED1-ECB7-4E71-9F33-1C18363B8E93}">
      <dsp:nvSpPr>
        <dsp:cNvPr id="0" name=""/>
        <dsp:cNvSpPr/>
      </dsp:nvSpPr>
      <dsp:spPr>
        <a:xfrm>
          <a:off x="447777" y="1473469"/>
          <a:ext cx="294568" cy="1104630"/>
        </a:xfrm>
        <a:custGeom>
          <a:avLst/>
          <a:gdLst/>
          <a:ahLst/>
          <a:cxnLst/>
          <a:rect l="0" t="0" r="0" b="0"/>
          <a:pathLst>
            <a:path>
              <a:moveTo>
                <a:pt x="0" y="0"/>
              </a:moveTo>
              <a:lnTo>
                <a:pt x="0" y="1104630"/>
              </a:lnTo>
              <a:lnTo>
                <a:pt x="294568" y="1104630"/>
              </a:lnTo>
            </a:path>
          </a:pathLst>
        </a:custGeom>
        <a:noFill/>
        <a:ln w="12700" cap="flat" cmpd="sng" algn="ctr">
          <a:noFill/>
          <a:prstDash val="solid"/>
          <a:miter lim="800000"/>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0">
          <a:scrgbClr r="0" g="0" b="0"/>
        </a:fillRef>
        <a:effectRef idx="0">
          <a:scrgbClr r="0" g="0" b="0"/>
        </a:effectRef>
        <a:fontRef idx="minor"/>
      </dsp:style>
    </dsp:sp>
    <dsp:sp modelId="{9E248939-96D1-4F51-B62E-82C5E239364F}">
      <dsp:nvSpPr>
        <dsp:cNvPr id="0" name=""/>
        <dsp:cNvSpPr/>
      </dsp:nvSpPr>
      <dsp:spPr>
        <a:xfrm>
          <a:off x="742345" y="1841679"/>
          <a:ext cx="2356544" cy="1472840"/>
        </a:xfrm>
        <a:prstGeom prst="roundRect">
          <a:avLst>
            <a:gd name="adj" fmla="val 10000"/>
          </a:avLst>
        </a:prstGeom>
        <a:solidFill>
          <a:schemeClr val="lt1">
            <a:alpha val="90000"/>
            <a:hueOff val="0"/>
            <a:satOff val="0"/>
            <a:lumOff val="0"/>
            <a:alphaOff val="0"/>
          </a:schemeClr>
        </a:solidFill>
        <a:ln w="12700" cap="flat" cmpd="sng" algn="ctr">
          <a:noFill/>
          <a:prstDash val="solid"/>
          <a:miter lim="800000"/>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dsp:style>
      <dsp:txBody>
        <a:bodyPr spcFirstLastPara="0" vert="horz" wrap="square" lIns="68580" tIns="45720" rIns="68580" bIns="45720" numCol="1" spcCol="1270" anchor="ctr" anchorCtr="0">
          <a:noAutofit/>
        </a:bodyPr>
        <a:lstStyle/>
        <a:p>
          <a:pPr marL="0" lvl="0" indent="0" algn="l" defTabSz="1600200">
            <a:lnSpc>
              <a:spcPct val="90000"/>
            </a:lnSpc>
            <a:spcBef>
              <a:spcPct val="0"/>
            </a:spcBef>
            <a:spcAft>
              <a:spcPct val="35000"/>
            </a:spcAft>
            <a:buNone/>
          </a:pPr>
          <a:r>
            <a:rPr lang="en-US" sz="3600" kern="1200" dirty="0">
              <a:solidFill>
                <a:srgbClr val="7030A0"/>
              </a:solidFill>
              <a:latin typeface="Times New Roman" pitchFamily="18" charset="0"/>
              <a:cs typeface="Times New Roman" pitchFamily="18" charset="0"/>
            </a:rPr>
            <a:t>Generosity</a:t>
          </a:r>
        </a:p>
      </dsp:txBody>
      <dsp:txXfrm>
        <a:off x="785483" y="1884817"/>
        <a:ext cx="2270268" cy="1386564"/>
      </dsp:txXfrm>
    </dsp:sp>
    <dsp:sp modelId="{FED74EAD-F877-49BF-A979-C9601FB96E84}">
      <dsp:nvSpPr>
        <dsp:cNvPr id="0" name=""/>
        <dsp:cNvSpPr/>
      </dsp:nvSpPr>
      <dsp:spPr>
        <a:xfrm>
          <a:off x="447777" y="1473469"/>
          <a:ext cx="294568" cy="2945680"/>
        </a:xfrm>
        <a:custGeom>
          <a:avLst/>
          <a:gdLst/>
          <a:ahLst/>
          <a:cxnLst/>
          <a:rect l="0" t="0" r="0" b="0"/>
          <a:pathLst>
            <a:path>
              <a:moveTo>
                <a:pt x="0" y="0"/>
              </a:moveTo>
              <a:lnTo>
                <a:pt x="0" y="2945680"/>
              </a:lnTo>
              <a:lnTo>
                <a:pt x="294568" y="2945680"/>
              </a:lnTo>
            </a:path>
          </a:pathLst>
        </a:custGeom>
        <a:noFill/>
        <a:ln w="12700" cap="flat" cmpd="sng" algn="ctr">
          <a:noFill/>
          <a:prstDash val="solid"/>
          <a:miter lim="800000"/>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0">
          <a:scrgbClr r="0" g="0" b="0"/>
        </a:fillRef>
        <a:effectRef idx="0">
          <a:scrgbClr r="0" g="0" b="0"/>
        </a:effectRef>
        <a:fontRef idx="minor"/>
      </dsp:style>
    </dsp:sp>
    <dsp:sp modelId="{66DD82F4-3E49-4EF6-B33A-EC65BC59FE0B}">
      <dsp:nvSpPr>
        <dsp:cNvPr id="0" name=""/>
        <dsp:cNvSpPr/>
      </dsp:nvSpPr>
      <dsp:spPr>
        <a:xfrm>
          <a:off x="742345" y="3682730"/>
          <a:ext cx="2356544" cy="1472840"/>
        </a:xfrm>
        <a:prstGeom prst="roundRect">
          <a:avLst>
            <a:gd name="adj" fmla="val 10000"/>
          </a:avLst>
        </a:prstGeom>
        <a:solidFill>
          <a:schemeClr val="lt1">
            <a:alpha val="90000"/>
            <a:hueOff val="0"/>
            <a:satOff val="0"/>
            <a:lumOff val="0"/>
            <a:alphaOff val="0"/>
          </a:schemeClr>
        </a:solidFill>
        <a:ln w="12700" cap="flat" cmpd="sng" algn="ctr">
          <a:noFill/>
          <a:prstDash val="solid"/>
          <a:miter lim="800000"/>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dsp:style>
      <dsp:txBody>
        <a:bodyPr spcFirstLastPara="0" vert="horz" wrap="square" lIns="83820" tIns="55880" rIns="83820" bIns="55880" numCol="1" spcCol="1270" anchor="ctr" anchorCtr="0">
          <a:noAutofit/>
        </a:bodyPr>
        <a:lstStyle/>
        <a:p>
          <a:pPr marL="0" lvl="0" indent="0" algn="l" defTabSz="1955800">
            <a:lnSpc>
              <a:spcPct val="90000"/>
            </a:lnSpc>
            <a:spcBef>
              <a:spcPct val="0"/>
            </a:spcBef>
            <a:spcAft>
              <a:spcPct val="35000"/>
            </a:spcAft>
            <a:buNone/>
          </a:pPr>
          <a:r>
            <a:rPr lang="en-US" sz="4400" kern="1200" dirty="0">
              <a:solidFill>
                <a:srgbClr val="002060"/>
              </a:solidFill>
              <a:latin typeface="Times New Roman" pitchFamily="18" charset="0"/>
              <a:cs typeface="Times New Roman" pitchFamily="18" charset="0"/>
            </a:rPr>
            <a:t>Kindness</a:t>
          </a:r>
        </a:p>
      </dsp:txBody>
      <dsp:txXfrm>
        <a:off x="785483" y="3725868"/>
        <a:ext cx="2270268" cy="1386564"/>
      </dsp:txXfrm>
    </dsp:sp>
    <dsp:sp modelId="{EE08B5D9-5B6D-489C-BCC4-943A2A003BEB}">
      <dsp:nvSpPr>
        <dsp:cNvPr id="0" name=""/>
        <dsp:cNvSpPr/>
      </dsp:nvSpPr>
      <dsp:spPr>
        <a:xfrm>
          <a:off x="3835310" y="629"/>
          <a:ext cx="2945680" cy="1472840"/>
        </a:xfrm>
        <a:prstGeom prst="roundRect">
          <a:avLst>
            <a:gd name="adj" fmla="val 10000"/>
          </a:avLst>
        </a:prstGeom>
        <a:solidFill>
          <a:schemeClr val="accent3">
            <a:hueOff val="0"/>
            <a:satOff val="0"/>
            <a:lumOff val="0"/>
            <a:alphaOff val="0"/>
          </a:schemeClr>
        </a:solidFill>
        <a:ln w="12700" cap="flat" cmpd="sng" algn="ctr">
          <a:noFill/>
          <a:prstDash val="solid"/>
          <a:miter lim="800000"/>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60960" tIns="40640" rIns="60960" bIns="40640" numCol="1" spcCol="1270" anchor="ctr" anchorCtr="0">
          <a:noAutofit/>
        </a:bodyPr>
        <a:lstStyle/>
        <a:p>
          <a:pPr marL="0" lvl="0" indent="0" algn="l" defTabSz="1422400">
            <a:lnSpc>
              <a:spcPct val="90000"/>
            </a:lnSpc>
            <a:spcBef>
              <a:spcPct val="0"/>
            </a:spcBef>
            <a:spcAft>
              <a:spcPct val="35000"/>
            </a:spcAft>
            <a:buNone/>
          </a:pPr>
          <a:r>
            <a:rPr lang="en-US" sz="3200" kern="1200" dirty="0">
              <a:solidFill>
                <a:schemeClr val="tx1"/>
              </a:solidFill>
              <a:latin typeface="Times New Roman" pitchFamily="18" charset="0"/>
              <a:cs typeface="Times New Roman" pitchFamily="18" charset="0"/>
            </a:rPr>
            <a:t>Courageousness</a:t>
          </a:r>
        </a:p>
      </dsp:txBody>
      <dsp:txXfrm>
        <a:off x="3878448" y="43767"/>
        <a:ext cx="2859404" cy="1386564"/>
      </dsp:txXfrm>
    </dsp:sp>
    <dsp:sp modelId="{5794DDAC-A06A-4BF0-826E-412B92A037E4}">
      <dsp:nvSpPr>
        <dsp:cNvPr id="0" name=""/>
        <dsp:cNvSpPr/>
      </dsp:nvSpPr>
      <dsp:spPr>
        <a:xfrm>
          <a:off x="4129878" y="1473469"/>
          <a:ext cx="294568" cy="1104630"/>
        </a:xfrm>
        <a:custGeom>
          <a:avLst/>
          <a:gdLst/>
          <a:ahLst/>
          <a:cxnLst/>
          <a:rect l="0" t="0" r="0" b="0"/>
          <a:pathLst>
            <a:path>
              <a:moveTo>
                <a:pt x="0" y="0"/>
              </a:moveTo>
              <a:lnTo>
                <a:pt x="0" y="1104630"/>
              </a:lnTo>
              <a:lnTo>
                <a:pt x="294568" y="1104630"/>
              </a:lnTo>
            </a:path>
          </a:pathLst>
        </a:custGeom>
        <a:noFill/>
        <a:ln w="12700" cap="flat" cmpd="sng" algn="ctr">
          <a:noFill/>
          <a:prstDash val="solid"/>
          <a:miter lim="800000"/>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0">
          <a:scrgbClr r="0" g="0" b="0"/>
        </a:fillRef>
        <a:effectRef idx="0">
          <a:scrgbClr r="0" g="0" b="0"/>
        </a:effectRef>
        <a:fontRef idx="minor"/>
      </dsp:style>
    </dsp:sp>
    <dsp:sp modelId="{1FCC61B9-C0D0-4652-B6B6-F1B37FD3CE5D}">
      <dsp:nvSpPr>
        <dsp:cNvPr id="0" name=""/>
        <dsp:cNvSpPr/>
      </dsp:nvSpPr>
      <dsp:spPr>
        <a:xfrm>
          <a:off x="4424446" y="1841679"/>
          <a:ext cx="2356544" cy="1472840"/>
        </a:xfrm>
        <a:prstGeom prst="roundRect">
          <a:avLst>
            <a:gd name="adj" fmla="val 10000"/>
          </a:avLst>
        </a:prstGeom>
        <a:solidFill>
          <a:schemeClr val="lt1">
            <a:alpha val="90000"/>
            <a:hueOff val="0"/>
            <a:satOff val="0"/>
            <a:lumOff val="0"/>
            <a:alphaOff val="0"/>
          </a:schemeClr>
        </a:solidFill>
        <a:ln w="12700" cap="flat" cmpd="sng" algn="ctr">
          <a:noFill/>
          <a:prstDash val="solid"/>
          <a:miter lim="800000"/>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dsp:style>
      <dsp:txBody>
        <a:bodyPr spcFirstLastPara="0" vert="horz" wrap="square" lIns="76200" tIns="50800" rIns="76200" bIns="50800" numCol="1" spcCol="1270" anchor="ctr" anchorCtr="0">
          <a:noAutofit/>
        </a:bodyPr>
        <a:lstStyle/>
        <a:p>
          <a:pPr marL="0" lvl="0" indent="0" algn="l" defTabSz="1778000">
            <a:lnSpc>
              <a:spcPct val="90000"/>
            </a:lnSpc>
            <a:spcBef>
              <a:spcPct val="0"/>
            </a:spcBef>
            <a:spcAft>
              <a:spcPct val="35000"/>
            </a:spcAft>
            <a:buNone/>
          </a:pPr>
          <a:r>
            <a:rPr lang="en-US" sz="4000" kern="1200" dirty="0">
              <a:solidFill>
                <a:srgbClr val="C00000"/>
              </a:solidFill>
              <a:latin typeface="Times New Roman" pitchFamily="18" charset="0"/>
              <a:cs typeface="Times New Roman" pitchFamily="18" charset="0"/>
            </a:rPr>
            <a:t>Politeness</a:t>
          </a:r>
        </a:p>
      </dsp:txBody>
      <dsp:txXfrm>
        <a:off x="4467584" y="1884817"/>
        <a:ext cx="2270268" cy="1386564"/>
      </dsp:txXfrm>
    </dsp:sp>
    <dsp:sp modelId="{2EA1254A-889C-472C-8723-60C194B2BD27}">
      <dsp:nvSpPr>
        <dsp:cNvPr id="0" name=""/>
        <dsp:cNvSpPr/>
      </dsp:nvSpPr>
      <dsp:spPr>
        <a:xfrm>
          <a:off x="4129878" y="1473469"/>
          <a:ext cx="294568" cy="2945680"/>
        </a:xfrm>
        <a:custGeom>
          <a:avLst/>
          <a:gdLst/>
          <a:ahLst/>
          <a:cxnLst/>
          <a:rect l="0" t="0" r="0" b="0"/>
          <a:pathLst>
            <a:path>
              <a:moveTo>
                <a:pt x="0" y="0"/>
              </a:moveTo>
              <a:lnTo>
                <a:pt x="0" y="2945680"/>
              </a:lnTo>
              <a:lnTo>
                <a:pt x="294568" y="2945680"/>
              </a:lnTo>
            </a:path>
          </a:pathLst>
        </a:custGeom>
        <a:noFill/>
        <a:ln w="12700" cap="flat" cmpd="sng" algn="ctr">
          <a:noFill/>
          <a:prstDash val="solid"/>
          <a:miter lim="800000"/>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0">
          <a:scrgbClr r="0" g="0" b="0"/>
        </a:fillRef>
        <a:effectRef idx="0">
          <a:scrgbClr r="0" g="0" b="0"/>
        </a:effectRef>
        <a:fontRef idx="minor"/>
      </dsp:style>
    </dsp:sp>
    <dsp:sp modelId="{E3E8837C-EB93-4721-AC2F-B0E65704A9B3}">
      <dsp:nvSpPr>
        <dsp:cNvPr id="0" name=""/>
        <dsp:cNvSpPr/>
      </dsp:nvSpPr>
      <dsp:spPr>
        <a:xfrm>
          <a:off x="4424446" y="3682730"/>
          <a:ext cx="2356544" cy="1472840"/>
        </a:xfrm>
        <a:prstGeom prst="roundRect">
          <a:avLst>
            <a:gd name="adj" fmla="val 10000"/>
          </a:avLst>
        </a:prstGeom>
        <a:solidFill>
          <a:schemeClr val="lt1">
            <a:alpha val="90000"/>
            <a:hueOff val="0"/>
            <a:satOff val="0"/>
            <a:lumOff val="0"/>
            <a:alphaOff val="0"/>
          </a:schemeClr>
        </a:solidFill>
        <a:ln w="12700" cap="flat" cmpd="sng" algn="ctr">
          <a:noFill/>
          <a:prstDash val="solid"/>
          <a:miter lim="800000"/>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dsp:style>
      <dsp:txBody>
        <a:bodyPr spcFirstLastPara="0" vert="horz" wrap="square" lIns="68580" tIns="45720" rIns="68580" bIns="45720" numCol="1" spcCol="1270" anchor="ctr" anchorCtr="0">
          <a:noAutofit/>
        </a:bodyPr>
        <a:lstStyle/>
        <a:p>
          <a:pPr marL="0" lvl="0" indent="0" algn="l" defTabSz="1600200">
            <a:lnSpc>
              <a:spcPct val="90000"/>
            </a:lnSpc>
            <a:spcBef>
              <a:spcPct val="0"/>
            </a:spcBef>
            <a:spcAft>
              <a:spcPct val="35000"/>
            </a:spcAft>
            <a:buNone/>
          </a:pPr>
          <a:r>
            <a:rPr lang="en-US" sz="3600" kern="1200" dirty="0">
              <a:solidFill>
                <a:srgbClr val="00B050"/>
              </a:solidFill>
              <a:latin typeface="Times New Roman" pitchFamily="18" charset="0"/>
              <a:cs typeface="Times New Roman" pitchFamily="18" charset="0"/>
            </a:rPr>
            <a:t>Lovingness</a:t>
          </a:r>
        </a:p>
      </dsp:txBody>
      <dsp:txXfrm>
        <a:off x="4467584" y="3725868"/>
        <a:ext cx="2270268" cy="138656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D89991-FA95-48CE-A83B-0B4884143B3D}">
      <dsp:nvSpPr>
        <dsp:cNvPr id="0" name=""/>
        <dsp:cNvSpPr/>
      </dsp:nvSpPr>
      <dsp:spPr>
        <a:xfrm>
          <a:off x="856" y="1182"/>
          <a:ext cx="7465886" cy="1663600"/>
        </a:xfrm>
        <a:prstGeom prst="roundRect">
          <a:avLst>
            <a:gd name="adj" fmla="val 10000"/>
          </a:avLst>
        </a:prstGeom>
        <a:solidFill>
          <a:schemeClr val="accent1">
            <a:hueOff val="0"/>
            <a:satOff val="0"/>
            <a:lumOff val="0"/>
            <a:alphaOff val="0"/>
          </a:schemeClr>
        </a:solidFill>
        <a:ln w="12700" cap="flat" cmpd="sng" algn="ctr">
          <a:noFill/>
          <a:prstDash val="solid"/>
          <a:miter lim="800000"/>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ctr" defTabSz="2133600">
            <a:lnSpc>
              <a:spcPct val="90000"/>
            </a:lnSpc>
            <a:spcBef>
              <a:spcPct val="0"/>
            </a:spcBef>
            <a:spcAft>
              <a:spcPct val="35000"/>
            </a:spcAft>
            <a:buNone/>
          </a:pPr>
          <a:r>
            <a:rPr lang="en-US" sz="4800" kern="1200" dirty="0">
              <a:latin typeface="Times New Roman" pitchFamily="18" charset="0"/>
              <a:cs typeface="Times New Roman" pitchFamily="18" charset="0"/>
            </a:rPr>
            <a:t>Good character traits-</a:t>
          </a:r>
        </a:p>
      </dsp:txBody>
      <dsp:txXfrm>
        <a:off x="49581" y="49907"/>
        <a:ext cx="7368436" cy="1566150"/>
      </dsp:txXfrm>
    </dsp:sp>
    <dsp:sp modelId="{F3D1F59B-759B-4A3B-97AD-C3FD68A61F2F}">
      <dsp:nvSpPr>
        <dsp:cNvPr id="0" name=""/>
        <dsp:cNvSpPr/>
      </dsp:nvSpPr>
      <dsp:spPr>
        <a:xfrm>
          <a:off x="856" y="1797099"/>
          <a:ext cx="4876948" cy="1663600"/>
        </a:xfrm>
        <a:prstGeom prst="roundRect">
          <a:avLst>
            <a:gd name="adj" fmla="val 10000"/>
          </a:avLst>
        </a:prstGeom>
        <a:solidFill>
          <a:schemeClr val="accent2">
            <a:hueOff val="0"/>
            <a:satOff val="0"/>
            <a:lumOff val="0"/>
            <a:alphaOff val="0"/>
          </a:schemeClr>
        </a:solidFill>
        <a:ln w="12700" cap="flat" cmpd="sng" algn="ctr">
          <a:noFill/>
          <a:prstDash val="solid"/>
          <a:miter lim="800000"/>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ctr" defTabSz="2133600">
            <a:lnSpc>
              <a:spcPct val="90000"/>
            </a:lnSpc>
            <a:spcBef>
              <a:spcPct val="0"/>
            </a:spcBef>
            <a:spcAft>
              <a:spcPct val="35000"/>
            </a:spcAft>
            <a:buNone/>
          </a:pPr>
          <a:r>
            <a:rPr lang="en-US" sz="4800" kern="1200" dirty="0">
              <a:solidFill>
                <a:schemeClr val="bg2">
                  <a:lumMod val="10000"/>
                </a:schemeClr>
              </a:solidFill>
              <a:latin typeface="Times New Roman" pitchFamily="18" charset="0"/>
              <a:cs typeface="Times New Roman" pitchFamily="18" charset="0"/>
            </a:rPr>
            <a:t>Responsibility</a:t>
          </a:r>
        </a:p>
      </dsp:txBody>
      <dsp:txXfrm>
        <a:off x="49581" y="1845824"/>
        <a:ext cx="4779498" cy="1566150"/>
      </dsp:txXfrm>
    </dsp:sp>
    <dsp:sp modelId="{0BEB59E5-372B-4764-BC8A-282FF56E2B07}">
      <dsp:nvSpPr>
        <dsp:cNvPr id="0" name=""/>
        <dsp:cNvSpPr/>
      </dsp:nvSpPr>
      <dsp:spPr>
        <a:xfrm>
          <a:off x="0" y="3594199"/>
          <a:ext cx="2388319" cy="1663600"/>
        </a:xfrm>
        <a:prstGeom prst="roundRect">
          <a:avLst>
            <a:gd name="adj" fmla="val 10000"/>
          </a:avLst>
        </a:prstGeom>
        <a:solidFill>
          <a:schemeClr val="accent3">
            <a:hueOff val="0"/>
            <a:satOff val="0"/>
            <a:lumOff val="0"/>
            <a:alphaOff val="0"/>
          </a:schemeClr>
        </a:solidFill>
        <a:ln w="12700" cap="flat" cmpd="sng" algn="ctr">
          <a:noFill/>
          <a:prstDash val="solid"/>
          <a:miter lim="800000"/>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dirty="0">
              <a:solidFill>
                <a:srgbClr val="FF0000"/>
              </a:solidFill>
              <a:latin typeface="Times New Roman" pitchFamily="18" charset="0"/>
              <a:cs typeface="Times New Roman" pitchFamily="18" charset="0"/>
            </a:rPr>
            <a:t>Sympathy</a:t>
          </a:r>
        </a:p>
      </dsp:txBody>
      <dsp:txXfrm>
        <a:off x="48725" y="3642924"/>
        <a:ext cx="2290869" cy="1566150"/>
      </dsp:txXfrm>
    </dsp:sp>
    <dsp:sp modelId="{BC9F9774-0A23-4913-B108-1C7175B57C3E}">
      <dsp:nvSpPr>
        <dsp:cNvPr id="0" name=""/>
        <dsp:cNvSpPr/>
      </dsp:nvSpPr>
      <dsp:spPr>
        <a:xfrm>
          <a:off x="2489485" y="3593016"/>
          <a:ext cx="2388319" cy="1663600"/>
        </a:xfrm>
        <a:prstGeom prst="roundRect">
          <a:avLst>
            <a:gd name="adj" fmla="val 10000"/>
          </a:avLst>
        </a:prstGeom>
        <a:solidFill>
          <a:schemeClr val="accent3">
            <a:hueOff val="0"/>
            <a:satOff val="0"/>
            <a:lumOff val="0"/>
            <a:alphaOff val="0"/>
          </a:schemeClr>
        </a:solidFill>
        <a:ln w="12700" cap="flat" cmpd="sng" algn="ctr">
          <a:noFill/>
          <a:prstDash val="solid"/>
          <a:miter lim="800000"/>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l" defTabSz="1955800">
            <a:lnSpc>
              <a:spcPct val="90000"/>
            </a:lnSpc>
            <a:spcBef>
              <a:spcPct val="0"/>
            </a:spcBef>
            <a:spcAft>
              <a:spcPct val="35000"/>
            </a:spcAft>
            <a:buNone/>
          </a:pPr>
          <a:r>
            <a:rPr lang="en-US" sz="4400" kern="1200" dirty="0">
              <a:solidFill>
                <a:srgbClr val="002060"/>
              </a:solidFill>
              <a:latin typeface="Times New Roman" pitchFamily="18" charset="0"/>
              <a:cs typeface="Times New Roman" pitchFamily="18" charset="0"/>
            </a:rPr>
            <a:t>Fairness</a:t>
          </a:r>
        </a:p>
      </dsp:txBody>
      <dsp:txXfrm>
        <a:off x="2538210" y="3641741"/>
        <a:ext cx="2290869" cy="1566150"/>
      </dsp:txXfrm>
    </dsp:sp>
    <dsp:sp modelId="{5502A431-F0EB-49FD-8199-BA38E2E11310}">
      <dsp:nvSpPr>
        <dsp:cNvPr id="0" name=""/>
        <dsp:cNvSpPr/>
      </dsp:nvSpPr>
      <dsp:spPr>
        <a:xfrm>
          <a:off x="5078423" y="1797099"/>
          <a:ext cx="2388319" cy="1663600"/>
        </a:xfrm>
        <a:prstGeom prst="roundRect">
          <a:avLst>
            <a:gd name="adj" fmla="val 10000"/>
          </a:avLst>
        </a:prstGeom>
        <a:solidFill>
          <a:schemeClr val="accent2">
            <a:hueOff val="0"/>
            <a:satOff val="0"/>
            <a:lumOff val="0"/>
            <a:alphaOff val="0"/>
          </a:schemeClr>
        </a:solidFill>
        <a:ln w="12700" cap="flat" cmpd="sng" algn="ctr">
          <a:noFill/>
          <a:prstDash val="solid"/>
          <a:miter lim="800000"/>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dirty="0">
              <a:latin typeface="Times New Roman" pitchFamily="18" charset="0"/>
              <a:cs typeface="Times New Roman" pitchFamily="18" charset="0"/>
            </a:rPr>
            <a:t>Humanity</a:t>
          </a:r>
        </a:p>
      </dsp:txBody>
      <dsp:txXfrm>
        <a:off x="5127148" y="1845824"/>
        <a:ext cx="2290869" cy="1566150"/>
      </dsp:txXfrm>
    </dsp:sp>
    <dsp:sp modelId="{F7C5C49F-1A87-4374-9938-D6ED9AFBE128}">
      <dsp:nvSpPr>
        <dsp:cNvPr id="0" name=""/>
        <dsp:cNvSpPr/>
      </dsp:nvSpPr>
      <dsp:spPr>
        <a:xfrm>
          <a:off x="5078423" y="3593016"/>
          <a:ext cx="2388319" cy="1663600"/>
        </a:xfrm>
        <a:prstGeom prst="roundRect">
          <a:avLst>
            <a:gd name="adj" fmla="val 10000"/>
          </a:avLst>
        </a:prstGeom>
        <a:solidFill>
          <a:schemeClr val="accent3">
            <a:hueOff val="0"/>
            <a:satOff val="0"/>
            <a:lumOff val="0"/>
            <a:alphaOff val="0"/>
          </a:schemeClr>
        </a:solidFill>
        <a:ln w="12700" cap="flat" cmpd="sng" algn="ctr">
          <a:noFill/>
          <a:prstDash val="solid"/>
          <a:miter lim="800000"/>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solidFill>
                <a:srgbClr val="C00000"/>
              </a:solidFill>
              <a:latin typeface="Times New Roman" pitchFamily="18" charset="0"/>
              <a:cs typeface="Times New Roman" pitchFamily="18" charset="0"/>
            </a:rPr>
            <a:t>Forgiveness</a:t>
          </a:r>
        </a:p>
      </dsp:txBody>
      <dsp:txXfrm>
        <a:off x="5127148" y="3641741"/>
        <a:ext cx="2290869" cy="156615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FC1B97-3401-4C6B-B6D3-D41BC907F976}">
      <dsp:nvSpPr>
        <dsp:cNvPr id="0" name=""/>
        <dsp:cNvSpPr/>
      </dsp:nvSpPr>
      <dsp:spPr>
        <a:xfrm>
          <a:off x="7791" y="2219164"/>
          <a:ext cx="2551526" cy="1220020"/>
        </a:xfrm>
        <a:prstGeom prst="roundRect">
          <a:avLst>
            <a:gd name="adj" fmla="val 10000"/>
          </a:avLst>
        </a:prstGeom>
        <a:solidFill>
          <a:schemeClr val="accent1">
            <a:hueOff val="0"/>
            <a:satOff val="0"/>
            <a:lumOff val="0"/>
            <a:alphaOff val="0"/>
          </a:schemeClr>
        </a:solidFill>
        <a:ln w="12700" cap="flat" cmpd="sng" algn="ctr">
          <a:noFill/>
          <a:prstDash val="solid"/>
          <a:miter lim="800000"/>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l" defTabSz="1244600">
            <a:lnSpc>
              <a:spcPct val="90000"/>
            </a:lnSpc>
            <a:spcBef>
              <a:spcPct val="0"/>
            </a:spcBef>
            <a:spcAft>
              <a:spcPct val="35000"/>
            </a:spcAft>
            <a:buNone/>
          </a:pPr>
          <a:r>
            <a:rPr lang="en-US" sz="2800" kern="1200" dirty="0">
              <a:solidFill>
                <a:srgbClr val="C00000"/>
              </a:solidFill>
              <a:latin typeface="Times New Roman" pitchFamily="18" charset="0"/>
              <a:cs typeface="Times New Roman" pitchFamily="18" charset="0"/>
            </a:rPr>
            <a:t>Good character traits-</a:t>
          </a:r>
        </a:p>
      </dsp:txBody>
      <dsp:txXfrm>
        <a:off x="43524" y="2254897"/>
        <a:ext cx="2480060" cy="1148554"/>
      </dsp:txXfrm>
    </dsp:sp>
    <dsp:sp modelId="{78084072-2ADA-404D-8E13-03B6C0B95FFB}">
      <dsp:nvSpPr>
        <dsp:cNvPr id="0" name=""/>
        <dsp:cNvSpPr/>
      </dsp:nvSpPr>
      <dsp:spPr>
        <a:xfrm rot="18907009">
          <a:off x="2358305" y="2321015"/>
          <a:ext cx="1379384" cy="42936"/>
        </a:xfrm>
        <a:custGeom>
          <a:avLst/>
          <a:gdLst/>
          <a:ahLst/>
          <a:cxnLst/>
          <a:rect l="0" t="0" r="0" b="0"/>
          <a:pathLst>
            <a:path>
              <a:moveTo>
                <a:pt x="0" y="21468"/>
              </a:moveTo>
              <a:lnTo>
                <a:pt x="1379384" y="21468"/>
              </a:lnTo>
            </a:path>
          </a:pathLst>
        </a:custGeom>
        <a:noFill/>
        <a:ln w="12700" cap="flat" cmpd="sng" algn="ctr">
          <a:noFill/>
          <a:prstDash val="solid"/>
          <a:miter lim="800000"/>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013512" y="2307999"/>
        <a:ext cx="68969" cy="68969"/>
      </dsp:txXfrm>
    </dsp:sp>
    <dsp:sp modelId="{64197264-3706-4F07-9B8E-4AD2ACD2512E}">
      <dsp:nvSpPr>
        <dsp:cNvPr id="0" name=""/>
        <dsp:cNvSpPr/>
      </dsp:nvSpPr>
      <dsp:spPr>
        <a:xfrm>
          <a:off x="3536676" y="1245783"/>
          <a:ext cx="2440041" cy="1220020"/>
        </a:xfrm>
        <a:prstGeom prst="roundRect">
          <a:avLst>
            <a:gd name="adj" fmla="val 10000"/>
          </a:avLst>
        </a:prstGeom>
        <a:solidFill>
          <a:schemeClr val="accent1">
            <a:hueOff val="0"/>
            <a:satOff val="0"/>
            <a:lumOff val="0"/>
            <a:alphaOff val="0"/>
          </a:schemeClr>
        </a:solidFill>
        <a:ln w="12700" cap="flat" cmpd="sng" algn="ctr">
          <a:noFill/>
          <a:prstDash val="solid"/>
          <a:miter lim="800000"/>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1955800">
            <a:lnSpc>
              <a:spcPct val="90000"/>
            </a:lnSpc>
            <a:spcBef>
              <a:spcPct val="0"/>
            </a:spcBef>
            <a:spcAft>
              <a:spcPct val="35000"/>
            </a:spcAft>
            <a:buNone/>
          </a:pPr>
          <a:r>
            <a:rPr lang="en-US" sz="4400" kern="1200" dirty="0">
              <a:solidFill>
                <a:schemeClr val="accent6">
                  <a:lumMod val="50000"/>
                </a:schemeClr>
              </a:solidFill>
              <a:latin typeface="Times New Roman" pitchFamily="18" charset="0"/>
              <a:cs typeface="Times New Roman" pitchFamily="18" charset="0"/>
            </a:rPr>
            <a:t>Integrity</a:t>
          </a:r>
        </a:p>
      </dsp:txBody>
      <dsp:txXfrm>
        <a:off x="3572409" y="1281516"/>
        <a:ext cx="2368575" cy="1148554"/>
      </dsp:txXfrm>
    </dsp:sp>
    <dsp:sp modelId="{A89983AE-336C-439D-865F-FC8715F63EEE}">
      <dsp:nvSpPr>
        <dsp:cNvPr id="0" name=""/>
        <dsp:cNvSpPr/>
      </dsp:nvSpPr>
      <dsp:spPr>
        <a:xfrm rot="19457599">
          <a:off x="5863742" y="1483569"/>
          <a:ext cx="1201968" cy="42936"/>
        </a:xfrm>
        <a:custGeom>
          <a:avLst/>
          <a:gdLst/>
          <a:ahLst/>
          <a:cxnLst/>
          <a:rect l="0" t="0" r="0" b="0"/>
          <a:pathLst>
            <a:path>
              <a:moveTo>
                <a:pt x="0" y="21468"/>
              </a:moveTo>
              <a:lnTo>
                <a:pt x="1201968" y="21468"/>
              </a:lnTo>
            </a:path>
          </a:pathLst>
        </a:custGeom>
        <a:noFill/>
        <a:ln w="12700" cap="flat" cmpd="sng" algn="ctr">
          <a:noFill/>
          <a:prstDash val="solid"/>
          <a:miter lim="800000"/>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434676" y="1474988"/>
        <a:ext cx="60098" cy="60098"/>
      </dsp:txXfrm>
    </dsp:sp>
    <dsp:sp modelId="{CB7C33C1-E3C8-4FAD-9D17-CD7BDF59F21F}">
      <dsp:nvSpPr>
        <dsp:cNvPr id="0" name=""/>
        <dsp:cNvSpPr/>
      </dsp:nvSpPr>
      <dsp:spPr>
        <a:xfrm>
          <a:off x="6952734" y="544271"/>
          <a:ext cx="2369402" cy="1220020"/>
        </a:xfrm>
        <a:prstGeom prst="roundRect">
          <a:avLst>
            <a:gd name="adj" fmla="val 10000"/>
          </a:avLst>
        </a:prstGeom>
        <a:solidFill>
          <a:schemeClr val="accent1">
            <a:hueOff val="0"/>
            <a:satOff val="0"/>
            <a:lumOff val="0"/>
            <a:alphaOff val="0"/>
          </a:schemeClr>
        </a:solidFill>
        <a:ln w="12700" cap="flat" cmpd="sng" algn="ctr">
          <a:noFill/>
          <a:prstDash val="solid"/>
          <a:miter lim="800000"/>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1778000">
            <a:lnSpc>
              <a:spcPct val="90000"/>
            </a:lnSpc>
            <a:spcBef>
              <a:spcPct val="0"/>
            </a:spcBef>
            <a:spcAft>
              <a:spcPct val="35000"/>
            </a:spcAft>
            <a:buNone/>
          </a:pPr>
          <a:r>
            <a:rPr lang="en-US" sz="4000" kern="1200" dirty="0">
              <a:solidFill>
                <a:schemeClr val="bg2">
                  <a:lumMod val="10000"/>
                </a:schemeClr>
              </a:solidFill>
              <a:latin typeface="Times New Roman" pitchFamily="18" charset="0"/>
              <a:cs typeface="Times New Roman" pitchFamily="18" charset="0"/>
            </a:rPr>
            <a:t>Positive</a:t>
          </a:r>
        </a:p>
        <a:p>
          <a:pPr marL="0" lvl="0" indent="0" algn="ctr" defTabSz="1778000">
            <a:lnSpc>
              <a:spcPct val="90000"/>
            </a:lnSpc>
            <a:spcBef>
              <a:spcPct val="0"/>
            </a:spcBef>
            <a:spcAft>
              <a:spcPct val="35000"/>
            </a:spcAft>
            <a:buNone/>
          </a:pPr>
          <a:r>
            <a:rPr lang="en-US" sz="4000" kern="1200" dirty="0">
              <a:solidFill>
                <a:schemeClr val="bg2">
                  <a:lumMod val="10000"/>
                </a:schemeClr>
              </a:solidFill>
              <a:latin typeface="Times New Roman" pitchFamily="18" charset="0"/>
              <a:cs typeface="Times New Roman" pitchFamily="18" charset="0"/>
            </a:rPr>
            <a:t>attitudes</a:t>
          </a:r>
        </a:p>
      </dsp:txBody>
      <dsp:txXfrm>
        <a:off x="6988467" y="580004"/>
        <a:ext cx="2297936" cy="1148554"/>
      </dsp:txXfrm>
    </dsp:sp>
    <dsp:sp modelId="{DAFE88C0-DA1E-4D36-93A7-42035A9A167F}">
      <dsp:nvSpPr>
        <dsp:cNvPr id="0" name=""/>
        <dsp:cNvSpPr/>
      </dsp:nvSpPr>
      <dsp:spPr>
        <a:xfrm rot="2142401">
          <a:off x="5863742" y="2185081"/>
          <a:ext cx="1201968" cy="42936"/>
        </a:xfrm>
        <a:custGeom>
          <a:avLst/>
          <a:gdLst/>
          <a:ahLst/>
          <a:cxnLst/>
          <a:rect l="0" t="0" r="0" b="0"/>
          <a:pathLst>
            <a:path>
              <a:moveTo>
                <a:pt x="0" y="21468"/>
              </a:moveTo>
              <a:lnTo>
                <a:pt x="1201968" y="21468"/>
              </a:lnTo>
            </a:path>
          </a:pathLst>
        </a:custGeom>
        <a:noFill/>
        <a:ln w="12700" cap="flat" cmpd="sng" algn="ctr">
          <a:noFill/>
          <a:prstDash val="solid"/>
          <a:miter lim="800000"/>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434676" y="2176500"/>
        <a:ext cx="60098" cy="60098"/>
      </dsp:txXfrm>
    </dsp:sp>
    <dsp:sp modelId="{3099E69F-3329-4791-9E0F-B4FAAECD9B3F}">
      <dsp:nvSpPr>
        <dsp:cNvPr id="0" name=""/>
        <dsp:cNvSpPr/>
      </dsp:nvSpPr>
      <dsp:spPr>
        <a:xfrm>
          <a:off x="6952734" y="1947295"/>
          <a:ext cx="2440041" cy="1220020"/>
        </a:xfrm>
        <a:prstGeom prst="roundRect">
          <a:avLst>
            <a:gd name="adj" fmla="val 10000"/>
          </a:avLst>
        </a:prstGeom>
        <a:solidFill>
          <a:schemeClr val="accent1">
            <a:hueOff val="0"/>
            <a:satOff val="0"/>
            <a:lumOff val="0"/>
            <a:alphaOff val="0"/>
          </a:schemeClr>
        </a:solidFill>
        <a:ln w="12700" cap="flat" cmpd="sng" algn="ctr">
          <a:noFill/>
          <a:prstDash val="solid"/>
          <a:miter lim="800000"/>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2133600">
            <a:lnSpc>
              <a:spcPct val="90000"/>
            </a:lnSpc>
            <a:spcBef>
              <a:spcPct val="0"/>
            </a:spcBef>
            <a:spcAft>
              <a:spcPct val="35000"/>
            </a:spcAft>
            <a:buNone/>
          </a:pPr>
          <a:r>
            <a:rPr lang="en-US" sz="4800" kern="1200" dirty="0">
              <a:latin typeface="Times New Roman" pitchFamily="18" charset="0"/>
              <a:cs typeface="Times New Roman" pitchFamily="18" charset="0"/>
            </a:rPr>
            <a:t>Honesty</a:t>
          </a:r>
        </a:p>
      </dsp:txBody>
      <dsp:txXfrm>
        <a:off x="6988467" y="1983028"/>
        <a:ext cx="2368575" cy="1148554"/>
      </dsp:txXfrm>
    </dsp:sp>
    <dsp:sp modelId="{179230E7-9289-48A0-AF5B-664D954126EF}">
      <dsp:nvSpPr>
        <dsp:cNvPr id="0" name=""/>
        <dsp:cNvSpPr/>
      </dsp:nvSpPr>
      <dsp:spPr>
        <a:xfrm rot="2950307">
          <a:off x="2300544" y="3373283"/>
          <a:ext cx="1494904" cy="42936"/>
        </a:xfrm>
        <a:custGeom>
          <a:avLst/>
          <a:gdLst/>
          <a:ahLst/>
          <a:cxnLst/>
          <a:rect l="0" t="0" r="0" b="0"/>
          <a:pathLst>
            <a:path>
              <a:moveTo>
                <a:pt x="0" y="21468"/>
              </a:moveTo>
              <a:lnTo>
                <a:pt x="1494904" y="21468"/>
              </a:lnTo>
            </a:path>
          </a:pathLst>
        </a:custGeom>
        <a:noFill/>
        <a:ln w="12700" cap="flat" cmpd="sng" algn="ctr">
          <a:noFill/>
          <a:prstDash val="solid"/>
          <a:miter lim="800000"/>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010624" y="3357379"/>
        <a:ext cx="74745" cy="74745"/>
      </dsp:txXfrm>
    </dsp:sp>
    <dsp:sp modelId="{2A41CADB-980D-4594-80AE-BB8395CF1086}">
      <dsp:nvSpPr>
        <dsp:cNvPr id="0" name=""/>
        <dsp:cNvSpPr/>
      </dsp:nvSpPr>
      <dsp:spPr>
        <a:xfrm>
          <a:off x="3536676" y="3350318"/>
          <a:ext cx="2440041" cy="1220020"/>
        </a:xfrm>
        <a:prstGeom prst="roundRect">
          <a:avLst>
            <a:gd name="adj" fmla="val 10000"/>
          </a:avLst>
        </a:prstGeom>
        <a:solidFill>
          <a:schemeClr val="accent1">
            <a:hueOff val="0"/>
            <a:satOff val="0"/>
            <a:lumOff val="0"/>
            <a:alphaOff val="0"/>
          </a:schemeClr>
        </a:solidFill>
        <a:ln w="12700" cap="flat" cmpd="sng" algn="ctr">
          <a:noFill/>
          <a:prstDash val="solid"/>
          <a:miter lim="800000"/>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2133600">
            <a:lnSpc>
              <a:spcPct val="90000"/>
            </a:lnSpc>
            <a:spcBef>
              <a:spcPct val="0"/>
            </a:spcBef>
            <a:spcAft>
              <a:spcPct val="35000"/>
            </a:spcAft>
            <a:buNone/>
          </a:pPr>
          <a:r>
            <a:rPr lang="en-US" sz="4800" kern="1200" dirty="0">
              <a:solidFill>
                <a:srgbClr val="002060"/>
              </a:solidFill>
              <a:latin typeface="Times New Roman" pitchFamily="18" charset="0"/>
              <a:cs typeface="Times New Roman" pitchFamily="18" charset="0"/>
            </a:rPr>
            <a:t>Respect</a:t>
          </a:r>
        </a:p>
      </dsp:txBody>
      <dsp:txXfrm>
        <a:off x="3572409" y="3386051"/>
        <a:ext cx="2368575" cy="1148554"/>
      </dsp:txXfrm>
    </dsp:sp>
    <dsp:sp modelId="{9AFB2F0B-5EC6-4743-8C00-690FC520F46A}">
      <dsp:nvSpPr>
        <dsp:cNvPr id="0" name=""/>
        <dsp:cNvSpPr/>
      </dsp:nvSpPr>
      <dsp:spPr>
        <a:xfrm>
          <a:off x="5976717" y="3938861"/>
          <a:ext cx="976016" cy="42936"/>
        </a:xfrm>
        <a:custGeom>
          <a:avLst/>
          <a:gdLst/>
          <a:ahLst/>
          <a:cxnLst/>
          <a:rect l="0" t="0" r="0" b="0"/>
          <a:pathLst>
            <a:path>
              <a:moveTo>
                <a:pt x="0" y="21468"/>
              </a:moveTo>
              <a:lnTo>
                <a:pt x="976016" y="21468"/>
              </a:lnTo>
            </a:path>
          </a:pathLst>
        </a:custGeom>
        <a:noFill/>
        <a:ln w="12700" cap="flat" cmpd="sng" algn="ctr">
          <a:noFill/>
          <a:prstDash val="solid"/>
          <a:miter lim="800000"/>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440325" y="3935928"/>
        <a:ext cx="48800" cy="48800"/>
      </dsp:txXfrm>
    </dsp:sp>
    <dsp:sp modelId="{EE4D1841-3E5F-4F6E-BA13-32E3C1AE5332}">
      <dsp:nvSpPr>
        <dsp:cNvPr id="0" name=""/>
        <dsp:cNvSpPr/>
      </dsp:nvSpPr>
      <dsp:spPr>
        <a:xfrm>
          <a:off x="6952734" y="3350318"/>
          <a:ext cx="2440041" cy="1220020"/>
        </a:xfrm>
        <a:prstGeom prst="roundRect">
          <a:avLst>
            <a:gd name="adj" fmla="val 10000"/>
          </a:avLst>
        </a:prstGeom>
        <a:solidFill>
          <a:schemeClr val="accent1">
            <a:hueOff val="0"/>
            <a:satOff val="0"/>
            <a:lumOff val="0"/>
            <a:alphaOff val="0"/>
          </a:schemeClr>
        </a:solidFill>
        <a:ln w="12700" cap="flat" cmpd="sng" algn="ctr">
          <a:noFill/>
          <a:prstDash val="solid"/>
          <a:miter lim="800000"/>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l" defTabSz="1422400">
            <a:lnSpc>
              <a:spcPct val="90000"/>
            </a:lnSpc>
            <a:spcBef>
              <a:spcPct val="0"/>
            </a:spcBef>
            <a:spcAft>
              <a:spcPct val="35000"/>
            </a:spcAft>
            <a:buNone/>
          </a:pPr>
          <a:r>
            <a:rPr lang="en-US" sz="3200" kern="1200" dirty="0">
              <a:solidFill>
                <a:schemeClr val="accent6">
                  <a:lumMod val="50000"/>
                </a:schemeClr>
              </a:solidFill>
              <a:latin typeface="Times New Roman" pitchFamily="18" charset="0"/>
              <a:cs typeface="Times New Roman" pitchFamily="18" charset="0"/>
            </a:rPr>
            <a:t>Faithfulness</a:t>
          </a:r>
        </a:p>
      </dsp:txBody>
      <dsp:txXfrm>
        <a:off x="6988467" y="3386051"/>
        <a:ext cx="2368575" cy="1148554"/>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479CFA-219E-435C-9E7C-4D906E15B24E}" type="datetimeFigureOut">
              <a:rPr lang="en-GB" smtClean="0"/>
              <a:t>21/11/2020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DBE90B-7787-4EFD-83E0-E620668F14CD}" type="slidenum">
              <a:rPr lang="en-GB" smtClean="0"/>
              <a:t>‹#›</a:t>
            </a:fld>
            <a:endParaRPr lang="en-GB"/>
          </a:p>
        </p:txBody>
      </p:sp>
    </p:spTree>
    <p:extLst>
      <p:ext uri="{BB962C8B-B14F-4D97-AF65-F5344CB8AC3E}">
        <p14:creationId xmlns:p14="http://schemas.microsoft.com/office/powerpoint/2010/main" val="31017883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This slide</a:t>
            </a:r>
            <a:r>
              <a:rPr lang="en-US" baseline="0" dirty="0"/>
              <a:t> only for mind set up. Teacher can ask another questions for grow class arrange.</a:t>
            </a:r>
            <a:endParaRPr lang="en-US" dirty="0"/>
          </a:p>
        </p:txBody>
      </p:sp>
      <p:sp>
        <p:nvSpPr>
          <p:cNvPr id="4" name="Slide Number Placeholder 3"/>
          <p:cNvSpPr>
            <a:spLocks noGrp="1"/>
          </p:cNvSpPr>
          <p:nvPr>
            <p:ph type="sldNum" sz="quarter" idx="10"/>
          </p:nvPr>
        </p:nvSpPr>
        <p:spPr/>
        <p:txBody>
          <a:bodyPr/>
          <a:lstStyle/>
          <a:p>
            <a:fld id="{124E4087-DDD8-4D7F-93E7-FBDF3B0BE780}" type="slidenum">
              <a:rPr lang="en-US" smtClean="0"/>
              <a:pPr/>
              <a:t>4</a:t>
            </a:fld>
            <a:endParaRPr lang="en-US"/>
          </a:p>
        </p:txBody>
      </p:sp>
    </p:spTree>
    <p:extLst>
      <p:ext uri="{BB962C8B-B14F-4D97-AF65-F5344CB8AC3E}">
        <p14:creationId xmlns:p14="http://schemas.microsoft.com/office/powerpoint/2010/main" val="9371827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a:t>All the four skills will be focused</a:t>
            </a:r>
            <a:r>
              <a:rPr lang="en-US" baseline="0" dirty="0"/>
              <a:t> in this lesson.</a:t>
            </a:r>
            <a:endParaRPr lang="en-US" dirty="0"/>
          </a:p>
        </p:txBody>
      </p:sp>
      <p:sp>
        <p:nvSpPr>
          <p:cNvPr id="4" name="Slide Number Placeholder 3"/>
          <p:cNvSpPr>
            <a:spLocks noGrp="1"/>
          </p:cNvSpPr>
          <p:nvPr>
            <p:ph type="sldNum" sz="quarter" idx="10"/>
          </p:nvPr>
        </p:nvSpPr>
        <p:spPr/>
        <p:txBody>
          <a:bodyPr/>
          <a:lstStyle/>
          <a:p>
            <a:fld id="{72DC45FA-7B09-48D2-9A07-C006378E6E9C}" type="slidenum">
              <a:rPr lang="en-US" smtClean="0"/>
              <a:t>6</a:t>
            </a:fld>
            <a:endParaRPr lang="en-US"/>
          </a:p>
        </p:txBody>
      </p:sp>
    </p:spTree>
    <p:extLst>
      <p:ext uri="{BB962C8B-B14F-4D97-AF65-F5344CB8AC3E}">
        <p14:creationId xmlns:p14="http://schemas.microsoft.com/office/powerpoint/2010/main" val="8979249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This slide</a:t>
            </a:r>
            <a:r>
              <a:rPr lang="en-US" baseline="0" dirty="0"/>
              <a:t> only for mind set up. Teacher can ask another questions for grow class arrange.</a:t>
            </a:r>
            <a:endParaRPr lang="en-US" dirty="0"/>
          </a:p>
        </p:txBody>
      </p:sp>
      <p:sp>
        <p:nvSpPr>
          <p:cNvPr id="4" name="Slide Number Placeholder 3"/>
          <p:cNvSpPr>
            <a:spLocks noGrp="1"/>
          </p:cNvSpPr>
          <p:nvPr>
            <p:ph type="sldNum" sz="quarter" idx="10"/>
          </p:nvPr>
        </p:nvSpPr>
        <p:spPr/>
        <p:txBody>
          <a:bodyPr/>
          <a:lstStyle/>
          <a:p>
            <a:fld id="{124E4087-DDD8-4D7F-93E7-FBDF3B0BE780}" type="slidenum">
              <a:rPr lang="en-US" smtClean="0"/>
              <a:pPr/>
              <a:t>10</a:t>
            </a:fld>
            <a:endParaRPr lang="en-US"/>
          </a:p>
        </p:txBody>
      </p:sp>
    </p:spTree>
    <p:extLst>
      <p:ext uri="{BB962C8B-B14F-4D97-AF65-F5344CB8AC3E}">
        <p14:creationId xmlns:p14="http://schemas.microsoft.com/office/powerpoint/2010/main" val="1655524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a:t>This is a creative work that the students will perform at home to show the</a:t>
            </a:r>
            <a:r>
              <a:rPr lang="en-US" baseline="0" dirty="0"/>
              <a:t> teacher </a:t>
            </a:r>
            <a:r>
              <a:rPr lang="en-US" dirty="0"/>
              <a:t> in the nest class.</a:t>
            </a:r>
          </a:p>
        </p:txBody>
      </p:sp>
      <p:sp>
        <p:nvSpPr>
          <p:cNvPr id="4" name="Slide Number Placeholder 3"/>
          <p:cNvSpPr>
            <a:spLocks noGrp="1"/>
          </p:cNvSpPr>
          <p:nvPr>
            <p:ph type="sldNum" sz="quarter" idx="10"/>
          </p:nvPr>
        </p:nvSpPr>
        <p:spPr/>
        <p:txBody>
          <a:bodyPr/>
          <a:lstStyle/>
          <a:p>
            <a:fld id="{72DC45FA-7B09-48D2-9A07-C006378E6E9C}" type="slidenum">
              <a:rPr lang="en-US" smtClean="0"/>
              <a:t>19</a:t>
            </a:fld>
            <a:endParaRPr lang="en-US"/>
          </a:p>
        </p:txBody>
      </p:sp>
    </p:spTree>
    <p:extLst>
      <p:ext uri="{BB962C8B-B14F-4D97-AF65-F5344CB8AC3E}">
        <p14:creationId xmlns:p14="http://schemas.microsoft.com/office/powerpoint/2010/main" val="19635214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BF6C9456-EA84-4DA1-ABA1-8C5C99D4808F}" type="datetimeFigureOut">
              <a:rPr lang="en-GB" smtClean="0"/>
              <a:t>21/11/2020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2C19060-8E3D-43CC-9F65-5A0FA78E0950}" type="slidenum">
              <a:rPr lang="en-GB" smtClean="0"/>
              <a:t>‹#›</a:t>
            </a:fld>
            <a:endParaRPr lang="en-GB"/>
          </a:p>
        </p:txBody>
      </p:sp>
    </p:spTree>
    <p:extLst>
      <p:ext uri="{BB962C8B-B14F-4D97-AF65-F5344CB8AC3E}">
        <p14:creationId xmlns:p14="http://schemas.microsoft.com/office/powerpoint/2010/main" val="39456864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F6C9456-EA84-4DA1-ABA1-8C5C99D4808F}" type="datetimeFigureOut">
              <a:rPr lang="en-GB" smtClean="0"/>
              <a:t>21/11/2020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2C19060-8E3D-43CC-9F65-5A0FA78E0950}" type="slidenum">
              <a:rPr lang="en-GB" smtClean="0"/>
              <a:t>‹#›</a:t>
            </a:fld>
            <a:endParaRPr lang="en-GB"/>
          </a:p>
        </p:txBody>
      </p:sp>
    </p:spTree>
    <p:extLst>
      <p:ext uri="{BB962C8B-B14F-4D97-AF65-F5344CB8AC3E}">
        <p14:creationId xmlns:p14="http://schemas.microsoft.com/office/powerpoint/2010/main" val="295831183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F6C9456-EA84-4DA1-ABA1-8C5C99D4808F}" type="datetimeFigureOut">
              <a:rPr lang="en-GB" smtClean="0"/>
              <a:t>21/11/2020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2C19060-8E3D-43CC-9F65-5A0FA78E0950}" type="slidenum">
              <a:rPr lang="en-GB" smtClean="0"/>
              <a:t>‹#›</a:t>
            </a:fld>
            <a:endParaRPr lang="en-GB"/>
          </a:p>
        </p:txBody>
      </p:sp>
    </p:spTree>
    <p:extLst>
      <p:ext uri="{BB962C8B-B14F-4D97-AF65-F5344CB8AC3E}">
        <p14:creationId xmlns:p14="http://schemas.microsoft.com/office/powerpoint/2010/main" val="132133608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F6C9456-EA84-4DA1-ABA1-8C5C99D4808F}" type="datetimeFigureOut">
              <a:rPr lang="en-GB" smtClean="0"/>
              <a:t>21/11/2020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2C19060-8E3D-43CC-9F65-5A0FA78E0950}" type="slidenum">
              <a:rPr lang="en-GB" smtClean="0"/>
              <a:t>‹#›</a:t>
            </a:fld>
            <a:endParaRPr lang="en-GB"/>
          </a:p>
        </p:txBody>
      </p:sp>
    </p:spTree>
    <p:extLst>
      <p:ext uri="{BB962C8B-B14F-4D97-AF65-F5344CB8AC3E}">
        <p14:creationId xmlns:p14="http://schemas.microsoft.com/office/powerpoint/2010/main" val="245940150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F6C9456-EA84-4DA1-ABA1-8C5C99D4808F}" type="datetimeFigureOut">
              <a:rPr lang="en-GB" smtClean="0"/>
              <a:t>21/11/2020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2C19060-8E3D-43CC-9F65-5A0FA78E0950}" type="slidenum">
              <a:rPr lang="en-GB" smtClean="0"/>
              <a:t>‹#›</a:t>
            </a:fld>
            <a:endParaRPr lang="en-GB"/>
          </a:p>
        </p:txBody>
      </p:sp>
    </p:spTree>
    <p:extLst>
      <p:ext uri="{BB962C8B-B14F-4D97-AF65-F5344CB8AC3E}">
        <p14:creationId xmlns:p14="http://schemas.microsoft.com/office/powerpoint/2010/main" val="28977855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BF6C9456-EA84-4DA1-ABA1-8C5C99D4808F}" type="datetimeFigureOut">
              <a:rPr lang="en-GB" smtClean="0"/>
              <a:t>21/11/2020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2C19060-8E3D-43CC-9F65-5A0FA78E0950}" type="slidenum">
              <a:rPr lang="en-GB" smtClean="0"/>
              <a:t>‹#›</a:t>
            </a:fld>
            <a:endParaRPr lang="en-GB"/>
          </a:p>
        </p:txBody>
      </p:sp>
    </p:spTree>
    <p:extLst>
      <p:ext uri="{BB962C8B-B14F-4D97-AF65-F5344CB8AC3E}">
        <p14:creationId xmlns:p14="http://schemas.microsoft.com/office/powerpoint/2010/main" val="66675732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BF6C9456-EA84-4DA1-ABA1-8C5C99D4808F}" type="datetimeFigureOut">
              <a:rPr lang="en-GB" smtClean="0"/>
              <a:t>21/11/2020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2C19060-8E3D-43CC-9F65-5A0FA78E0950}" type="slidenum">
              <a:rPr lang="en-GB" smtClean="0"/>
              <a:t>‹#›</a:t>
            </a:fld>
            <a:endParaRPr lang="en-GB"/>
          </a:p>
        </p:txBody>
      </p:sp>
    </p:spTree>
    <p:extLst>
      <p:ext uri="{BB962C8B-B14F-4D97-AF65-F5344CB8AC3E}">
        <p14:creationId xmlns:p14="http://schemas.microsoft.com/office/powerpoint/2010/main" val="161841774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F6C9456-EA84-4DA1-ABA1-8C5C99D4808F}" type="datetimeFigureOut">
              <a:rPr lang="en-GB" smtClean="0"/>
              <a:t>21/11/2020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2C19060-8E3D-43CC-9F65-5A0FA78E0950}" type="slidenum">
              <a:rPr lang="en-GB" smtClean="0"/>
              <a:t>‹#›</a:t>
            </a:fld>
            <a:endParaRPr lang="en-GB"/>
          </a:p>
        </p:txBody>
      </p:sp>
    </p:spTree>
    <p:extLst>
      <p:ext uri="{BB962C8B-B14F-4D97-AF65-F5344CB8AC3E}">
        <p14:creationId xmlns:p14="http://schemas.microsoft.com/office/powerpoint/2010/main" val="248211643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6C9456-EA84-4DA1-ABA1-8C5C99D4808F}" type="datetimeFigureOut">
              <a:rPr lang="en-GB" smtClean="0"/>
              <a:t>21/11/2020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2C19060-8E3D-43CC-9F65-5A0FA78E0950}" type="slidenum">
              <a:rPr lang="en-GB" smtClean="0"/>
              <a:t>‹#›</a:t>
            </a:fld>
            <a:endParaRPr lang="en-GB"/>
          </a:p>
        </p:txBody>
      </p:sp>
    </p:spTree>
    <p:extLst>
      <p:ext uri="{BB962C8B-B14F-4D97-AF65-F5344CB8AC3E}">
        <p14:creationId xmlns:p14="http://schemas.microsoft.com/office/powerpoint/2010/main" val="382654518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F6C9456-EA84-4DA1-ABA1-8C5C99D4808F}" type="datetimeFigureOut">
              <a:rPr lang="en-GB" smtClean="0"/>
              <a:t>21/11/2020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2C19060-8E3D-43CC-9F65-5A0FA78E0950}" type="slidenum">
              <a:rPr lang="en-GB" smtClean="0"/>
              <a:t>‹#›</a:t>
            </a:fld>
            <a:endParaRPr lang="en-GB"/>
          </a:p>
        </p:txBody>
      </p:sp>
    </p:spTree>
    <p:extLst>
      <p:ext uri="{BB962C8B-B14F-4D97-AF65-F5344CB8AC3E}">
        <p14:creationId xmlns:p14="http://schemas.microsoft.com/office/powerpoint/2010/main" val="111886498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F6C9456-EA84-4DA1-ABA1-8C5C99D4808F}" type="datetimeFigureOut">
              <a:rPr lang="en-GB" smtClean="0"/>
              <a:t>21/11/2020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2C19060-8E3D-43CC-9F65-5A0FA78E0950}" type="slidenum">
              <a:rPr lang="en-GB" smtClean="0"/>
              <a:t>‹#›</a:t>
            </a:fld>
            <a:endParaRPr lang="en-GB"/>
          </a:p>
        </p:txBody>
      </p:sp>
    </p:spTree>
    <p:extLst>
      <p:ext uri="{BB962C8B-B14F-4D97-AF65-F5344CB8AC3E}">
        <p14:creationId xmlns:p14="http://schemas.microsoft.com/office/powerpoint/2010/main" val="408527936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6C9456-EA84-4DA1-ABA1-8C5C99D4808F}" type="datetimeFigureOut">
              <a:rPr lang="en-GB" smtClean="0"/>
              <a:t>21/11/2020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C19060-8E3D-43CC-9F65-5A0FA78E0950}" type="slidenum">
              <a:rPr lang="en-GB" smtClean="0"/>
              <a:t>‹#›</a:t>
            </a:fld>
            <a:endParaRPr lang="en-GB"/>
          </a:p>
        </p:txBody>
      </p:sp>
    </p:spTree>
    <p:extLst>
      <p:ext uri="{BB962C8B-B14F-4D97-AF65-F5344CB8AC3E}">
        <p14:creationId xmlns:p14="http://schemas.microsoft.com/office/powerpoint/2010/main" val="104310044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3.jpeg"/><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3.jpeg"/><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3.jpe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7756"/>
            <a:ext cx="12192000" cy="6858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Rectangle 5"/>
          <p:cNvSpPr/>
          <p:nvPr/>
        </p:nvSpPr>
        <p:spPr>
          <a:xfrm>
            <a:off x="1910080" y="1907131"/>
            <a:ext cx="8717280" cy="4401205"/>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lIns="91440" tIns="45720" rIns="91440" bIns="45720">
            <a:spAutoFit/>
          </a:bodyPr>
          <a:lstStyle/>
          <a:p>
            <a:pPr algn="ctr"/>
            <a:r>
              <a:rPr lang="en-US" sz="8800" b="1" i="1" dirty="0">
                <a:ln w="12700" cmpd="sng">
                  <a:solidFill>
                    <a:srgbClr val="FF0000"/>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Times New Roman" panose="02020603050405020304" pitchFamily="18" charset="0"/>
                <a:cs typeface="Times New Roman" panose="02020603050405020304" pitchFamily="18" charset="0"/>
              </a:rPr>
              <a:t>Welcome</a:t>
            </a:r>
          </a:p>
          <a:p>
            <a:pPr algn="ctr"/>
            <a:r>
              <a:rPr lang="en-US" sz="4800" b="1" i="1" dirty="0">
                <a:ln w="12700">
                  <a:solidFill>
                    <a:schemeClr val="accent1"/>
                  </a:solidFill>
                  <a:prstDash val="solid"/>
                </a:ln>
                <a:effectLst>
                  <a:outerShdw dist="38100" dir="2640000" algn="bl" rotWithShape="0">
                    <a:schemeClr val="accent1"/>
                  </a:outerShdw>
                </a:effectLst>
                <a:latin typeface="Times New Roman" panose="02020603050405020304" pitchFamily="18" charset="0"/>
                <a:cs typeface="Times New Roman" panose="02020603050405020304" pitchFamily="18" charset="0"/>
              </a:rPr>
              <a:t>TO</a:t>
            </a:r>
          </a:p>
          <a:p>
            <a:pPr algn="ctr"/>
            <a:r>
              <a:rPr lang="en-US" sz="4800" b="1" i="1" dirty="0">
                <a:ln w="12700">
                  <a:solidFill>
                    <a:schemeClr val="accent1"/>
                  </a:solidFill>
                  <a:prstDash val="solid"/>
                </a:ln>
                <a:solidFill>
                  <a:srgbClr val="C00000"/>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rPr>
              <a:t>OUR</a:t>
            </a:r>
          </a:p>
          <a:p>
            <a:pPr algn="ctr"/>
            <a:r>
              <a:rPr lang="en-US" sz="4800" b="1" i="1" dirty="0">
                <a:ln w="12700">
                  <a:solidFill>
                    <a:schemeClr val="accent1"/>
                  </a:solidFill>
                  <a:prstDash val="solid"/>
                </a:ln>
                <a:effectLst>
                  <a:outerShdw dist="38100" dir="2640000" algn="bl" rotWithShape="0">
                    <a:schemeClr val="accent1"/>
                  </a:outerShdw>
                </a:effectLst>
                <a:latin typeface="Times New Roman" panose="02020603050405020304" pitchFamily="18" charset="0"/>
                <a:cs typeface="Times New Roman" panose="02020603050405020304" pitchFamily="18" charset="0"/>
              </a:rPr>
              <a:t>ONLINE CLASS</a:t>
            </a:r>
          </a:p>
          <a:p>
            <a:pPr algn="ctr"/>
            <a:r>
              <a:rPr lang="en-US" sz="4800" b="1" i="1" dirty="0">
                <a:ln w="12700">
                  <a:solidFill>
                    <a:schemeClr val="accent1"/>
                  </a:solidFill>
                  <a:prstDash val="solid"/>
                </a:ln>
                <a:solidFill>
                  <a:srgbClr val="FF0000"/>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rPr>
              <a:t>The best teacher in the earth</a:t>
            </a:r>
          </a:p>
        </p:txBody>
      </p:sp>
      <p:pic>
        <p:nvPicPr>
          <p:cNvPr id="4" name="Picture 2" descr="D:\FORHAD2\forhad\Flower\Flower_HDR.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1439218">
            <a:off x="1501632" y="354856"/>
            <a:ext cx="1876371" cy="1599619"/>
          </a:xfrm>
          <a:prstGeom prst="ellipse">
            <a:avLst/>
          </a:prstGeom>
          <a:ln>
            <a:noFill/>
          </a:ln>
          <a:effectLst>
            <a:softEdge rad="112500"/>
          </a:effectLst>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189959"/>
            <a:ext cx="2632050" cy="2097090"/>
          </a:xfrm>
          <a:prstGeom prst="rect">
            <a:avLst/>
          </a:prstGeom>
        </p:spPr>
      </p:pic>
      <p:pic>
        <p:nvPicPr>
          <p:cNvPr id="7" name="Picture 2" descr="D:\FORHAD2\forhad\Flower\Flower_HDR.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1439218">
            <a:off x="9963531" y="309690"/>
            <a:ext cx="1876371" cy="1599619"/>
          </a:xfrm>
          <a:prstGeom prst="ellipse">
            <a:avLst/>
          </a:prstGeom>
          <a:ln>
            <a:noFill/>
          </a:ln>
          <a:effectLst>
            <a:softEdge rad="112500"/>
          </a:effectLst>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01790" y="-216024"/>
            <a:ext cx="2632050" cy="2097090"/>
          </a:xfrm>
          <a:prstGeom prst="rect">
            <a:avLst/>
          </a:prstGeom>
        </p:spPr>
      </p:pic>
    </p:spTree>
    <p:extLst>
      <p:ext uri="{BB962C8B-B14F-4D97-AF65-F5344CB8AC3E}">
        <p14:creationId xmlns:p14="http://schemas.microsoft.com/office/powerpoint/2010/main" val="2093931299"/>
      </p:ext>
    </p:extLst>
  </p:cSld>
  <p:clrMapOvr>
    <a:masterClrMapping/>
  </p:clrMapOvr>
  <mc:AlternateContent xmlns:mc="http://schemas.openxmlformats.org/markup-compatibility/2006">
    <mc:Choice xmlns:p14="http://schemas.microsoft.com/office/powerpoint/2010/main" Requires="p14">
      <p:transition p14:dur="10" advTm="0"/>
    </mc:Choice>
    <mc:Fallback>
      <p:transition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2"/>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grpId="0" nodeType="clickEffect">
                                  <p:stCondLst>
                                    <p:cond delay="0"/>
                                  </p:stCondLst>
                                  <p:childTnLst>
                                    <p:animScale>
                                      <p:cBhvr>
                                        <p:cTn id="10" dur="2000" fill="hold"/>
                                        <p:tgtEl>
                                          <p:spTgt spid="6"/>
                                        </p:tgtEl>
                                      </p:cBhvr>
                                      <p:by x="150000" y="150000"/>
                                    </p:animScale>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wipe(down)">
                                      <p:cBhvr>
                                        <p:cTn id="3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8" name="Rectangle 7"/>
          <p:cNvSpPr/>
          <p:nvPr/>
        </p:nvSpPr>
        <p:spPr>
          <a:xfrm>
            <a:off x="1828800" y="4290957"/>
            <a:ext cx="8449614" cy="2382448"/>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4350" indent="-514350" algn="ctr">
              <a:buFont typeface="+mj-lt"/>
              <a:buAutoNum type="arabicPeriod"/>
            </a:pPr>
            <a:r>
              <a:rPr lang="en-US" sz="3200" dirty="0">
                <a:solidFill>
                  <a:srgbClr val="00B050"/>
                </a:solidFill>
                <a:latin typeface="Times New Roman" pitchFamily="18" charset="0"/>
                <a:cs typeface="Times New Roman" pitchFamily="18" charset="0"/>
              </a:rPr>
              <a:t>What do you understand by character?</a:t>
            </a:r>
          </a:p>
          <a:p>
            <a:pPr marL="514350" indent="-514350" algn="ctr">
              <a:buFont typeface="+mj-lt"/>
              <a:buAutoNum type="arabicPeriod"/>
            </a:pPr>
            <a:r>
              <a:rPr lang="en-US" sz="3200" dirty="0">
                <a:solidFill>
                  <a:srgbClr val="00B050"/>
                </a:solidFill>
                <a:latin typeface="Times New Roman" pitchFamily="18" charset="0"/>
                <a:cs typeface="Times New Roman" pitchFamily="18" charset="0"/>
              </a:rPr>
              <a:t>What does a person with a good character usually do to others?</a:t>
            </a:r>
          </a:p>
        </p:txBody>
      </p:sp>
      <p:sp>
        <p:nvSpPr>
          <p:cNvPr id="4" name="TextBox 3"/>
          <p:cNvSpPr txBox="1"/>
          <p:nvPr/>
        </p:nvSpPr>
        <p:spPr>
          <a:xfrm>
            <a:off x="1997475" y="1180383"/>
            <a:ext cx="8398276" cy="461665"/>
          </a:xfrm>
          <a:prstGeom prst="rect">
            <a:avLst/>
          </a:prstGeom>
          <a:noFill/>
        </p:spPr>
        <p:txBody>
          <a:bodyPr wrap="square" rtlCol="0">
            <a:spAutoFit/>
          </a:bodyPr>
          <a:lstStyle/>
          <a:p>
            <a:r>
              <a:rPr lang="en-US" sz="2400" b="1" dirty="0">
                <a:solidFill>
                  <a:srgbClr val="FF0000"/>
                </a:solidFill>
                <a:effectLst>
                  <a:outerShdw blurRad="38100" dist="38100" dir="2700000" algn="tl">
                    <a:srgbClr val="000000">
                      <a:alpha val="43137"/>
                    </a:srgbClr>
                  </a:outerShdw>
                </a:effectLst>
              </a:rPr>
              <a:t>Look at the pictures and answer these questions.</a:t>
            </a:r>
          </a:p>
        </p:txBody>
      </p:sp>
      <p:sp>
        <p:nvSpPr>
          <p:cNvPr id="10" name="TextBox 9">
            <a:extLst>
              <a:ext uri="{FF2B5EF4-FFF2-40B4-BE49-F238E27FC236}">
                <a16:creationId xmlns:a16="http://schemas.microsoft.com/office/drawing/2014/main" id="{5E38F403-D844-40BC-9F26-5CAB50CAE0A4}"/>
              </a:ext>
            </a:extLst>
          </p:cNvPr>
          <p:cNvSpPr txBox="1"/>
          <p:nvPr/>
        </p:nvSpPr>
        <p:spPr>
          <a:xfrm>
            <a:off x="2590800" y="221056"/>
            <a:ext cx="7467600" cy="707886"/>
          </a:xfrm>
          <a:prstGeom prst="rect">
            <a:avLst/>
          </a:prstGeom>
          <a:solidFill>
            <a:schemeClr val="tx2">
              <a:lumMod val="20000"/>
              <a:lumOff val="80000"/>
            </a:schemeClr>
          </a:solidFill>
          <a:ln w="3175">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n-US" sz="4000" b="1" u="sng">
                <a:ln/>
                <a:solidFill>
                  <a:schemeClr val="accent6">
                    <a:lumMod val="75000"/>
                  </a:schemeClr>
                </a:solidFill>
              </a:rPr>
              <a:t>Individual works.</a:t>
            </a:r>
            <a:endParaRPr lang="en-US" sz="4000" b="1" u="sng" dirty="0">
              <a:ln/>
              <a:solidFill>
                <a:schemeClr val="accent6">
                  <a:lumMod val="75000"/>
                </a:schemeClr>
              </a:solidFill>
            </a:endParaRPr>
          </a:p>
        </p:txBody>
      </p:sp>
      <p:pic>
        <p:nvPicPr>
          <p:cNvPr id="11" name="Picture 10" descr="pl1.jpg">
            <a:extLst>
              <a:ext uri="{FF2B5EF4-FFF2-40B4-BE49-F238E27FC236}">
                <a16:creationId xmlns:a16="http://schemas.microsoft.com/office/drawing/2014/main" id="{4A5E6C1E-2B60-406F-A198-38CDD6CAA7C0}"/>
              </a:ext>
            </a:extLst>
          </p:cNvPr>
          <p:cNvPicPr>
            <a:picLocks noChangeAspect="1"/>
          </p:cNvPicPr>
          <p:nvPr/>
        </p:nvPicPr>
        <p:blipFill>
          <a:blip r:embed="rId3"/>
          <a:stretch>
            <a:fillRect/>
          </a:stretch>
        </p:blipFill>
        <p:spPr>
          <a:xfrm>
            <a:off x="1828800" y="1821821"/>
            <a:ext cx="3886200" cy="2286000"/>
          </a:xfrm>
          <a:prstGeom prst="ellipse">
            <a:avLst/>
          </a:prstGeom>
          <a:ln>
            <a:noFill/>
          </a:ln>
          <a:effectLst>
            <a:softEdge rad="112500"/>
          </a:effectLst>
        </p:spPr>
      </p:pic>
      <p:pic>
        <p:nvPicPr>
          <p:cNvPr id="13" name="Picture 12" descr="qu1.jpg">
            <a:extLst>
              <a:ext uri="{FF2B5EF4-FFF2-40B4-BE49-F238E27FC236}">
                <a16:creationId xmlns:a16="http://schemas.microsoft.com/office/drawing/2014/main" id="{6306593B-70C4-49FD-8D16-C90F4E53F6DC}"/>
              </a:ext>
            </a:extLst>
          </p:cNvPr>
          <p:cNvPicPr>
            <a:picLocks noChangeAspect="1"/>
          </p:cNvPicPr>
          <p:nvPr/>
        </p:nvPicPr>
        <p:blipFill>
          <a:blip r:embed="rId4"/>
          <a:stretch>
            <a:fillRect/>
          </a:stretch>
        </p:blipFill>
        <p:spPr>
          <a:xfrm>
            <a:off x="6096000" y="1897457"/>
            <a:ext cx="3733800" cy="2310581"/>
          </a:xfrm>
          <a:prstGeom prst="ellipse">
            <a:avLst/>
          </a:prstGeom>
          <a:ln>
            <a:noFill/>
          </a:ln>
          <a:effectLst>
            <a:softEdge rad="112500"/>
          </a:effectLst>
        </p:spPr>
      </p:pic>
    </p:spTree>
    <p:extLst>
      <p:ext uri="{BB962C8B-B14F-4D97-AF65-F5344CB8AC3E}">
        <p14:creationId xmlns:p14="http://schemas.microsoft.com/office/powerpoint/2010/main" val="702140240"/>
      </p:ext>
    </p:extLst>
  </p:cSld>
  <p:clrMapOvr>
    <a:masterClrMapping/>
  </p:clrMapOvr>
  <mc:AlternateContent xmlns:mc="http://schemas.openxmlformats.org/markup-compatibility/2006">
    <mc:Choice xmlns:p14="http://schemas.microsoft.com/office/powerpoint/2010/main" Requires="p14">
      <p:transition spd="slow" p14:dur="800" advTm="0">
        <p14:flythrough/>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left)">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4" presetClass="entr" presetSubtype="16"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box(in)">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5" presetClass="entr" presetSubtype="10" fill="hold"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checkerboard(across)">
                                      <p:cBhvr>
                                        <p:cTn id="2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 grpId="0"/>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50000" r="50000" b="50000"/>
          </a:path>
          <a:tileRect/>
        </a:gradFill>
        <a:effectLst/>
      </p:bgPr>
    </p:bg>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1824743742"/>
              </p:ext>
            </p:extLst>
          </p:nvPr>
        </p:nvGraphicFramePr>
        <p:xfrm>
          <a:off x="3048000" y="1397000"/>
          <a:ext cx="6934200" cy="5156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nip Single Corner Rectangle 2"/>
          <p:cNvSpPr/>
          <p:nvPr/>
        </p:nvSpPr>
        <p:spPr>
          <a:xfrm>
            <a:off x="4191000" y="152400"/>
            <a:ext cx="3886200" cy="838200"/>
          </a:xfrm>
          <a:prstGeom prst="snip1Rect">
            <a:avLst/>
          </a:prstGeom>
          <a:blipFill>
            <a:blip r:embed="rId7"/>
            <a:tile tx="0" ty="0" sx="100000" sy="100000" flip="none" algn="tl"/>
          </a:blip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C00000"/>
                </a:solidFill>
                <a:latin typeface="Times New Roman" pitchFamily="18" charset="0"/>
                <a:cs typeface="Times New Roman" pitchFamily="18" charset="0"/>
              </a:rPr>
              <a:t>Look at the chart</a:t>
            </a:r>
          </a:p>
        </p:txBody>
      </p:sp>
    </p:spTree>
  </p:cSld>
  <p:clrMapOvr>
    <a:masterClrMapping/>
  </p:clrMapOvr>
  <mc:AlternateContent xmlns:mc="http://schemas.openxmlformats.org/markup-compatibility/2006">
    <mc:Choice xmlns:p14="http://schemas.microsoft.com/office/powerpoint/2010/main" Requires="p14">
      <p:transition spd="slow" p14:dur="1600" advTm="0">
        <p14:prism isContent="1" isInverted="1"/>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amond(in)">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50000" r="50000" b="50000"/>
          </a:path>
          <a:tileRect/>
        </a:gradFill>
        <a:effectLst/>
      </p:bgPr>
    </p:bg>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2579243446"/>
              </p:ext>
            </p:extLst>
          </p:nvPr>
        </p:nvGraphicFramePr>
        <p:xfrm>
          <a:off x="2209800" y="1371600"/>
          <a:ext cx="7467600" cy="525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ounded Rectangle 2"/>
          <p:cNvSpPr/>
          <p:nvPr/>
        </p:nvSpPr>
        <p:spPr>
          <a:xfrm>
            <a:off x="4343400" y="152400"/>
            <a:ext cx="3352800" cy="914400"/>
          </a:xfrm>
          <a:prstGeom prst="roundRect">
            <a:avLst/>
          </a:prstGeom>
          <a:solidFill>
            <a:schemeClr val="tx2">
              <a:lumMod val="20000"/>
              <a:lumOff val="8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FF0000"/>
                </a:solidFill>
                <a:latin typeface="Times New Roman" pitchFamily="18" charset="0"/>
                <a:cs typeface="Times New Roman" pitchFamily="18" charset="0"/>
              </a:rPr>
              <a:t>Look at the chart</a:t>
            </a:r>
          </a:p>
        </p:txBody>
      </p:sp>
    </p:spTree>
  </p:cSld>
  <p:clrMapOvr>
    <a:masterClrMapping/>
  </p:clrMapOvr>
  <mc:AlternateContent xmlns:mc="http://schemas.openxmlformats.org/markup-compatibility/2006">
    <mc:Choice xmlns:p14="http://schemas.microsoft.com/office/powerpoint/2010/main" Requires="p14">
      <p:transition spd="slow" p14:dur="1600" advTm="0">
        <p14:prism isContent="1" isInverted="1"/>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amond(in)">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3" name="Rectangle 2"/>
          <p:cNvSpPr/>
          <p:nvPr/>
        </p:nvSpPr>
        <p:spPr>
          <a:xfrm>
            <a:off x="1858945" y="3120014"/>
            <a:ext cx="8123255" cy="1066800"/>
          </a:xfrm>
          <a:prstGeom prst="rect">
            <a:avLst/>
          </a:prstGeom>
          <a:blipFill>
            <a:blip r:embed="rId2"/>
            <a:tile tx="0" ty="0" sx="100000" sy="100000" flip="none" algn="tl"/>
          </a:blip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solidFill>
                  <a:srgbClr val="0070C0"/>
                </a:solidFill>
                <a:latin typeface="Times New Roman" pitchFamily="18" charset="0"/>
                <a:cs typeface="Times New Roman" pitchFamily="18" charset="0"/>
              </a:rPr>
              <a:t>Fill in the blanks in the following passage with appropriate words from the box.</a:t>
            </a:r>
          </a:p>
        </p:txBody>
      </p:sp>
      <p:sp>
        <p:nvSpPr>
          <p:cNvPr id="4" name="Right Arrow 3"/>
          <p:cNvSpPr/>
          <p:nvPr/>
        </p:nvSpPr>
        <p:spPr>
          <a:xfrm>
            <a:off x="3152670" y="994787"/>
            <a:ext cx="2286000" cy="990600"/>
          </a:xfrm>
          <a:prstGeom prst="rightArrow">
            <a:avLst/>
          </a:prstGeom>
          <a:solidFill>
            <a:schemeClr val="accent3">
              <a:lumMod val="20000"/>
              <a:lumOff val="8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C00000"/>
                </a:solidFill>
                <a:latin typeface="Times New Roman" pitchFamily="18" charset="0"/>
                <a:cs typeface="Times New Roman" pitchFamily="18" charset="0"/>
              </a:rPr>
              <a:t>Pairs work</a:t>
            </a:r>
          </a:p>
        </p:txBody>
      </p:sp>
      <p:pic>
        <p:nvPicPr>
          <p:cNvPr id="5" name="Picture 4" descr="cha3.jpg"/>
          <p:cNvPicPr>
            <a:picLocks noChangeAspect="1"/>
          </p:cNvPicPr>
          <p:nvPr/>
        </p:nvPicPr>
        <p:blipFill>
          <a:blip r:embed="rId3"/>
          <a:stretch>
            <a:fillRect/>
          </a:stretch>
        </p:blipFill>
        <p:spPr>
          <a:xfrm>
            <a:off x="6153968" y="308987"/>
            <a:ext cx="3980632" cy="2362200"/>
          </a:xfrm>
          <a:prstGeom prst="ellipse">
            <a:avLst/>
          </a:prstGeom>
          <a:ln>
            <a:noFill/>
          </a:ln>
          <a:effectLst>
            <a:softEdge rad="112500"/>
          </a:effectLst>
        </p:spPr>
      </p:pic>
      <p:sp>
        <p:nvSpPr>
          <p:cNvPr id="6" name="TextBox 5"/>
          <p:cNvSpPr txBox="1"/>
          <p:nvPr/>
        </p:nvSpPr>
        <p:spPr>
          <a:xfrm>
            <a:off x="1676400" y="4724400"/>
            <a:ext cx="8763000" cy="156966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3200" dirty="0">
                <a:latin typeface="Times New Roman" pitchFamily="18" charset="0"/>
                <a:cs typeface="Times New Roman" pitchFamily="18" charset="0"/>
              </a:rPr>
              <a:t>harmonious 	allow		</a:t>
            </a:r>
            <a:r>
              <a:rPr lang="en-US" sz="3200" dirty="0" err="1">
                <a:latin typeface="Times New Roman" pitchFamily="18" charset="0"/>
                <a:cs typeface="Times New Roman" pitchFamily="18" charset="0"/>
              </a:rPr>
              <a:t>behaviour</a:t>
            </a:r>
            <a:r>
              <a:rPr lang="en-US" sz="3200" dirty="0">
                <a:latin typeface="Times New Roman" pitchFamily="18" charset="0"/>
                <a:cs typeface="Times New Roman" pitchFamily="18" charset="0"/>
              </a:rPr>
              <a:t>		respect</a:t>
            </a:r>
          </a:p>
          <a:p>
            <a:r>
              <a:rPr lang="en-US" sz="3200" dirty="0">
                <a:latin typeface="Times New Roman" pitchFamily="18" charset="0"/>
                <a:cs typeface="Times New Roman" pitchFamily="18" charset="0"/>
              </a:rPr>
              <a:t>good		doing	family	class		others</a:t>
            </a:r>
          </a:p>
          <a:p>
            <a:r>
              <a:rPr lang="en-US" sz="3200" dirty="0">
                <a:latin typeface="Times New Roman" pitchFamily="18" charset="0"/>
                <a:cs typeface="Times New Roman" pitchFamily="18" charset="0"/>
              </a:rPr>
              <a:t>sense		qualities	believe	personally	 </a:t>
            </a:r>
          </a:p>
        </p:txBody>
      </p:sp>
    </p:spTree>
  </p:cSld>
  <p:clrMapOvr>
    <a:masterClrMapping/>
  </p:clrMapOvr>
  <mc:AlternateContent xmlns:mc="http://schemas.openxmlformats.org/markup-compatibility/2006">
    <mc:Choice xmlns:p14="http://schemas.microsoft.com/office/powerpoint/2010/main" Requires="p14">
      <p:transition spd="slow" p14:dur="1600" advTm="0">
        <p14:prism isContent="1" isInverted="1"/>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diamond(in)">
                                      <p:cBhvr>
                                        <p:cTn id="13" dur="20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checkerboard(across)">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ntr" presetSubtype="16"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diamond(in)">
                                      <p:cBhvr>
                                        <p:cTn id="23"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extBox 1"/>
          <p:cNvSpPr txBox="1"/>
          <p:nvPr/>
        </p:nvSpPr>
        <p:spPr>
          <a:xfrm>
            <a:off x="452176" y="138166"/>
            <a:ext cx="11394831" cy="483209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2800" dirty="0">
                <a:latin typeface="Times New Roman" pitchFamily="18" charset="0"/>
                <a:cs typeface="Times New Roman" pitchFamily="18" charset="0"/>
              </a:rPr>
              <a:t>Citizens possessing good character live a life of virtue. They may belong to any social  1)------, upper or lower. Their thoughts and 2) ------ show high moral values. That is, they have a strong  3) ------ of  right and wrong. So what they do is 4)------ for themselves as well as for others in the 5)------ and in the society. In fact, they cannot even think of  6)------- any wrong to others. One of the most positive 7)------ of these people is tolerance towards 8)-------. Suppose a group of people in your community 9)------ or </a:t>
            </a:r>
            <a:r>
              <a:rPr lang="en-US" sz="2800" dirty="0" err="1">
                <a:latin typeface="Times New Roman" pitchFamily="18" charset="0"/>
                <a:cs typeface="Times New Roman" pitchFamily="18" charset="0"/>
              </a:rPr>
              <a:t>practise</a:t>
            </a:r>
            <a:r>
              <a:rPr lang="en-US" sz="2800" dirty="0">
                <a:latin typeface="Times New Roman" pitchFamily="18" charset="0"/>
                <a:cs typeface="Times New Roman" pitchFamily="18" charset="0"/>
              </a:rPr>
              <a:t> something which you do not like 10)------. But as a good citizen you should 11)------ them to perform their activities. Thus tolerance can generate 12)------- for people of other cultures. Tolerance and respect together can make life 13)------ and peaceful in society.</a:t>
            </a:r>
          </a:p>
        </p:txBody>
      </p:sp>
      <p:sp>
        <p:nvSpPr>
          <p:cNvPr id="3" name="Rectangle 2"/>
          <p:cNvSpPr/>
          <p:nvPr/>
        </p:nvSpPr>
        <p:spPr>
          <a:xfrm>
            <a:off x="854109" y="5119634"/>
            <a:ext cx="9917723" cy="1600200"/>
          </a:xfrm>
          <a:prstGeom prst="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rgbClr val="C00000"/>
                </a:solidFill>
                <a:latin typeface="Times New Roman" pitchFamily="18" charset="0"/>
                <a:cs typeface="Times New Roman" pitchFamily="18" charset="0"/>
              </a:rPr>
              <a:t>Correct answer: 1, class; 2, </a:t>
            </a:r>
            <a:r>
              <a:rPr lang="en-US" sz="2800" dirty="0" err="1">
                <a:solidFill>
                  <a:srgbClr val="C00000"/>
                </a:solidFill>
                <a:latin typeface="Times New Roman" pitchFamily="18" charset="0"/>
                <a:cs typeface="Times New Roman" pitchFamily="18" charset="0"/>
              </a:rPr>
              <a:t>behaviour</a:t>
            </a:r>
            <a:r>
              <a:rPr lang="en-US" sz="2800" dirty="0">
                <a:solidFill>
                  <a:srgbClr val="C00000"/>
                </a:solidFill>
                <a:latin typeface="Times New Roman" pitchFamily="18" charset="0"/>
                <a:cs typeface="Times New Roman" pitchFamily="18" charset="0"/>
              </a:rPr>
              <a:t>; 3, sense;4, good; 5, family; 6, doing; 7, qualities; 8, others; 9, believe; 10, personally; 11, allow; 12, respect; 13, harmonious</a:t>
            </a:r>
          </a:p>
        </p:txBody>
      </p:sp>
    </p:spTree>
  </p:cSld>
  <p:clrMapOvr>
    <a:masterClrMapping/>
  </p:clrMapOvr>
  <mc:AlternateContent xmlns:mc="http://schemas.openxmlformats.org/markup-compatibility/2006">
    <mc:Choice xmlns:p14="http://schemas.microsoft.com/office/powerpoint/2010/main" Requires="p14">
      <p:transition spd="slow" p14:dur="1600" advTm="0">
        <p14:prism isContent="1" isInverted="1"/>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2"/>
                                        </p:tgtEl>
                                        <p:attrNameLst>
                                          <p:attrName>ppt_x</p:attrName>
                                          <p:attrName>ppt_y</p:attrName>
                                        </p:attrNameLst>
                                      </p:cBhvr>
                                    </p:animMotion>
                                    <p:animRot by="1500000">
                                      <p:cBhvr>
                                        <p:cTn id="7" dur="125" fill="hold">
                                          <p:stCondLst>
                                            <p:cond delay="0"/>
                                          </p:stCondLst>
                                        </p:cTn>
                                        <p:tgtEl>
                                          <p:spTgt spid="2"/>
                                        </p:tgtEl>
                                        <p:attrNameLst>
                                          <p:attrName>r</p:attrName>
                                        </p:attrNameLst>
                                      </p:cBhvr>
                                    </p:animRot>
                                    <p:animRot by="-1500000">
                                      <p:cBhvr>
                                        <p:cTn id="8" dur="125" fill="hold">
                                          <p:stCondLst>
                                            <p:cond delay="125"/>
                                          </p:stCondLst>
                                        </p:cTn>
                                        <p:tgtEl>
                                          <p:spTgt spid="2"/>
                                        </p:tgtEl>
                                        <p:attrNameLst>
                                          <p:attrName>r</p:attrName>
                                        </p:attrNameLst>
                                      </p:cBhvr>
                                    </p:animRot>
                                    <p:animRot by="-1500000">
                                      <p:cBhvr>
                                        <p:cTn id="9" dur="125" fill="hold">
                                          <p:stCondLst>
                                            <p:cond delay="250"/>
                                          </p:stCondLst>
                                        </p:cTn>
                                        <p:tgtEl>
                                          <p:spTgt spid="2"/>
                                        </p:tgtEl>
                                        <p:attrNameLst>
                                          <p:attrName>r</p:attrName>
                                        </p:attrNameLst>
                                      </p:cBhvr>
                                    </p:animRot>
                                    <p:animRot by="1500000">
                                      <p:cBhvr>
                                        <p:cTn id="10" dur="125" fill="hold">
                                          <p:stCondLst>
                                            <p:cond delay="375"/>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3" name="Right Arrow 2"/>
          <p:cNvSpPr/>
          <p:nvPr/>
        </p:nvSpPr>
        <p:spPr>
          <a:xfrm>
            <a:off x="2405848" y="613299"/>
            <a:ext cx="2971800" cy="1828800"/>
          </a:xfrm>
          <a:prstGeom prst="rightArrow">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Groups work</a:t>
            </a:r>
          </a:p>
        </p:txBody>
      </p:sp>
      <p:sp>
        <p:nvSpPr>
          <p:cNvPr id="5" name="Rounded Rectangle 4"/>
          <p:cNvSpPr/>
          <p:nvPr/>
        </p:nvSpPr>
        <p:spPr>
          <a:xfrm>
            <a:off x="1477107" y="3276600"/>
            <a:ext cx="9053565" cy="2286000"/>
          </a:xfrm>
          <a:prstGeom prst="round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solidFill>
                  <a:srgbClr val="C00000"/>
                </a:solidFill>
                <a:latin typeface="Times New Roman" pitchFamily="18" charset="0"/>
                <a:cs typeface="Times New Roman" pitchFamily="18" charset="0"/>
              </a:rPr>
              <a:t>Find the opposites of these words. If you do not know any, look it up in your dictionary. Then make a meaningful sentence with each of  these opposites:</a:t>
            </a:r>
          </a:p>
        </p:txBody>
      </p:sp>
      <p:sp>
        <p:nvSpPr>
          <p:cNvPr id="6" name="Rectangle 5"/>
          <p:cNvSpPr/>
          <p:nvPr/>
        </p:nvSpPr>
        <p:spPr>
          <a:xfrm>
            <a:off x="3276600" y="5867400"/>
            <a:ext cx="6172200" cy="5334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solidFill>
                  <a:srgbClr val="002060"/>
                </a:solidFill>
                <a:latin typeface="Times New Roman" pitchFamily="18" charset="0"/>
                <a:cs typeface="Times New Roman" pitchFamily="18" charset="0"/>
              </a:rPr>
              <a:t>tolerance, respect, allow, enjoyable</a:t>
            </a:r>
          </a:p>
        </p:txBody>
      </p:sp>
      <p:pic>
        <p:nvPicPr>
          <p:cNvPr id="7" name="Picture 6">
            <a:extLst>
              <a:ext uri="{FF2B5EF4-FFF2-40B4-BE49-F238E27FC236}">
                <a16:creationId xmlns:a16="http://schemas.microsoft.com/office/drawing/2014/main" id="{3202CE66-AD35-4A63-BA1F-BFDA80CDE0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05617" y="381000"/>
            <a:ext cx="3478306" cy="2438400"/>
          </a:xfrm>
          <a:prstGeom prst="ellipse">
            <a:avLst/>
          </a:prstGeom>
          <a:ln>
            <a:noFill/>
          </a:ln>
          <a:effectLst>
            <a:softEdge rad="112500"/>
          </a:effectLst>
        </p:spPr>
      </p:pic>
    </p:spTree>
  </p:cSld>
  <p:clrMapOvr>
    <a:masterClrMapping/>
  </p:clrMapOvr>
  <mc:AlternateContent xmlns:mc="http://schemas.openxmlformats.org/markup-compatibility/2006">
    <mc:Choice xmlns:p14="http://schemas.microsoft.com/office/powerpoint/2010/main" Requires="p14">
      <p:transition spd="slow" p14:dur="1600" advTm="0">
        <p14:prism isContent="1" isInverted="1"/>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4" presetClass="emph" presetSubtype="0" fill="hold" grpId="0" nodeType="clickEffect">
                                  <p:stCondLst>
                                    <p:cond delay="0"/>
                                  </p:stCondLst>
                                  <p:iterate type="lt">
                                    <p:tmPct val="10000"/>
                                  </p:iterate>
                                  <p:childTnLst>
                                    <p:animMotion origin="layout" path="M 0.0 0.0 L 0.0 -0.07213" pathEditMode="relative" ptsTypes="">
                                      <p:cBhvr>
                                        <p:cTn id="12" dur="250" accel="50000" decel="50000" autoRev="1" fill="hold">
                                          <p:stCondLst>
                                            <p:cond delay="0"/>
                                          </p:stCondLst>
                                        </p:cTn>
                                        <p:tgtEl>
                                          <p:spTgt spid="5"/>
                                        </p:tgtEl>
                                        <p:attrNameLst>
                                          <p:attrName>ppt_x</p:attrName>
                                          <p:attrName>ppt_y</p:attrName>
                                        </p:attrNameLst>
                                      </p:cBhvr>
                                    </p:animMotion>
                                    <p:animRot by="1500000">
                                      <p:cBhvr>
                                        <p:cTn id="13" dur="125" fill="hold">
                                          <p:stCondLst>
                                            <p:cond delay="0"/>
                                          </p:stCondLst>
                                        </p:cTn>
                                        <p:tgtEl>
                                          <p:spTgt spid="5"/>
                                        </p:tgtEl>
                                        <p:attrNameLst>
                                          <p:attrName>r</p:attrName>
                                        </p:attrNameLst>
                                      </p:cBhvr>
                                    </p:animRot>
                                    <p:animRot by="-1500000">
                                      <p:cBhvr>
                                        <p:cTn id="14" dur="125" fill="hold">
                                          <p:stCondLst>
                                            <p:cond delay="125"/>
                                          </p:stCondLst>
                                        </p:cTn>
                                        <p:tgtEl>
                                          <p:spTgt spid="5"/>
                                        </p:tgtEl>
                                        <p:attrNameLst>
                                          <p:attrName>r</p:attrName>
                                        </p:attrNameLst>
                                      </p:cBhvr>
                                    </p:animRot>
                                    <p:animRot by="-1500000">
                                      <p:cBhvr>
                                        <p:cTn id="15" dur="125" fill="hold">
                                          <p:stCondLst>
                                            <p:cond delay="250"/>
                                          </p:stCondLst>
                                        </p:cTn>
                                        <p:tgtEl>
                                          <p:spTgt spid="5"/>
                                        </p:tgtEl>
                                        <p:attrNameLst>
                                          <p:attrName>r</p:attrName>
                                        </p:attrNameLst>
                                      </p:cBhvr>
                                    </p:animRot>
                                    <p:animRot by="1500000">
                                      <p:cBhvr>
                                        <p:cTn id="16" dur="125" fill="hold">
                                          <p:stCondLst>
                                            <p:cond delay="375"/>
                                          </p:stCondLst>
                                        </p:cTn>
                                        <p:tgtEl>
                                          <p:spTgt spid="5"/>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checkerboard(across)">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50000" r="50000" b="50000"/>
          </a:path>
          <a:tileRect/>
        </a:gradFill>
        <a:effectLst/>
      </p:bgPr>
    </p:bg>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453471680"/>
              </p:ext>
            </p:extLst>
          </p:nvPr>
        </p:nvGraphicFramePr>
        <p:xfrm>
          <a:off x="1395045" y="1266092"/>
          <a:ext cx="9401909" cy="51146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4190999" y="102158"/>
            <a:ext cx="3810000" cy="584775"/>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3200" dirty="0">
                <a:latin typeface="Times New Roman" pitchFamily="18" charset="0"/>
                <a:cs typeface="Times New Roman" pitchFamily="18" charset="0"/>
              </a:rPr>
              <a:t>Look at the chart:</a:t>
            </a:r>
          </a:p>
        </p:txBody>
      </p:sp>
    </p:spTree>
  </p:cSld>
  <p:clrMapOvr>
    <a:masterClrMapping/>
  </p:clrMapOvr>
  <mc:AlternateContent xmlns:mc="http://schemas.openxmlformats.org/markup-compatibility/2006">
    <mc:Choice xmlns:p14="http://schemas.microsoft.com/office/powerpoint/2010/main" Requires="p14">
      <p:transition spd="slow" p14:dur="1600" advTm="0">
        <p14:prism isContent="1" isInverted="1"/>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3" name="Right Arrow 2"/>
          <p:cNvSpPr/>
          <p:nvPr/>
        </p:nvSpPr>
        <p:spPr>
          <a:xfrm>
            <a:off x="3950564" y="71022"/>
            <a:ext cx="3491142" cy="1828800"/>
          </a:xfrm>
          <a:prstGeom prst="rightArrow">
            <a:avLst/>
          </a:prstGeom>
          <a:blipFill>
            <a:blip r:embed="rId2"/>
            <a:tile tx="0" ty="0" sx="100000" sy="100000" flip="none" algn="tl"/>
          </a:blip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FF0000"/>
                </a:solidFill>
                <a:latin typeface="Times New Roman" pitchFamily="18" charset="0"/>
                <a:cs typeface="Times New Roman" pitchFamily="18" charset="0"/>
              </a:rPr>
              <a:t>Evaluation</a:t>
            </a:r>
          </a:p>
        </p:txBody>
      </p:sp>
      <p:sp>
        <p:nvSpPr>
          <p:cNvPr id="5" name="TextBox 4"/>
          <p:cNvSpPr txBox="1"/>
          <p:nvPr/>
        </p:nvSpPr>
        <p:spPr>
          <a:xfrm>
            <a:off x="1752600" y="1828800"/>
            <a:ext cx="8534400" cy="1077218"/>
          </a:xfrm>
          <a:prstGeom prst="rect">
            <a:avLst/>
          </a:prstGeom>
          <a:noFill/>
        </p:spPr>
        <p:txBody>
          <a:bodyPr wrap="square" rtlCol="0">
            <a:spAutoFit/>
          </a:bodyPr>
          <a:lstStyle/>
          <a:p>
            <a:pPr marL="971550" lvl="1" indent="-514350">
              <a:buFont typeface="+mj-lt"/>
              <a:buAutoNum type="arabicPeriod"/>
            </a:pPr>
            <a:r>
              <a:rPr lang="en-US" sz="3200" dirty="0">
                <a:latin typeface="Times New Roman" pitchFamily="18" charset="0"/>
                <a:cs typeface="Times New Roman" pitchFamily="18" charset="0"/>
              </a:rPr>
              <a:t>Which is the correct statement according to the information in the listening /above  text?</a:t>
            </a:r>
          </a:p>
        </p:txBody>
      </p:sp>
      <p:sp>
        <p:nvSpPr>
          <p:cNvPr id="6" name="Snip Same Side Corner Rectangle 5"/>
          <p:cNvSpPr/>
          <p:nvPr/>
        </p:nvSpPr>
        <p:spPr>
          <a:xfrm>
            <a:off x="1676399" y="3124200"/>
            <a:ext cx="8914563" cy="3505200"/>
          </a:xfrm>
          <a:prstGeom prst="snip2SameRect">
            <a:avLst/>
          </a:prstGeom>
          <a:blipFill>
            <a:blip r:embed="rId2"/>
            <a:tile tx="0" ty="0" sx="100000" sy="100000" flip="none" algn="tl"/>
          </a:blip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4350" indent="-514350">
              <a:buFont typeface="+mj-lt"/>
              <a:buAutoNum type="alphaLcPeriod"/>
            </a:pPr>
            <a:r>
              <a:rPr lang="en-US" sz="3200" dirty="0">
                <a:solidFill>
                  <a:srgbClr val="00B050"/>
                </a:solidFill>
                <a:latin typeface="Times New Roman" pitchFamily="18" charset="0"/>
                <a:cs typeface="Times New Roman" pitchFamily="18" charset="0"/>
              </a:rPr>
              <a:t>Good character does not mean special qualities.</a:t>
            </a:r>
          </a:p>
          <a:p>
            <a:pPr marL="514350" indent="-514350">
              <a:buFont typeface="+mj-lt"/>
              <a:buAutoNum type="alphaLcPeriod"/>
            </a:pPr>
            <a:r>
              <a:rPr lang="en-US" sz="3200" dirty="0">
                <a:solidFill>
                  <a:srgbClr val="00B050"/>
                </a:solidFill>
                <a:latin typeface="Times New Roman" pitchFamily="18" charset="0"/>
                <a:cs typeface="Times New Roman" pitchFamily="18" charset="0"/>
              </a:rPr>
              <a:t>Good citizens must have good character along with other qualities.</a:t>
            </a:r>
          </a:p>
          <a:p>
            <a:pPr marL="514350" indent="-514350">
              <a:buFont typeface="+mj-lt"/>
              <a:buAutoNum type="alphaLcPeriod"/>
            </a:pPr>
            <a:r>
              <a:rPr lang="en-US" sz="3200" dirty="0">
                <a:solidFill>
                  <a:srgbClr val="00B050"/>
                </a:solidFill>
                <a:latin typeface="Times New Roman" pitchFamily="18" charset="0"/>
                <a:cs typeface="Times New Roman" pitchFamily="18" charset="0"/>
              </a:rPr>
              <a:t>Character means a tool to curve wood.</a:t>
            </a:r>
          </a:p>
          <a:p>
            <a:pPr marL="514350" indent="-514350">
              <a:buFont typeface="+mj-lt"/>
              <a:buAutoNum type="alphaLcPeriod"/>
            </a:pPr>
            <a:r>
              <a:rPr lang="en-US" sz="3200" dirty="0">
                <a:solidFill>
                  <a:srgbClr val="00B050"/>
                </a:solidFill>
                <a:latin typeface="Times New Roman" pitchFamily="18" charset="0"/>
                <a:cs typeface="Times New Roman" pitchFamily="18" charset="0"/>
              </a:rPr>
              <a:t>Character traits are distinctive marks always seen on a person’s face.</a:t>
            </a:r>
          </a:p>
          <a:p>
            <a:pPr marL="514350" indent="-514350">
              <a:buFont typeface="+mj-lt"/>
              <a:buAutoNum type="alphaLcPeriod"/>
            </a:pPr>
            <a:endParaRPr lang="en-US" sz="3200" dirty="0">
              <a:latin typeface="Times New Roman" pitchFamily="18" charset="0"/>
              <a:cs typeface="Times New Roman" pitchFamily="18" charset="0"/>
            </a:endParaRPr>
          </a:p>
        </p:txBody>
      </p:sp>
      <p:pic>
        <p:nvPicPr>
          <p:cNvPr id="8" name="Picture 7" descr="right sign.png"/>
          <p:cNvPicPr>
            <a:picLocks noChangeAspect="1"/>
          </p:cNvPicPr>
          <p:nvPr/>
        </p:nvPicPr>
        <p:blipFill>
          <a:blip r:embed="rId3"/>
          <a:stretch>
            <a:fillRect/>
          </a:stretch>
        </p:blipFill>
        <p:spPr>
          <a:xfrm>
            <a:off x="2057400" y="4114800"/>
            <a:ext cx="381000" cy="381000"/>
          </a:xfrm>
          <a:prstGeom prst="rect">
            <a:avLst/>
          </a:prstGeom>
        </p:spPr>
      </p:pic>
    </p:spTree>
    <p:extLst>
      <p:ext uri="{BB962C8B-B14F-4D97-AF65-F5344CB8AC3E}">
        <p14:creationId xmlns:p14="http://schemas.microsoft.com/office/powerpoint/2010/main" val="2803034895"/>
      </p:ext>
    </p:extLst>
  </p:cSld>
  <p:clrMapOvr>
    <a:masterClrMapping/>
  </p:clrMapOvr>
  <mc:AlternateContent xmlns:mc="http://schemas.openxmlformats.org/markup-compatibility/2006">
    <mc:Choice xmlns:p14="http://schemas.microsoft.com/office/powerpoint/2010/main" Requires="p14">
      <p:transition spd="slow" p14:dur="1600" advTm="0">
        <p14:prism isContent="1" isInverted="1"/>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amond(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checkerboard(across)">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34" presetClass="emph" presetSubtype="0" fill="hold" nodeType="clickEffect">
                                  <p:stCondLst>
                                    <p:cond delay="0"/>
                                  </p:stCondLst>
                                  <p:iterate type="lt">
                                    <p:tmPct val="10000"/>
                                  </p:iterate>
                                  <p:childTnLst>
                                    <p:animMotion origin="layout" path="M 0.0 0.0 L 0.0 -0.07213" pathEditMode="relative" ptsTypes="">
                                      <p:cBhvr>
                                        <p:cTn id="27" dur="250" accel="50000" decel="50000" autoRev="1" fill="hold">
                                          <p:stCondLst>
                                            <p:cond delay="0"/>
                                          </p:stCondLst>
                                        </p:cTn>
                                        <p:tgtEl>
                                          <p:spTgt spid="6">
                                            <p:txEl>
                                              <p:pRg st="0" end="0"/>
                                            </p:txEl>
                                          </p:spTgt>
                                        </p:tgtEl>
                                        <p:attrNameLst>
                                          <p:attrName>ppt_x</p:attrName>
                                          <p:attrName>ppt_y</p:attrName>
                                        </p:attrNameLst>
                                      </p:cBhvr>
                                    </p:animMotion>
                                    <p:animRot by="1500000">
                                      <p:cBhvr>
                                        <p:cTn id="28" dur="125" fill="hold">
                                          <p:stCondLst>
                                            <p:cond delay="0"/>
                                          </p:stCondLst>
                                        </p:cTn>
                                        <p:tgtEl>
                                          <p:spTgt spid="6">
                                            <p:txEl>
                                              <p:pRg st="0" end="0"/>
                                            </p:txEl>
                                          </p:spTgt>
                                        </p:tgtEl>
                                        <p:attrNameLst>
                                          <p:attrName>r</p:attrName>
                                        </p:attrNameLst>
                                      </p:cBhvr>
                                    </p:animRot>
                                    <p:animRot by="-1500000">
                                      <p:cBhvr>
                                        <p:cTn id="29" dur="125" fill="hold">
                                          <p:stCondLst>
                                            <p:cond delay="125"/>
                                          </p:stCondLst>
                                        </p:cTn>
                                        <p:tgtEl>
                                          <p:spTgt spid="6">
                                            <p:txEl>
                                              <p:pRg st="0" end="0"/>
                                            </p:txEl>
                                          </p:spTgt>
                                        </p:tgtEl>
                                        <p:attrNameLst>
                                          <p:attrName>r</p:attrName>
                                        </p:attrNameLst>
                                      </p:cBhvr>
                                    </p:animRot>
                                    <p:animRot by="-1500000">
                                      <p:cBhvr>
                                        <p:cTn id="30" dur="125" fill="hold">
                                          <p:stCondLst>
                                            <p:cond delay="250"/>
                                          </p:stCondLst>
                                        </p:cTn>
                                        <p:tgtEl>
                                          <p:spTgt spid="6">
                                            <p:txEl>
                                              <p:pRg st="0" end="0"/>
                                            </p:txEl>
                                          </p:spTgt>
                                        </p:tgtEl>
                                        <p:attrNameLst>
                                          <p:attrName>r</p:attrName>
                                        </p:attrNameLst>
                                      </p:cBhvr>
                                    </p:animRot>
                                    <p:animRot by="1500000">
                                      <p:cBhvr>
                                        <p:cTn id="31" dur="125" fill="hold">
                                          <p:stCondLst>
                                            <p:cond delay="375"/>
                                          </p:stCondLst>
                                        </p:cTn>
                                        <p:tgtEl>
                                          <p:spTgt spid="6">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extBox 1"/>
          <p:cNvSpPr txBox="1"/>
          <p:nvPr/>
        </p:nvSpPr>
        <p:spPr>
          <a:xfrm>
            <a:off x="3352800" y="152401"/>
            <a:ext cx="5029200" cy="584775"/>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marL="514350" indent="-514350"/>
            <a:r>
              <a:rPr lang="en-US" sz="3200" dirty="0">
                <a:latin typeface="Times New Roman" pitchFamily="18" charset="0"/>
                <a:cs typeface="Times New Roman" pitchFamily="18" charset="0"/>
              </a:rPr>
              <a:t>2. The red crest of a rooster</a:t>
            </a:r>
          </a:p>
        </p:txBody>
      </p:sp>
      <p:sp>
        <p:nvSpPr>
          <p:cNvPr id="3" name="Rounded Rectangle 2"/>
          <p:cNvSpPr/>
          <p:nvPr/>
        </p:nvSpPr>
        <p:spPr>
          <a:xfrm>
            <a:off x="2362200" y="838200"/>
            <a:ext cx="7086600" cy="2362200"/>
          </a:xfrm>
          <a:prstGeom prst="roundRect">
            <a:avLst/>
          </a:prstGeom>
          <a:blipFill>
            <a:blip r:embed="rId2"/>
            <a:tile tx="0" ty="0" sx="100000" sy="100000" flip="none" algn="tl"/>
          </a:blip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4350" indent="-514350">
              <a:buFont typeface="+mj-lt"/>
              <a:buAutoNum type="alphaLcPeriod"/>
            </a:pPr>
            <a:r>
              <a:rPr lang="en-US" sz="3200" dirty="0">
                <a:solidFill>
                  <a:srgbClr val="FF0000"/>
                </a:solidFill>
                <a:latin typeface="Times New Roman" pitchFamily="18" charset="0"/>
                <a:cs typeface="Times New Roman" pitchFamily="18" charset="0"/>
              </a:rPr>
              <a:t>is a symbol of power and strength.</a:t>
            </a:r>
          </a:p>
          <a:p>
            <a:pPr marL="514350" indent="-514350">
              <a:buFont typeface="+mj-lt"/>
              <a:buAutoNum type="alphaLcPeriod"/>
            </a:pPr>
            <a:r>
              <a:rPr lang="en-US" sz="3200" dirty="0">
                <a:solidFill>
                  <a:srgbClr val="FF0000"/>
                </a:solidFill>
                <a:latin typeface="Times New Roman" pitchFamily="18" charset="0"/>
                <a:cs typeface="Times New Roman" pitchFamily="18" charset="0"/>
              </a:rPr>
              <a:t>enables it to crow in the morning.</a:t>
            </a:r>
          </a:p>
          <a:p>
            <a:pPr marL="514350" indent="-514350">
              <a:buFont typeface="+mj-lt"/>
              <a:buAutoNum type="alphaLcPeriod"/>
            </a:pPr>
            <a:r>
              <a:rPr lang="en-US" sz="3200" dirty="0">
                <a:solidFill>
                  <a:srgbClr val="FF0000"/>
                </a:solidFill>
                <a:latin typeface="Times New Roman" pitchFamily="18" charset="0"/>
                <a:cs typeface="Times New Roman" pitchFamily="18" charset="0"/>
              </a:rPr>
              <a:t>makes the bird tall and beautiful.</a:t>
            </a:r>
          </a:p>
          <a:p>
            <a:pPr marL="514350" indent="-514350">
              <a:buFont typeface="+mj-lt"/>
              <a:buAutoNum type="alphaLcPeriod"/>
            </a:pPr>
            <a:r>
              <a:rPr lang="en-US" sz="3200" dirty="0">
                <a:solidFill>
                  <a:srgbClr val="FF0000"/>
                </a:solidFill>
                <a:latin typeface="Times New Roman" pitchFamily="18" charset="0"/>
                <a:cs typeface="Times New Roman" pitchFamily="18" charset="0"/>
              </a:rPr>
              <a:t>shows how it is different from a hen.</a:t>
            </a:r>
          </a:p>
          <a:p>
            <a:pPr marL="514350" indent="-514350">
              <a:buFont typeface="+mj-lt"/>
              <a:buAutoNum type="alphaLcPeriod"/>
            </a:pPr>
            <a:endParaRPr lang="en-US" sz="3200" dirty="0">
              <a:latin typeface="Times New Roman" pitchFamily="18" charset="0"/>
              <a:cs typeface="Times New Roman" pitchFamily="18" charset="0"/>
            </a:endParaRPr>
          </a:p>
        </p:txBody>
      </p:sp>
      <p:sp>
        <p:nvSpPr>
          <p:cNvPr id="4" name="Rectangle 3"/>
          <p:cNvSpPr/>
          <p:nvPr/>
        </p:nvSpPr>
        <p:spPr>
          <a:xfrm>
            <a:off x="1905000" y="3352800"/>
            <a:ext cx="7924800" cy="990600"/>
          </a:xfrm>
          <a:prstGeom prst="rect">
            <a:avLst/>
          </a:prstGeom>
          <a:solidFill>
            <a:schemeClr val="bg1">
              <a:lumMod val="6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4350" indent="-514350"/>
            <a:r>
              <a:rPr lang="en-US" sz="3200" dirty="0">
                <a:solidFill>
                  <a:srgbClr val="7030A0"/>
                </a:solidFill>
                <a:latin typeface="Times New Roman" pitchFamily="18" charset="0"/>
                <a:cs typeface="Times New Roman" pitchFamily="18" charset="0"/>
              </a:rPr>
              <a:t>3. The expression ‘distinctive qualities’ means those qualities of  a person, which</a:t>
            </a:r>
          </a:p>
        </p:txBody>
      </p:sp>
      <p:sp>
        <p:nvSpPr>
          <p:cNvPr id="5" name="Rounded Rectangle 4"/>
          <p:cNvSpPr/>
          <p:nvPr/>
        </p:nvSpPr>
        <p:spPr>
          <a:xfrm>
            <a:off x="2362200" y="4495800"/>
            <a:ext cx="7239000" cy="2133600"/>
          </a:xfrm>
          <a:prstGeom prst="roundRect">
            <a:avLst/>
          </a:prstGeom>
          <a:solidFill>
            <a:schemeClr val="bg2"/>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4350" indent="-514350">
              <a:buFont typeface="+mj-lt"/>
              <a:buAutoNum type="alphaLcPeriod"/>
            </a:pPr>
            <a:r>
              <a:rPr lang="en-US" sz="3200" dirty="0">
                <a:solidFill>
                  <a:srgbClr val="002060"/>
                </a:solidFill>
                <a:latin typeface="Times New Roman" pitchFamily="18" charset="0"/>
                <a:cs typeface="Times New Roman" pitchFamily="18" charset="0"/>
              </a:rPr>
              <a:t>are the same as others’.</a:t>
            </a:r>
          </a:p>
          <a:p>
            <a:pPr marL="514350" indent="-514350">
              <a:buFont typeface="+mj-lt"/>
              <a:buAutoNum type="alphaLcPeriod"/>
            </a:pPr>
            <a:r>
              <a:rPr lang="en-US" sz="3200" dirty="0" err="1">
                <a:solidFill>
                  <a:srgbClr val="002060"/>
                </a:solidFill>
                <a:latin typeface="Times New Roman" pitchFamily="18" charset="0"/>
                <a:cs typeface="Times New Roman" pitchFamily="18" charset="0"/>
              </a:rPr>
              <a:t>emphasise</a:t>
            </a:r>
            <a:r>
              <a:rPr lang="en-US" sz="3200" dirty="0">
                <a:solidFill>
                  <a:srgbClr val="002060"/>
                </a:solidFill>
                <a:latin typeface="Times New Roman" pitchFamily="18" charset="0"/>
                <a:cs typeface="Times New Roman" pitchFamily="18" charset="0"/>
              </a:rPr>
              <a:t> honesty in  him/her.</a:t>
            </a:r>
          </a:p>
          <a:p>
            <a:pPr marL="514350" indent="-514350">
              <a:buFont typeface="+mj-lt"/>
              <a:buAutoNum type="alphaLcPeriod"/>
            </a:pPr>
            <a:r>
              <a:rPr lang="en-US" sz="3200" dirty="0">
                <a:solidFill>
                  <a:srgbClr val="002060"/>
                </a:solidFill>
                <a:latin typeface="Times New Roman" pitchFamily="18" charset="0"/>
                <a:cs typeface="Times New Roman" pitchFamily="18" charset="0"/>
              </a:rPr>
              <a:t>make him / her different from others.</a:t>
            </a:r>
          </a:p>
          <a:p>
            <a:pPr marL="514350" indent="-514350">
              <a:buFont typeface="+mj-lt"/>
              <a:buAutoNum type="alphaLcPeriod"/>
            </a:pPr>
            <a:r>
              <a:rPr lang="en-US" sz="3200" dirty="0">
                <a:solidFill>
                  <a:srgbClr val="002060"/>
                </a:solidFill>
                <a:latin typeface="Times New Roman" pitchFamily="18" charset="0"/>
                <a:cs typeface="Times New Roman" pitchFamily="18" charset="0"/>
              </a:rPr>
              <a:t>he / she  gets from their parents.</a:t>
            </a:r>
          </a:p>
        </p:txBody>
      </p:sp>
      <p:pic>
        <p:nvPicPr>
          <p:cNvPr id="6" name="Picture 5" descr="ri 2.png"/>
          <p:cNvPicPr>
            <a:picLocks noChangeAspect="1"/>
          </p:cNvPicPr>
          <p:nvPr/>
        </p:nvPicPr>
        <p:blipFill>
          <a:blip r:embed="rId3"/>
          <a:stretch>
            <a:fillRect/>
          </a:stretch>
        </p:blipFill>
        <p:spPr>
          <a:xfrm>
            <a:off x="2514600" y="2362200"/>
            <a:ext cx="381000" cy="263878"/>
          </a:xfrm>
          <a:prstGeom prst="rect">
            <a:avLst/>
          </a:prstGeom>
        </p:spPr>
      </p:pic>
      <p:pic>
        <p:nvPicPr>
          <p:cNvPr id="7" name="Picture 6" descr="ri si.png"/>
          <p:cNvPicPr>
            <a:picLocks noChangeAspect="1"/>
          </p:cNvPicPr>
          <p:nvPr/>
        </p:nvPicPr>
        <p:blipFill>
          <a:blip r:embed="rId4"/>
          <a:stretch>
            <a:fillRect/>
          </a:stretch>
        </p:blipFill>
        <p:spPr>
          <a:xfrm>
            <a:off x="2514600" y="5638800"/>
            <a:ext cx="533400" cy="339782"/>
          </a:xfrm>
          <a:prstGeom prst="rect">
            <a:avLst/>
          </a:prstGeom>
        </p:spPr>
      </p:pic>
    </p:spTree>
    <p:extLst>
      <p:ext uri="{BB962C8B-B14F-4D97-AF65-F5344CB8AC3E}">
        <p14:creationId xmlns:p14="http://schemas.microsoft.com/office/powerpoint/2010/main" val="3125423696"/>
      </p:ext>
    </p:extLst>
  </p:cSld>
  <p:clrMapOvr>
    <a:masterClrMapping/>
  </p:clrMapOvr>
  <p:transition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diamond(in)">
                                      <p:cBhvr>
                                        <p:cTn id="13" dur="20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linds(horizontal)">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ntr" presetSubtype="16"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diamond(in)">
                                      <p:cBhvr>
                                        <p:cTn id="23" dur="20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checkerboard(across)">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additive="base">
                                        <p:cTn id="33" dur="500" fill="hold"/>
                                        <p:tgtEl>
                                          <p:spTgt spid="7"/>
                                        </p:tgtEl>
                                        <p:attrNameLst>
                                          <p:attrName>ppt_x</p:attrName>
                                        </p:attrNameLst>
                                      </p:cBhvr>
                                      <p:tavLst>
                                        <p:tav tm="0">
                                          <p:val>
                                            <p:strVal val="#ppt_x"/>
                                          </p:val>
                                        </p:tav>
                                        <p:tav tm="100000">
                                          <p:val>
                                            <p:strVal val="#ppt_x"/>
                                          </p:val>
                                        </p:tav>
                                      </p:tavLst>
                                    </p:anim>
                                    <p:anim calcmode="lin" valueType="num">
                                      <p:cBhvr additive="base">
                                        <p:cTn id="3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rapezoid 1"/>
          <p:cNvSpPr/>
          <p:nvPr/>
        </p:nvSpPr>
        <p:spPr>
          <a:xfrm>
            <a:off x="711200" y="663614"/>
            <a:ext cx="10769600" cy="896884"/>
          </a:xfrm>
          <a:prstGeom prst="trapezoid">
            <a:avLst>
              <a:gd name="adj" fmla="val 162313"/>
            </a:avLst>
          </a:prstGeom>
          <a:solidFill>
            <a:schemeClr val="accent6">
              <a:lumMod val="75000"/>
            </a:schemeClr>
          </a:solidFill>
        </p:spPr>
        <p:style>
          <a:lnRef idx="1">
            <a:schemeClr val="dk1"/>
          </a:lnRef>
          <a:fillRef idx="2">
            <a:schemeClr val="dk1"/>
          </a:fillRef>
          <a:effectRef idx="1">
            <a:schemeClr val="dk1"/>
          </a:effectRef>
          <a:fontRef idx="minor">
            <a:schemeClr val="dk1"/>
          </a:fontRef>
        </p:style>
        <p:txBody>
          <a:bodyPr rtlCol="0" anchor="ctr"/>
          <a:lstStyle/>
          <a:p>
            <a:pPr algn="ctr"/>
            <a:r>
              <a:rPr lang="en-US" sz="3678" b="1" dirty="0">
                <a:latin typeface="Book Antiqua" pitchFamily="18" charset="0"/>
              </a:rPr>
              <a:t>Home Work</a:t>
            </a:r>
          </a:p>
        </p:txBody>
      </p:sp>
      <p:sp>
        <p:nvSpPr>
          <p:cNvPr id="3" name="Bevel 2"/>
          <p:cNvSpPr/>
          <p:nvPr/>
        </p:nvSpPr>
        <p:spPr>
          <a:xfrm>
            <a:off x="782917" y="1631576"/>
            <a:ext cx="10769600" cy="4619624"/>
          </a:xfrm>
          <a:prstGeom prst="bevel">
            <a:avLst/>
          </a:prstGeom>
          <a:solidFill>
            <a:schemeClr val="accent4">
              <a:lumMod val="50000"/>
            </a:schemeClr>
          </a:solidFill>
        </p:spPr>
        <p:style>
          <a:lnRef idx="1">
            <a:schemeClr val="dk1"/>
          </a:lnRef>
          <a:fillRef idx="2">
            <a:schemeClr val="dk1"/>
          </a:fillRef>
          <a:effectRef idx="1">
            <a:schemeClr val="dk1"/>
          </a:effectRef>
          <a:fontRef idx="minor">
            <a:schemeClr val="dk1"/>
          </a:fontRef>
        </p:style>
        <p:txBody>
          <a:bodyPr rtlCol="0" anchor="ctr"/>
          <a:lstStyle/>
          <a:p>
            <a:pPr algn="ctr"/>
            <a:endParaRPr lang="en-US" sz="3678" b="1" dirty="0">
              <a:ln w="13462">
                <a:solidFill>
                  <a:srgbClr val="FF0000"/>
                </a:solidFill>
                <a:prstDash val="solid"/>
              </a:ln>
              <a:solidFill>
                <a:schemeClr val="tx1">
                  <a:lumMod val="85000"/>
                  <a:lumOff val="15000"/>
                </a:schemeClr>
              </a:solidFill>
              <a:effectLst>
                <a:outerShdw dist="38100" dir="2700000" algn="bl" rotWithShape="0">
                  <a:schemeClr val="accent5"/>
                </a:outerShdw>
              </a:effectLst>
              <a:latin typeface="Book Antiqua" pitchFamily="18" charset="0"/>
            </a:endParaRPr>
          </a:p>
          <a:p>
            <a:pPr algn="ctr"/>
            <a:endParaRPr lang="en-US" sz="3678" b="1" dirty="0">
              <a:ln w="13462">
                <a:solidFill>
                  <a:srgbClr val="FF0000"/>
                </a:solidFill>
                <a:prstDash val="solid"/>
              </a:ln>
              <a:solidFill>
                <a:schemeClr val="tx1">
                  <a:lumMod val="85000"/>
                  <a:lumOff val="15000"/>
                </a:schemeClr>
              </a:solidFill>
              <a:effectLst>
                <a:outerShdw dist="38100" dir="2700000" algn="bl" rotWithShape="0">
                  <a:schemeClr val="accent5"/>
                </a:outerShdw>
              </a:effectLst>
              <a:latin typeface="Book Antiqua" pitchFamily="18" charset="0"/>
            </a:endParaRPr>
          </a:p>
          <a:p>
            <a:pPr algn="ctr"/>
            <a:endParaRPr lang="en-US" sz="3678" b="1" dirty="0">
              <a:ln w="13462">
                <a:solidFill>
                  <a:srgbClr val="FF0000"/>
                </a:solidFill>
                <a:prstDash val="solid"/>
              </a:ln>
              <a:solidFill>
                <a:schemeClr val="tx1">
                  <a:lumMod val="85000"/>
                  <a:lumOff val="15000"/>
                </a:schemeClr>
              </a:solidFill>
              <a:effectLst>
                <a:outerShdw dist="38100" dir="2700000" algn="bl" rotWithShape="0">
                  <a:schemeClr val="accent5"/>
                </a:outerShdw>
              </a:effectLst>
              <a:latin typeface="Book Antiqua" pitchFamily="18" charset="0"/>
            </a:endParaRPr>
          </a:p>
          <a:p>
            <a:pPr algn="ct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Write a paragraph about how tolerate or intolerant you are towards your family members.</a:t>
            </a:r>
          </a:p>
        </p:txBody>
      </p:sp>
      <p:pic>
        <p:nvPicPr>
          <p:cNvPr id="4" name="Picture 3" descr="Home.jpg"/>
          <p:cNvPicPr>
            <a:picLocks noChangeAspect="1"/>
          </p:cNvPicPr>
          <p:nvPr/>
        </p:nvPicPr>
        <p:blipFill>
          <a:blip r:embed="rId4"/>
          <a:stretch>
            <a:fillRect/>
          </a:stretch>
        </p:blipFill>
        <p:spPr>
          <a:xfrm>
            <a:off x="4338919" y="2277036"/>
            <a:ext cx="3065929" cy="169128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402978501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advTm="0">
        <p15:prstTrans prst="fallOve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ppt_x</p:attrName>
                                        </p:attrNameLst>
                                      </p:cBhvr>
                                      <p:tavLst>
                                        <p:tav tm="0">
                                          <p:val>
                                            <p:strVal val="#ppt_x-.2"/>
                                          </p:val>
                                        </p:tav>
                                        <p:tav tm="100000">
                                          <p:val>
                                            <p:strVal val="#ppt_x"/>
                                          </p:val>
                                        </p:tav>
                                      </p:tavLst>
                                    </p:anim>
                                    <p:anim calcmode="lin" valueType="num">
                                      <p:cBhvr>
                                        <p:cTn id="22"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23" dur="10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34" presetClass="emph" presetSubtype="0" fill="hold" nodeType="clickEffect">
                                  <p:stCondLst>
                                    <p:cond delay="0"/>
                                  </p:stCondLst>
                                  <p:iterate type="lt">
                                    <p:tmPct val="10000"/>
                                  </p:iterate>
                                  <p:childTnLst>
                                    <p:animMotion origin="layout" path="M 0.0 0.0 L 0.0 -0.07213" pathEditMode="relative" ptsTypes="">
                                      <p:cBhvr>
                                        <p:cTn id="27" dur="250" accel="50000" decel="50000" autoRev="1" fill="hold">
                                          <p:stCondLst>
                                            <p:cond delay="0"/>
                                          </p:stCondLst>
                                        </p:cTn>
                                        <p:tgtEl>
                                          <p:spTgt spid="3">
                                            <p:txEl>
                                              <p:charRg st="3" end="91"/>
                                            </p:txEl>
                                          </p:spTgt>
                                        </p:tgtEl>
                                        <p:attrNameLst>
                                          <p:attrName>ppt_x</p:attrName>
                                          <p:attrName>ppt_y</p:attrName>
                                        </p:attrNameLst>
                                      </p:cBhvr>
                                    </p:animMotion>
                                    <p:animRot by="1500000">
                                      <p:cBhvr>
                                        <p:cTn id="28" dur="125" fill="hold">
                                          <p:stCondLst>
                                            <p:cond delay="0"/>
                                          </p:stCondLst>
                                        </p:cTn>
                                        <p:tgtEl>
                                          <p:spTgt spid="3">
                                            <p:txEl>
                                              <p:charRg st="3" end="91"/>
                                            </p:txEl>
                                          </p:spTgt>
                                        </p:tgtEl>
                                        <p:attrNameLst>
                                          <p:attrName>r</p:attrName>
                                        </p:attrNameLst>
                                      </p:cBhvr>
                                    </p:animRot>
                                    <p:animRot by="-1500000">
                                      <p:cBhvr>
                                        <p:cTn id="29" dur="125" fill="hold">
                                          <p:stCondLst>
                                            <p:cond delay="125"/>
                                          </p:stCondLst>
                                        </p:cTn>
                                        <p:tgtEl>
                                          <p:spTgt spid="3">
                                            <p:txEl>
                                              <p:charRg st="3" end="91"/>
                                            </p:txEl>
                                          </p:spTgt>
                                        </p:tgtEl>
                                        <p:attrNameLst>
                                          <p:attrName>r</p:attrName>
                                        </p:attrNameLst>
                                      </p:cBhvr>
                                    </p:animRot>
                                    <p:animRot by="-1500000">
                                      <p:cBhvr>
                                        <p:cTn id="30" dur="125" fill="hold">
                                          <p:stCondLst>
                                            <p:cond delay="250"/>
                                          </p:stCondLst>
                                        </p:cTn>
                                        <p:tgtEl>
                                          <p:spTgt spid="3">
                                            <p:txEl>
                                              <p:charRg st="3" end="91"/>
                                            </p:txEl>
                                          </p:spTgt>
                                        </p:tgtEl>
                                        <p:attrNameLst>
                                          <p:attrName>r</p:attrName>
                                        </p:attrNameLst>
                                      </p:cBhvr>
                                    </p:animRot>
                                    <p:animRot by="1500000">
                                      <p:cBhvr>
                                        <p:cTn id="31" dur="125" fill="hold">
                                          <p:stCondLst>
                                            <p:cond delay="375"/>
                                          </p:stCondLst>
                                        </p:cTn>
                                        <p:tgtEl>
                                          <p:spTgt spid="3">
                                            <p:txEl>
                                              <p:charRg st="3" end="91"/>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Rectangle 2"/>
          <p:cNvSpPr/>
          <p:nvPr/>
        </p:nvSpPr>
        <p:spPr>
          <a:xfrm>
            <a:off x="1371600" y="29176"/>
            <a:ext cx="9144000" cy="923330"/>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NikoshBAN" panose="02000000000000000000" pitchFamily="2" charset="0"/>
                <a:cs typeface="NikoshBAN" panose="02000000000000000000" pitchFamily="2" charset="0"/>
              </a:rPr>
              <a:t> teacher </a:t>
            </a:r>
            <a:r>
              <a:rPr lang="en-US" sz="5400" b="1" cap="all" dirty="0">
                <a:ln w="0"/>
                <a:solidFill>
                  <a:srgbClr val="002060"/>
                </a:solidFill>
                <a:effectLst>
                  <a:reflection blurRad="12700" stA="50000" endPos="50000" dist="5000" dir="5400000" sy="-100000" rotWithShape="0"/>
                </a:effectLst>
                <a:latin typeface="NikoshBAN" panose="02000000000000000000" pitchFamily="2" charset="0"/>
                <a:cs typeface="NikoshBAN" panose="02000000000000000000" pitchFamily="2" charset="0"/>
              </a:rPr>
              <a:t>IDENTITY</a:t>
            </a:r>
          </a:p>
        </p:txBody>
      </p:sp>
      <p:sp>
        <p:nvSpPr>
          <p:cNvPr id="13" name="TextBox 12"/>
          <p:cNvSpPr txBox="1"/>
          <p:nvPr/>
        </p:nvSpPr>
        <p:spPr>
          <a:xfrm>
            <a:off x="6470713" y="6167405"/>
            <a:ext cx="4152900" cy="646331"/>
          </a:xfrm>
          <a:prstGeom prst="rect">
            <a:avLst/>
          </a:prstGeom>
          <a:noFill/>
        </p:spPr>
        <p:txBody>
          <a:bodyPr wrap="square" rtlCol="0">
            <a:spAutoFit/>
          </a:bodyPr>
          <a:lstStyle/>
          <a:p>
            <a:pPr algn="ctr"/>
            <a:endParaRPr lang="en-US" sz="3600" b="1" i="1" dirty="0">
              <a:latin typeface="Times New Roman" panose="02020603050405020304" pitchFamily="18" charset="0"/>
              <a:cs typeface="Times New Roman" panose="02020603050405020304" pitchFamily="18" charset="0"/>
            </a:endParaRPr>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2157" y="1230425"/>
            <a:ext cx="2562886" cy="2502451"/>
          </a:xfrm>
          <a:prstGeom prst="ellipse">
            <a:avLst/>
          </a:prstGeom>
          <a:ln w="190500" cap="rnd">
            <a:solidFill>
              <a:srgbClr val="FF0000"/>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relaxedInset"/>
            <a:extrusionClr>
              <a:srgbClr val="000000"/>
            </a:extrusionClr>
          </a:sp3d>
        </p:spPr>
      </p:pic>
      <p:sp>
        <p:nvSpPr>
          <p:cNvPr id="2" name="TextBox 1"/>
          <p:cNvSpPr txBox="1"/>
          <p:nvPr/>
        </p:nvSpPr>
        <p:spPr>
          <a:xfrm>
            <a:off x="2956264" y="4136994"/>
            <a:ext cx="6350296" cy="2185214"/>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n-GB" sz="3200" b="1" dirty="0">
                <a:ln w="22225">
                  <a:solidFill>
                    <a:schemeClr val="accent2"/>
                  </a:solidFill>
                  <a:prstDash val="solid"/>
                </a:ln>
                <a:solidFill>
                  <a:schemeClr val="accent2">
                    <a:lumMod val="40000"/>
                    <a:lumOff val="60000"/>
                  </a:schemeClr>
                </a:solidFill>
              </a:rPr>
              <a:t> Muhammad Ahsan Habib</a:t>
            </a:r>
            <a:endParaRPr lang="bn-BD" sz="3200" b="1" dirty="0">
              <a:ln w="22225">
                <a:solidFill>
                  <a:schemeClr val="accent2"/>
                </a:solidFill>
                <a:prstDash val="solid"/>
              </a:ln>
              <a:solidFill>
                <a:schemeClr val="accent2">
                  <a:lumMod val="40000"/>
                  <a:lumOff val="60000"/>
                </a:schemeClr>
              </a:solidFill>
            </a:endParaRPr>
          </a:p>
          <a:p>
            <a:pPr algn="ctr"/>
            <a:r>
              <a:rPr lang="bn-BD" sz="2000" b="1" dirty="0"/>
              <a:t>          </a:t>
            </a:r>
            <a:r>
              <a:rPr lang="en-GB" sz="2000" b="1" dirty="0">
                <a:ln w="13462">
                  <a:solidFill>
                    <a:srgbClr val="FF0000"/>
                  </a:solidFill>
                  <a:prstDash val="solid"/>
                </a:ln>
                <a:solidFill>
                  <a:schemeClr val="tx1">
                    <a:lumMod val="85000"/>
                    <a:lumOff val="15000"/>
                  </a:schemeClr>
                </a:solidFill>
                <a:effectLst>
                  <a:outerShdw dist="38100" dir="2700000" algn="bl" rotWithShape="0">
                    <a:schemeClr val="accent5"/>
                  </a:outerShdw>
                </a:effectLst>
              </a:rPr>
              <a:t>Assistant Teacher</a:t>
            </a:r>
            <a:endParaRPr lang="bn-BD" sz="2000" b="1" dirty="0">
              <a:ln w="13462">
                <a:solidFill>
                  <a:srgbClr val="FF0000"/>
                </a:solidFill>
                <a:prstDash val="solid"/>
              </a:ln>
              <a:solidFill>
                <a:schemeClr val="tx1">
                  <a:lumMod val="85000"/>
                  <a:lumOff val="15000"/>
                </a:schemeClr>
              </a:solidFill>
              <a:effectLst>
                <a:outerShdw dist="38100" dir="2700000" algn="bl" rotWithShape="0">
                  <a:schemeClr val="accent5"/>
                </a:outerShdw>
              </a:effectLst>
            </a:endParaRPr>
          </a:p>
          <a:p>
            <a:pPr algn="ctr"/>
            <a:r>
              <a:rPr lang="en-GB" sz="2400" dirty="0" err="1">
                <a:ln w="0">
                  <a:solidFill>
                    <a:srgbClr val="FF0000"/>
                  </a:solidFill>
                </a:ln>
                <a:effectLst>
                  <a:outerShdw blurRad="38100" dist="19050" dir="2700000" algn="tl" rotWithShape="0">
                    <a:schemeClr val="dk1">
                      <a:alpha val="40000"/>
                    </a:schemeClr>
                  </a:outerShdw>
                </a:effectLst>
              </a:rPr>
              <a:t>Mohsenuddin</a:t>
            </a:r>
            <a:r>
              <a:rPr lang="en-GB" sz="2400" dirty="0">
                <a:ln w="0">
                  <a:solidFill>
                    <a:srgbClr val="FF0000"/>
                  </a:solidFill>
                </a:ln>
                <a:effectLst>
                  <a:outerShdw blurRad="38100" dist="19050" dir="2700000" algn="tl" rotWithShape="0">
                    <a:schemeClr val="dk1">
                      <a:alpha val="40000"/>
                    </a:schemeClr>
                  </a:outerShdw>
                </a:effectLst>
              </a:rPr>
              <a:t> </a:t>
            </a:r>
            <a:r>
              <a:rPr lang="en-GB" sz="2400" dirty="0" err="1">
                <a:ln w="0">
                  <a:solidFill>
                    <a:srgbClr val="FF0000"/>
                  </a:solidFill>
                </a:ln>
                <a:effectLst>
                  <a:outerShdw blurRad="38100" dist="19050" dir="2700000" algn="tl" rotWithShape="0">
                    <a:schemeClr val="dk1">
                      <a:alpha val="40000"/>
                    </a:schemeClr>
                  </a:outerShdw>
                </a:effectLst>
              </a:rPr>
              <a:t>Nuria</a:t>
            </a:r>
            <a:r>
              <a:rPr lang="en-GB" sz="2400" dirty="0">
                <a:ln w="0">
                  <a:solidFill>
                    <a:srgbClr val="FF0000"/>
                  </a:solidFill>
                </a:ln>
                <a:effectLst>
                  <a:outerShdw blurRad="38100" dist="19050" dir="2700000" algn="tl" rotWithShape="0">
                    <a:schemeClr val="dk1">
                      <a:alpha val="40000"/>
                    </a:schemeClr>
                  </a:outerShdw>
                </a:effectLst>
              </a:rPr>
              <a:t> </a:t>
            </a:r>
            <a:r>
              <a:rPr lang="en-GB" sz="2400" dirty="0" err="1">
                <a:ln w="0">
                  <a:solidFill>
                    <a:srgbClr val="FF0000"/>
                  </a:solidFill>
                </a:ln>
                <a:effectLst>
                  <a:outerShdw blurRad="38100" dist="19050" dir="2700000" algn="tl" rotWithShape="0">
                    <a:schemeClr val="dk1">
                      <a:alpha val="40000"/>
                    </a:schemeClr>
                  </a:outerShdw>
                </a:effectLst>
              </a:rPr>
              <a:t>Fazil</a:t>
            </a:r>
            <a:r>
              <a:rPr lang="en-GB" sz="2400" dirty="0">
                <a:ln w="0">
                  <a:solidFill>
                    <a:srgbClr val="FF0000"/>
                  </a:solidFill>
                </a:ln>
                <a:effectLst>
                  <a:outerShdw blurRad="38100" dist="19050" dir="2700000" algn="tl" rotWithShape="0">
                    <a:schemeClr val="dk1">
                      <a:alpha val="40000"/>
                    </a:schemeClr>
                  </a:outerShdw>
                </a:effectLst>
              </a:rPr>
              <a:t> (Degree) Madrasah</a:t>
            </a:r>
            <a:endParaRPr lang="bn-BD" sz="2400" dirty="0">
              <a:ln w="0">
                <a:solidFill>
                  <a:srgbClr val="FF0000"/>
                </a:solidFill>
              </a:ln>
              <a:effectLst>
                <a:outerShdw blurRad="38100" dist="19050" dir="2700000" algn="tl" rotWithShape="0">
                  <a:schemeClr val="dk1">
                    <a:alpha val="40000"/>
                  </a:schemeClr>
                </a:outerShdw>
              </a:effectLst>
            </a:endParaRPr>
          </a:p>
          <a:p>
            <a:pPr algn="ctr"/>
            <a:r>
              <a:rPr lang="en-GB" sz="2000" b="1" dirty="0" err="1">
                <a:solidFill>
                  <a:schemeClr val="accent2">
                    <a:lumMod val="75000"/>
                  </a:schemeClr>
                </a:solidFill>
              </a:rPr>
              <a:t>Bauphal</a:t>
            </a:r>
            <a:r>
              <a:rPr lang="en-GB" sz="2000" b="1" dirty="0">
                <a:solidFill>
                  <a:schemeClr val="accent2">
                    <a:lumMod val="75000"/>
                  </a:schemeClr>
                </a:solidFill>
              </a:rPr>
              <a:t>, </a:t>
            </a:r>
            <a:r>
              <a:rPr lang="en-GB" sz="2000" b="1" dirty="0" err="1">
                <a:solidFill>
                  <a:schemeClr val="accent2">
                    <a:lumMod val="75000"/>
                  </a:schemeClr>
                </a:solidFill>
              </a:rPr>
              <a:t>Patuakhali</a:t>
            </a:r>
            <a:endParaRPr lang="bn-BD" sz="2000" b="1" dirty="0">
              <a:solidFill>
                <a:schemeClr val="accent2">
                  <a:lumMod val="75000"/>
                </a:schemeClr>
              </a:solidFill>
            </a:endParaRPr>
          </a:p>
          <a:p>
            <a:pPr algn="ctr"/>
            <a:r>
              <a:rPr lang="en-GB" sz="2000" b="1" spc="50" dirty="0">
                <a:ln w="9525" cmpd="sng">
                  <a:solidFill>
                    <a:srgbClr val="FF0000"/>
                  </a:solidFill>
                  <a:prstDash val="solid"/>
                </a:ln>
                <a:solidFill>
                  <a:srgbClr val="70AD47">
                    <a:tint val="1000"/>
                  </a:srgbClr>
                </a:solidFill>
                <a:effectLst>
                  <a:glow rad="38100">
                    <a:schemeClr val="accent1">
                      <a:alpha val="40000"/>
                    </a:schemeClr>
                  </a:glow>
                </a:effectLst>
              </a:rPr>
              <a:t>Mobile-01754755169</a:t>
            </a:r>
          </a:p>
          <a:p>
            <a:pPr algn="ctr"/>
            <a:r>
              <a:rPr lang="en-GB" sz="2000" b="1" dirty="0">
                <a:ln w="12700">
                  <a:solidFill>
                    <a:srgbClr val="FF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E-mail- ahsanhabib251281@gmail.com</a:t>
            </a:r>
          </a:p>
        </p:txBody>
      </p:sp>
    </p:spTree>
    <p:extLst>
      <p:ext uri="{BB962C8B-B14F-4D97-AF65-F5344CB8AC3E}">
        <p14:creationId xmlns:p14="http://schemas.microsoft.com/office/powerpoint/2010/main" val="366441793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advTm="0">
        <p15:prstTrans prst="curtains"/>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mph" presetSubtype="0" fill="hold" nodeType="clickEffect">
                                  <p:stCondLst>
                                    <p:cond delay="0"/>
                                  </p:stCondLst>
                                  <p:childTnLst>
                                    <p:animScale>
                                      <p:cBhvr>
                                        <p:cTn id="13" dur="2000" fill="hold"/>
                                        <p:tgtEl>
                                          <p:spTgt spid="15"/>
                                        </p:tgtEl>
                                      </p:cBhvr>
                                      <p:by x="150000" y="150000"/>
                                    </p:animScale>
                                  </p:childTnLst>
                                </p:cTn>
                              </p:par>
                            </p:childTnLst>
                          </p:cTn>
                        </p:par>
                      </p:childTnLst>
                    </p:cTn>
                  </p:par>
                  <p:par>
                    <p:cTn id="14" fill="hold">
                      <p:stCondLst>
                        <p:cond delay="indefinite"/>
                      </p:stCondLst>
                      <p:childTnLst>
                        <p:par>
                          <p:cTn id="15" fill="hold">
                            <p:stCondLst>
                              <p:cond delay="0"/>
                            </p:stCondLst>
                            <p:childTnLst>
                              <p:par>
                                <p:cTn id="16" presetID="34" presetClass="emph" presetSubtype="0" fill="hold" grpId="0" nodeType="clickEffect">
                                  <p:stCondLst>
                                    <p:cond delay="0"/>
                                  </p:stCondLst>
                                  <p:iterate type="lt">
                                    <p:tmPct val="10000"/>
                                  </p:iterate>
                                  <p:childTnLst>
                                    <p:animMotion origin="layout" path="M 0.0 0.0 L 0.0 -0.07213" pathEditMode="relative" ptsTypes="">
                                      <p:cBhvr>
                                        <p:cTn id="17" dur="250" accel="50000" decel="50000" autoRev="1" fill="hold">
                                          <p:stCondLst>
                                            <p:cond delay="0"/>
                                          </p:stCondLst>
                                        </p:cTn>
                                        <p:tgtEl>
                                          <p:spTgt spid="2"/>
                                        </p:tgtEl>
                                        <p:attrNameLst>
                                          <p:attrName>ppt_x</p:attrName>
                                          <p:attrName>ppt_y</p:attrName>
                                        </p:attrNameLst>
                                      </p:cBhvr>
                                    </p:animMotion>
                                    <p:animRot by="1500000">
                                      <p:cBhvr>
                                        <p:cTn id="18" dur="125" fill="hold">
                                          <p:stCondLst>
                                            <p:cond delay="0"/>
                                          </p:stCondLst>
                                        </p:cTn>
                                        <p:tgtEl>
                                          <p:spTgt spid="2"/>
                                        </p:tgtEl>
                                        <p:attrNameLst>
                                          <p:attrName>r</p:attrName>
                                        </p:attrNameLst>
                                      </p:cBhvr>
                                    </p:animRot>
                                    <p:animRot by="-1500000">
                                      <p:cBhvr>
                                        <p:cTn id="19" dur="125" fill="hold">
                                          <p:stCondLst>
                                            <p:cond delay="125"/>
                                          </p:stCondLst>
                                        </p:cTn>
                                        <p:tgtEl>
                                          <p:spTgt spid="2"/>
                                        </p:tgtEl>
                                        <p:attrNameLst>
                                          <p:attrName>r</p:attrName>
                                        </p:attrNameLst>
                                      </p:cBhvr>
                                    </p:animRot>
                                    <p:animRot by="-1500000">
                                      <p:cBhvr>
                                        <p:cTn id="20" dur="125" fill="hold">
                                          <p:stCondLst>
                                            <p:cond delay="250"/>
                                          </p:stCondLst>
                                        </p:cTn>
                                        <p:tgtEl>
                                          <p:spTgt spid="2"/>
                                        </p:tgtEl>
                                        <p:attrNameLst>
                                          <p:attrName>r</p:attrName>
                                        </p:attrNameLst>
                                      </p:cBhvr>
                                    </p:animRot>
                                    <p:animRot by="1500000">
                                      <p:cBhvr>
                                        <p:cTn id="21" dur="125" fill="hold">
                                          <p:stCondLst>
                                            <p:cond delay="375"/>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oundRect">
            <a:avLst>
              <a:gd name="adj" fmla="val 16667"/>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4" name="Rectangle 3"/>
          <p:cNvSpPr/>
          <p:nvPr/>
        </p:nvSpPr>
        <p:spPr>
          <a:xfrm>
            <a:off x="1104392" y="572894"/>
            <a:ext cx="9133840" cy="4300582"/>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3">
            <a:schemeClr val="lt1"/>
          </a:lnRef>
          <a:fillRef idx="1">
            <a:schemeClr val="accent1"/>
          </a:fillRef>
          <a:effectRef idx="1">
            <a:schemeClr val="accent1"/>
          </a:effectRef>
          <a:fontRef idx="minor">
            <a:schemeClr val="lt1"/>
          </a:fontRef>
        </p:style>
        <p:txBody>
          <a:bodyPr wrap="square" lIns="98469" tIns="49235" rIns="98469" bIns="49235">
            <a:spAutoFit/>
          </a:bodyPr>
          <a:lstStyle/>
          <a:p>
            <a:pPr algn="ctr"/>
            <a:r>
              <a:rPr lang="en-US" sz="7100" b="1" dirty="0">
                <a:ln w="9525">
                  <a:solidFill>
                    <a:srgbClr val="FF0000"/>
                  </a:solidFill>
                  <a:prstDash val="solid"/>
                </a:ln>
                <a:solidFill>
                  <a:schemeClr val="tx1"/>
                </a:solidFill>
                <a:effectLst>
                  <a:outerShdw blurRad="12700" dist="38100" dir="2700000" algn="tl" rotWithShape="0">
                    <a:schemeClr val="bg1">
                      <a:lumMod val="50000"/>
                    </a:schemeClr>
                  </a:outerShdw>
                </a:effectLst>
              </a:rPr>
              <a:t>THANK YOU FOR </a:t>
            </a:r>
            <a:endParaRPr lang="bn-BD" sz="7100" b="1" dirty="0">
              <a:ln w="9525">
                <a:solidFill>
                  <a:srgbClr val="FF0000"/>
                </a:solidFill>
                <a:prstDash val="solid"/>
              </a:ln>
              <a:solidFill>
                <a:schemeClr val="tx1"/>
              </a:solidFill>
              <a:effectLst>
                <a:outerShdw blurRad="12700" dist="38100" dir="2700000" algn="tl" rotWithShape="0">
                  <a:schemeClr val="bg1">
                    <a:lumMod val="50000"/>
                  </a:schemeClr>
                </a:outerShdw>
              </a:effectLst>
            </a:endParaRPr>
          </a:p>
          <a:p>
            <a:pPr algn="ctr"/>
            <a:r>
              <a:rPr lang="en-US" sz="7100" b="1" dirty="0">
                <a:ln w="6600">
                  <a:solidFill>
                    <a:schemeClr val="accent2"/>
                  </a:solidFill>
                  <a:prstDash val="solid"/>
                </a:ln>
                <a:solidFill>
                  <a:srgbClr val="FFFFFF"/>
                </a:solidFill>
                <a:effectLst>
                  <a:outerShdw dist="38100" dir="2700000" algn="tl" rotWithShape="0">
                    <a:schemeClr val="accent2"/>
                  </a:outerShdw>
                </a:effectLst>
              </a:rPr>
              <a:t>YOUR ATTENTION</a:t>
            </a:r>
          </a:p>
          <a:p>
            <a:pPr algn="ctr"/>
            <a:r>
              <a:rPr lang="en-US" sz="71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GOOD BYE</a:t>
            </a:r>
            <a:endParaRPr lang="bn-BD" sz="71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a:p>
            <a:pPr algn="ctr"/>
            <a:r>
              <a:rPr lang="en-US" sz="6000" b="1" dirty="0">
                <a:solidFill>
                  <a:srgbClr val="002060"/>
                </a:solidFill>
                <a:effectLst>
                  <a:outerShdw blurRad="38100" dist="38100" dir="2700000" algn="tl">
                    <a:srgbClr val="000000">
                      <a:alpha val="43137"/>
                    </a:srgbClr>
                  </a:outerShdw>
                </a:effectLst>
              </a:rPr>
              <a:t>(May </a:t>
            </a:r>
            <a:r>
              <a:rPr lang="en-US" sz="6000" b="1" dirty="0" err="1">
                <a:solidFill>
                  <a:srgbClr val="002060"/>
                </a:solidFill>
                <a:effectLst>
                  <a:outerShdw blurRad="38100" dist="38100" dir="2700000" algn="tl">
                    <a:srgbClr val="000000">
                      <a:alpha val="43137"/>
                    </a:srgbClr>
                  </a:outerShdw>
                </a:effectLst>
              </a:rPr>
              <a:t>allah</a:t>
            </a:r>
            <a:r>
              <a:rPr lang="en-US" sz="6000" b="1" dirty="0">
                <a:solidFill>
                  <a:srgbClr val="002060"/>
                </a:solidFill>
                <a:effectLst>
                  <a:outerShdw blurRad="38100" dist="38100" dir="2700000" algn="tl">
                    <a:srgbClr val="000000">
                      <a:alpha val="43137"/>
                    </a:srgbClr>
                  </a:outerShdw>
                </a:effectLst>
              </a:rPr>
              <a:t> bless you)</a:t>
            </a:r>
            <a:endParaRPr lang="en-GB" sz="6000" b="1" dirty="0">
              <a:solidFill>
                <a:srgbClr val="002060"/>
              </a:solidFill>
              <a:effectLst>
                <a:outerShdw blurRad="38100" dist="38100" dir="2700000" algn="tl">
                  <a:srgbClr val="000000">
                    <a:alpha val="43137"/>
                  </a:srgbClr>
                </a:outerShdw>
              </a:effectLst>
            </a:endParaRPr>
          </a:p>
        </p:txBody>
      </p:sp>
      <p:pic>
        <p:nvPicPr>
          <p:cNvPr id="5" name="Picture 4" descr="Thank.jpg"/>
          <p:cNvPicPr>
            <a:picLocks noChangeAspect="1"/>
          </p:cNvPicPr>
          <p:nvPr/>
        </p:nvPicPr>
        <p:blipFill>
          <a:blip r:embed="rId4"/>
          <a:stretch>
            <a:fillRect/>
          </a:stretch>
        </p:blipFill>
        <p:spPr>
          <a:xfrm>
            <a:off x="4261104" y="4764024"/>
            <a:ext cx="3097276" cy="183198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660411762"/>
      </p:ext>
    </p:extLst>
  </p:cSld>
  <p:clrMapOvr>
    <a:masterClrMapping/>
  </p:clrMapOvr>
  <mc:AlternateContent xmlns:mc="http://schemas.openxmlformats.org/markup-compatibility/2006">
    <mc:Choice xmlns:p14="http://schemas.microsoft.com/office/powerpoint/2010/main" Requires="p14">
      <p:transition spd="slow" p14:dur="1600" advTm="0">
        <p14:prism isContent="1" isInverted="1"/>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2"/>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nodeType="clickEffect">
                                  <p:stCondLst>
                                    <p:cond delay="0"/>
                                  </p:stCondLst>
                                  <p:childTnLst>
                                    <p:animScale>
                                      <p:cBhvr>
                                        <p:cTn id="10" dur="2000" fill="hold"/>
                                        <p:tgtEl>
                                          <p:spTgt spid="4">
                                            <p:txEl>
                                              <p:pRg st="0" end="0"/>
                                            </p:txEl>
                                          </p:spTgt>
                                        </p:tgtEl>
                                      </p:cBhvr>
                                      <p:by x="150000" y="150000"/>
                                    </p:animScale>
                                  </p:childTnLst>
                                </p:cTn>
                              </p:par>
                            </p:childTnLst>
                          </p:cTn>
                        </p:par>
                      </p:childTnLst>
                    </p:cTn>
                  </p:par>
                  <p:par>
                    <p:cTn id="11" fill="hold">
                      <p:stCondLst>
                        <p:cond delay="indefinite"/>
                      </p:stCondLst>
                      <p:childTnLst>
                        <p:par>
                          <p:cTn id="12" fill="hold">
                            <p:stCondLst>
                              <p:cond delay="0"/>
                            </p:stCondLst>
                            <p:childTnLst>
                              <p:par>
                                <p:cTn id="13" presetID="6" presetClass="emph" presetSubtype="0" fill="hold" nodeType="clickEffect">
                                  <p:stCondLst>
                                    <p:cond delay="0"/>
                                  </p:stCondLst>
                                  <p:childTnLst>
                                    <p:animScale>
                                      <p:cBhvr>
                                        <p:cTn id="14" dur="2000" fill="hold"/>
                                        <p:tgtEl>
                                          <p:spTgt spid="4">
                                            <p:txEl>
                                              <p:pRg st="1" end="1"/>
                                            </p:txEl>
                                          </p:spTgt>
                                        </p:tgtEl>
                                      </p:cBhvr>
                                      <p:by x="150000" y="150000"/>
                                    </p:animScale>
                                  </p:childTnLst>
                                </p:cTn>
                              </p:par>
                            </p:childTnLst>
                          </p:cTn>
                        </p:par>
                      </p:childTnLst>
                    </p:cTn>
                  </p:par>
                  <p:par>
                    <p:cTn id="15" fill="hold">
                      <p:stCondLst>
                        <p:cond delay="indefinite"/>
                      </p:stCondLst>
                      <p:childTnLst>
                        <p:par>
                          <p:cTn id="16" fill="hold">
                            <p:stCondLst>
                              <p:cond delay="0"/>
                            </p:stCondLst>
                            <p:childTnLst>
                              <p:par>
                                <p:cTn id="17" presetID="6" presetClass="emph" presetSubtype="0" fill="hold" nodeType="clickEffect">
                                  <p:stCondLst>
                                    <p:cond delay="0"/>
                                  </p:stCondLst>
                                  <p:childTnLst>
                                    <p:animScale>
                                      <p:cBhvr>
                                        <p:cTn id="18" dur="2000" fill="hold"/>
                                        <p:tgtEl>
                                          <p:spTgt spid="4">
                                            <p:txEl>
                                              <p:pRg st="2" end="2"/>
                                            </p:txEl>
                                          </p:spTgt>
                                        </p:tgtEl>
                                      </p:cBhvr>
                                      <p:by x="150000" y="150000"/>
                                    </p:animScale>
                                  </p:childTnLst>
                                </p:cTn>
                              </p:par>
                            </p:childTnLst>
                          </p:cTn>
                        </p:par>
                      </p:childTnLst>
                    </p:cTn>
                  </p:par>
                  <p:par>
                    <p:cTn id="19" fill="hold">
                      <p:stCondLst>
                        <p:cond delay="indefinite"/>
                      </p:stCondLst>
                      <p:childTnLst>
                        <p:par>
                          <p:cTn id="20" fill="hold">
                            <p:stCondLst>
                              <p:cond delay="0"/>
                            </p:stCondLst>
                            <p:childTnLst>
                              <p:par>
                                <p:cTn id="21" presetID="6" presetClass="emph" presetSubtype="0" fill="hold" nodeType="clickEffect">
                                  <p:stCondLst>
                                    <p:cond delay="0"/>
                                  </p:stCondLst>
                                  <p:childTnLst>
                                    <p:animScale>
                                      <p:cBhvr>
                                        <p:cTn id="22" dur="2000" fill="hold"/>
                                        <p:tgtEl>
                                          <p:spTgt spid="4">
                                            <p:txEl>
                                              <p:pRg st="3" end="3"/>
                                            </p:txEl>
                                          </p:spTgt>
                                        </p:tgtEl>
                                      </p:cBhvr>
                                      <p:by x="150000" y="150000"/>
                                    </p:animScale>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2000" fill="hold"/>
                                        <p:tgtEl>
                                          <p:spTgt spid="5"/>
                                        </p:tgtEl>
                                        <p:attrNameLst>
                                          <p:attrName>ppt_w</p:attrName>
                                        </p:attrNameLst>
                                      </p:cBhvr>
                                      <p:tavLst>
                                        <p:tav tm="0">
                                          <p:val>
                                            <p:fltVal val="0"/>
                                          </p:val>
                                        </p:tav>
                                        <p:tav tm="100000">
                                          <p:val>
                                            <p:strVal val="#ppt_w"/>
                                          </p:val>
                                        </p:tav>
                                      </p:tavLst>
                                    </p:anim>
                                    <p:anim calcmode="lin" valueType="num">
                                      <p:cBhvr>
                                        <p:cTn id="28" dur="2000" fill="hold"/>
                                        <p:tgtEl>
                                          <p:spTgt spid="5"/>
                                        </p:tgtEl>
                                        <p:attrNameLst>
                                          <p:attrName>ppt_h</p:attrName>
                                        </p:attrNameLst>
                                      </p:cBhvr>
                                      <p:tavLst>
                                        <p:tav tm="0">
                                          <p:val>
                                            <p:fltVal val="0"/>
                                          </p:val>
                                        </p:tav>
                                        <p:tav tm="100000">
                                          <p:val>
                                            <p:strVal val="#ppt_h"/>
                                          </p:val>
                                        </p:tav>
                                      </p:tavLst>
                                    </p:anim>
                                    <p:animEffect transition="in" filter="fade">
                                      <p:cBhvr>
                                        <p:cTn id="29"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3" name="Rectangle 2"/>
          <p:cNvSpPr/>
          <p:nvPr/>
        </p:nvSpPr>
        <p:spPr>
          <a:xfrm>
            <a:off x="1398233" y="357650"/>
            <a:ext cx="9144000" cy="923330"/>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NikoshBAN" panose="02000000000000000000" pitchFamily="2" charset="0"/>
                <a:cs typeface="NikoshBAN" panose="02000000000000000000" pitchFamily="2" charset="0"/>
              </a:rPr>
              <a:t> </a:t>
            </a:r>
            <a:r>
              <a:rPr lang="en-US" sz="5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NikoshBAN" pitchFamily="2" charset="0"/>
                <a:cs typeface="NikoshBAN" pitchFamily="2" charset="0"/>
              </a:rPr>
              <a:t>Introduction of lesson  </a:t>
            </a:r>
            <a:endParaRPr lang="en-US" sz="5400" dirty="0">
              <a:latin typeface="NikoshBAN" pitchFamily="2" charset="0"/>
              <a:cs typeface="NikoshBAN" pitchFamily="2" charset="0"/>
            </a:endParaRPr>
          </a:p>
        </p:txBody>
      </p:sp>
      <p:sp>
        <p:nvSpPr>
          <p:cNvPr id="2" name="TextBox 1"/>
          <p:cNvSpPr txBox="1"/>
          <p:nvPr/>
        </p:nvSpPr>
        <p:spPr>
          <a:xfrm>
            <a:off x="5463251" y="3007548"/>
            <a:ext cx="6007260" cy="2554545"/>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n-GB" sz="3200" b="1" dirty="0">
                <a:ln w="13462">
                  <a:solidFill>
                    <a:srgbClr val="FF0000"/>
                  </a:solidFill>
                  <a:prstDash val="solid"/>
                </a:ln>
                <a:solidFill>
                  <a:schemeClr val="tx1">
                    <a:lumMod val="85000"/>
                    <a:lumOff val="15000"/>
                  </a:schemeClr>
                </a:solidFill>
                <a:effectLst>
                  <a:outerShdw dist="38100" dir="2700000" algn="bl" rotWithShape="0">
                    <a:schemeClr val="accent5"/>
                  </a:outerShdw>
                </a:effectLst>
              </a:rPr>
              <a:t>Class- </a:t>
            </a:r>
            <a:r>
              <a:rPr lang="bn-BD" sz="3200" b="1" dirty="0">
                <a:ln w="13462">
                  <a:solidFill>
                    <a:srgbClr val="FF0000"/>
                  </a:solidFill>
                  <a:prstDash val="solid"/>
                </a:ln>
                <a:solidFill>
                  <a:schemeClr val="tx1">
                    <a:lumMod val="85000"/>
                    <a:lumOff val="15000"/>
                  </a:schemeClr>
                </a:solidFill>
                <a:effectLst>
                  <a:outerShdw dist="38100" dir="2700000" algn="bl" rotWithShape="0">
                    <a:schemeClr val="accent5"/>
                  </a:outerShdw>
                </a:effectLst>
              </a:rPr>
              <a:t>Nine &amp; Ten</a:t>
            </a:r>
          </a:p>
          <a:p>
            <a:pPr algn="ctr"/>
            <a:r>
              <a:rPr lang="en-GB" sz="3200" b="1" dirty="0">
                <a:solidFill>
                  <a:srgbClr val="00B0F0"/>
                </a:solidFill>
                <a:effectLst>
                  <a:outerShdw blurRad="38100" dist="38100" dir="2700000" algn="tl">
                    <a:srgbClr val="000000">
                      <a:alpha val="43137"/>
                    </a:srgbClr>
                  </a:outerShdw>
                </a:effectLst>
              </a:rPr>
              <a:t>Subject –English 1</a:t>
            </a:r>
            <a:r>
              <a:rPr lang="en-GB" sz="3200" b="1" baseline="30000" dirty="0">
                <a:solidFill>
                  <a:srgbClr val="00B0F0"/>
                </a:solidFill>
                <a:effectLst>
                  <a:outerShdw blurRad="38100" dist="38100" dir="2700000" algn="tl">
                    <a:srgbClr val="000000">
                      <a:alpha val="43137"/>
                    </a:srgbClr>
                  </a:outerShdw>
                </a:effectLst>
              </a:rPr>
              <a:t>st</a:t>
            </a:r>
            <a:r>
              <a:rPr lang="en-GB" sz="3200" b="1" dirty="0">
                <a:solidFill>
                  <a:srgbClr val="00B0F0"/>
                </a:solidFill>
                <a:effectLst>
                  <a:outerShdw blurRad="38100" dist="38100" dir="2700000" algn="tl">
                    <a:srgbClr val="000000">
                      <a:alpha val="43137"/>
                    </a:srgbClr>
                  </a:outerShdw>
                </a:effectLst>
              </a:rPr>
              <a:t> paper</a:t>
            </a:r>
          </a:p>
          <a:p>
            <a:pPr algn="ctr"/>
            <a:r>
              <a:rPr lang="en-US" sz="3200" b="1" dirty="0">
                <a:solidFill>
                  <a:srgbClr val="0070C0"/>
                </a:solidFill>
                <a:latin typeface="Times New Roman" pitchFamily="18" charset="0"/>
                <a:cs typeface="Times New Roman" pitchFamily="18" charset="0"/>
              </a:rPr>
              <a:t>Unit: </a:t>
            </a:r>
            <a:r>
              <a:rPr lang="en-US" sz="3200" dirty="0">
                <a:solidFill>
                  <a:srgbClr val="00B050"/>
                </a:solidFill>
                <a:latin typeface="Times New Roman" pitchFamily="18" charset="0"/>
                <a:cs typeface="Times New Roman" pitchFamily="18" charset="0"/>
              </a:rPr>
              <a:t>One</a:t>
            </a:r>
            <a:br>
              <a:rPr lang="en-US" sz="2400" b="1" dirty="0">
                <a:solidFill>
                  <a:srgbClr val="0070C0"/>
                </a:solidFill>
                <a:latin typeface="Times New Roman" pitchFamily="18" charset="0"/>
                <a:cs typeface="Times New Roman" pitchFamily="18" charset="0"/>
              </a:rPr>
            </a:br>
            <a:r>
              <a:rPr lang="en-US" sz="3200" b="1" dirty="0">
                <a:solidFill>
                  <a:srgbClr val="0070C0"/>
                </a:solidFill>
                <a:latin typeface="Times New Roman" pitchFamily="18" charset="0"/>
                <a:cs typeface="Times New Roman" pitchFamily="18" charset="0"/>
              </a:rPr>
              <a:t>Lesson: 3</a:t>
            </a:r>
          </a:p>
          <a:p>
            <a:pPr algn="ctr"/>
            <a:r>
              <a:rPr lang="en-US" sz="3200" b="1">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a:t>
            </a:r>
            <a:r>
              <a:rPr lang="en-US" sz="3200">
                <a:solidFill>
                  <a:srgbClr val="C00000"/>
                </a:solidFill>
                <a:latin typeface="Times New Roman" pitchFamily="18" charset="0"/>
                <a:cs typeface="Times New Roman" pitchFamily="18" charset="0"/>
              </a:rPr>
              <a:t>Good character</a:t>
            </a:r>
            <a:r>
              <a:rPr lang="en-US" sz="3200" b="1">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a:t>
            </a:r>
            <a:r>
              <a:rPr lang="en-GB" sz="3200" b="1" dirty="0">
                <a:solidFill>
                  <a:srgbClr val="00B0F0"/>
                </a:solidFill>
                <a:effectLst>
                  <a:outerShdw blurRad="38100" dist="38100" dir="2700000" algn="tl">
                    <a:srgbClr val="000000">
                      <a:alpha val="43137"/>
                    </a:srgbClr>
                  </a:outerShdw>
                </a:effectLst>
              </a:rPr>
              <a:t> </a:t>
            </a:r>
            <a:endParaRPr lang="bn-BD" sz="3200" b="1" dirty="0">
              <a:solidFill>
                <a:srgbClr val="00B0F0"/>
              </a:solidFill>
              <a:effectLst>
                <a:outerShdw blurRad="38100" dist="38100" dir="2700000" algn="tl">
                  <a:srgbClr val="000000">
                    <a:alpha val="43137"/>
                  </a:srgbClr>
                </a:outerShdw>
              </a:effectLst>
            </a:endParaRPr>
          </a:p>
        </p:txBody>
      </p:sp>
      <p:pic>
        <p:nvPicPr>
          <p:cNvPr id="9" name="Picture 8" descr="C:\Users\DOEL\Desktop\English.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8777" y="1910080"/>
            <a:ext cx="3860461" cy="4257040"/>
          </a:xfrm>
          <a:prstGeom prst="roundRect">
            <a:avLst>
              <a:gd name="adj" fmla="val 16667"/>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9728481"/>
      </p:ext>
    </p:extLst>
  </p:cSld>
  <p:clrMapOvr>
    <a:masterClrMapping/>
  </p:clrMapOvr>
  <mc:AlternateContent xmlns:mc="http://schemas.openxmlformats.org/markup-compatibility/2006">
    <mc:Choice xmlns:p14="http://schemas.microsoft.com/office/powerpoint/2010/main" Requires="p14">
      <p:transition spd="slow" p14:dur="1400" advTm="0">
        <p14:rippl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mph" presetSubtype="0" fill="hold" nodeType="clickEffect">
                                  <p:stCondLst>
                                    <p:cond delay="0"/>
                                  </p:stCondLst>
                                  <p:childTnLst>
                                    <p:animScale>
                                      <p:cBhvr>
                                        <p:cTn id="13" dur="2000" fill="hold"/>
                                        <p:tgtEl>
                                          <p:spTgt spid="9"/>
                                        </p:tgtEl>
                                      </p:cBhvr>
                                      <p:by x="150000" y="150000"/>
                                    </p:animScale>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12" name="TextBox 11"/>
          <p:cNvSpPr txBox="1"/>
          <p:nvPr/>
        </p:nvSpPr>
        <p:spPr>
          <a:xfrm>
            <a:off x="2514600" y="451991"/>
            <a:ext cx="7467600" cy="1077218"/>
          </a:xfrm>
          <a:prstGeom prst="rect">
            <a:avLst/>
          </a:prstGeom>
          <a:solidFill>
            <a:schemeClr val="tx2">
              <a:lumMod val="20000"/>
              <a:lumOff val="80000"/>
            </a:schemeClr>
          </a:solidFill>
          <a:ln w="3175">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n-US" sz="3600" b="1" dirty="0">
                <a:solidFill>
                  <a:srgbClr val="00B050"/>
                </a:solidFill>
                <a:latin typeface="Calibri" pitchFamily="34" charset="0"/>
                <a:cs typeface="Calibri" pitchFamily="34" charset="0"/>
              </a:rPr>
              <a:t>What about the picture?</a:t>
            </a:r>
          </a:p>
          <a:p>
            <a:pPr algn="ctr"/>
            <a:r>
              <a:rPr lang="en-US" sz="2800" b="1" dirty="0">
                <a:solidFill>
                  <a:schemeClr val="accent6">
                    <a:lumMod val="75000"/>
                  </a:schemeClr>
                </a:solidFill>
                <a:latin typeface="Calibri" pitchFamily="34" charset="0"/>
                <a:cs typeface="Calibri" pitchFamily="34" charset="0"/>
              </a:rPr>
              <a:t>Discuss  with your partner </a:t>
            </a:r>
            <a:endParaRPr lang="en-US" b="1" dirty="0">
              <a:solidFill>
                <a:schemeClr val="accent6">
                  <a:lumMod val="75000"/>
                </a:schemeClr>
              </a:solidFill>
              <a:latin typeface="Calibri" pitchFamily="34" charset="0"/>
              <a:cs typeface="Calibri" pitchFamily="34" charset="0"/>
            </a:endParaRPr>
          </a:p>
        </p:txBody>
      </p:sp>
      <p:pic>
        <p:nvPicPr>
          <p:cNvPr id="7" name="Picture 6" descr="cha10.jpg">
            <a:extLst>
              <a:ext uri="{FF2B5EF4-FFF2-40B4-BE49-F238E27FC236}">
                <a16:creationId xmlns:a16="http://schemas.microsoft.com/office/drawing/2014/main" id="{C49666F9-0C42-47C7-ADDD-0D4873FA3A63}"/>
              </a:ext>
            </a:extLst>
          </p:cNvPr>
          <p:cNvPicPr>
            <a:picLocks noChangeAspect="1"/>
          </p:cNvPicPr>
          <p:nvPr/>
        </p:nvPicPr>
        <p:blipFill>
          <a:blip r:embed="rId3"/>
          <a:stretch>
            <a:fillRect/>
          </a:stretch>
        </p:blipFill>
        <p:spPr>
          <a:xfrm>
            <a:off x="1676401" y="3048000"/>
            <a:ext cx="4267200" cy="2831253"/>
          </a:xfrm>
          <a:prstGeom prst="ellipse">
            <a:avLst/>
          </a:prstGeom>
          <a:ln>
            <a:noFill/>
          </a:ln>
          <a:effectLst>
            <a:softEdge rad="112500"/>
          </a:effectLst>
        </p:spPr>
      </p:pic>
      <p:pic>
        <p:nvPicPr>
          <p:cNvPr id="8" name="Picture 7" descr="cha11.jpg">
            <a:extLst>
              <a:ext uri="{FF2B5EF4-FFF2-40B4-BE49-F238E27FC236}">
                <a16:creationId xmlns:a16="http://schemas.microsoft.com/office/drawing/2014/main" id="{0AA8AAA4-33F4-4BAE-B8A4-FC997B6D6FA9}"/>
              </a:ext>
            </a:extLst>
          </p:cNvPr>
          <p:cNvPicPr>
            <a:picLocks noChangeAspect="1"/>
          </p:cNvPicPr>
          <p:nvPr/>
        </p:nvPicPr>
        <p:blipFill>
          <a:blip r:embed="rId4"/>
          <a:stretch>
            <a:fillRect/>
          </a:stretch>
        </p:blipFill>
        <p:spPr>
          <a:xfrm>
            <a:off x="6248400" y="3048000"/>
            <a:ext cx="4124380" cy="2819400"/>
          </a:xfrm>
          <a:prstGeom prst="ellipse">
            <a:avLst/>
          </a:prstGeom>
          <a:ln>
            <a:noFill/>
          </a:ln>
          <a:effectLst>
            <a:softEdge rad="112500"/>
          </a:effectLst>
        </p:spPr>
      </p:pic>
    </p:spTree>
    <p:extLst>
      <p:ext uri="{BB962C8B-B14F-4D97-AF65-F5344CB8AC3E}">
        <p14:creationId xmlns:p14="http://schemas.microsoft.com/office/powerpoint/2010/main" val="165917016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Tm="0">
        <p15:prstTrans prst="airplan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diamond(in)">
                                      <p:cBhvr>
                                        <p:cTn id="18"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13" name="TextBox 12"/>
          <p:cNvSpPr txBox="1"/>
          <p:nvPr/>
        </p:nvSpPr>
        <p:spPr>
          <a:xfrm>
            <a:off x="2514600" y="548867"/>
            <a:ext cx="7162800" cy="1200329"/>
          </a:xfrm>
          <a:prstGeom prst="rect">
            <a:avLst/>
          </a:prstGeom>
          <a:noFill/>
          <a:ln w="3175">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n-US" sz="3600" dirty="0">
                <a:solidFill>
                  <a:srgbClr val="7030A0"/>
                </a:solidFill>
                <a:latin typeface="Elephant" pitchFamily="18" charset="0"/>
                <a:cs typeface="Times New Roman" pitchFamily="18" charset="0"/>
              </a:rPr>
              <a:t>So </a:t>
            </a:r>
            <a:r>
              <a:rPr lang="en-US" sz="3600" dirty="0">
                <a:solidFill>
                  <a:srgbClr val="7030A0"/>
                </a:solidFill>
                <a:effectLst>
                  <a:outerShdw blurRad="60007" dist="200025" dir="15000000" sy="30000" kx="-1800000" algn="bl" rotWithShape="0">
                    <a:prstClr val="black">
                      <a:alpha val="32000"/>
                    </a:prstClr>
                  </a:outerShdw>
                </a:effectLst>
                <a:latin typeface="Elephant" pitchFamily="18" charset="0"/>
                <a:cs typeface="Times New Roman" pitchFamily="18" charset="0"/>
              </a:rPr>
              <a:t>today</a:t>
            </a:r>
            <a:r>
              <a:rPr lang="en-US" sz="3600" dirty="0">
                <a:solidFill>
                  <a:srgbClr val="7030A0"/>
                </a:solidFill>
                <a:latin typeface="Elephant" pitchFamily="18" charset="0"/>
                <a:cs typeface="Times New Roman" pitchFamily="18" charset="0"/>
              </a:rPr>
              <a:t> we’ll discuss  about</a:t>
            </a:r>
          </a:p>
          <a:p>
            <a:pPr algn="ctr"/>
            <a:r>
              <a:rPr lang="en-US" sz="3600" dirty="0">
                <a:solidFill>
                  <a:srgbClr val="7030A0"/>
                </a:solidFill>
                <a:latin typeface="Elephant" pitchFamily="18" charset="0"/>
                <a:cs typeface="Times New Roman" pitchFamily="18" charset="0"/>
              </a:rPr>
              <a:t>Class- Nine &amp;ten , U-1, L-3</a:t>
            </a:r>
          </a:p>
        </p:txBody>
      </p:sp>
      <p:sp>
        <p:nvSpPr>
          <p:cNvPr id="14" name="TextBox 13"/>
          <p:cNvSpPr txBox="1"/>
          <p:nvPr/>
        </p:nvSpPr>
        <p:spPr>
          <a:xfrm>
            <a:off x="2514600" y="5334000"/>
            <a:ext cx="7162800" cy="1107996"/>
          </a:xfrm>
          <a:prstGeom prst="rect">
            <a:avLst/>
          </a:prstGeom>
          <a:noFill/>
          <a:ln w="3175">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n-US" sz="6600" dirty="0">
                <a:solidFill>
                  <a:srgbClr val="C00000"/>
                </a:solidFill>
                <a:latin typeface="Times New Roman" pitchFamily="18" charset="0"/>
                <a:cs typeface="Times New Roman" pitchFamily="18" charset="0"/>
              </a:rPr>
              <a:t>Good character</a:t>
            </a:r>
          </a:p>
        </p:txBody>
      </p:sp>
      <p:pic>
        <p:nvPicPr>
          <p:cNvPr id="7" name="Picture 6" descr="cha12.jpg">
            <a:extLst>
              <a:ext uri="{FF2B5EF4-FFF2-40B4-BE49-F238E27FC236}">
                <a16:creationId xmlns:a16="http://schemas.microsoft.com/office/drawing/2014/main" id="{DAEDF96D-29C0-4124-A3EC-F8F21559A419}"/>
              </a:ext>
            </a:extLst>
          </p:cNvPr>
          <p:cNvPicPr>
            <a:picLocks noChangeAspect="1"/>
          </p:cNvPicPr>
          <p:nvPr/>
        </p:nvPicPr>
        <p:blipFill>
          <a:blip r:embed="rId2"/>
          <a:stretch>
            <a:fillRect/>
          </a:stretch>
        </p:blipFill>
        <p:spPr>
          <a:xfrm>
            <a:off x="3605813" y="1981200"/>
            <a:ext cx="4693920" cy="3352800"/>
          </a:xfrm>
          <a:prstGeom prst="ellipse">
            <a:avLst/>
          </a:prstGeom>
          <a:ln>
            <a:noFill/>
          </a:ln>
          <a:effectLst>
            <a:softEdge rad="112500"/>
          </a:effectLst>
        </p:spPr>
      </p:pic>
    </p:spTree>
    <p:extLst>
      <p:ext uri="{BB962C8B-B14F-4D97-AF65-F5344CB8AC3E}">
        <p14:creationId xmlns:p14="http://schemas.microsoft.com/office/powerpoint/2010/main" val="3924049510"/>
      </p:ext>
    </p:extLst>
  </p:cSld>
  <p:clrMapOvr>
    <a:masterClrMapping/>
  </p:clrMapOvr>
  <mc:AlternateContent xmlns:mc="http://schemas.openxmlformats.org/markup-compatibility/2006">
    <mc:Choice xmlns:p14="http://schemas.microsoft.com/office/powerpoint/2010/main" Requires="p14">
      <p:transition spd="slow" p14:dur="800" advTm="0">
        <p:circle/>
      </p:transition>
    </mc:Choice>
    <mc:Fallback>
      <p:transition spd="slow" advTm="0">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6" presetClass="emph" presetSubtype="0" fill="hold" grpId="0" nodeType="clickEffect">
                                  <p:stCondLst>
                                    <p:cond delay="0"/>
                                  </p:stCondLst>
                                  <p:childTnLst>
                                    <p:animScale>
                                      <p:cBhvr>
                                        <p:cTn id="12" dur="2000" fill="hold"/>
                                        <p:tgtEl>
                                          <p:spTgt spid="14"/>
                                        </p:tgtEl>
                                      </p:cBhvr>
                                      <p:by x="150000" y="150000"/>
                                    </p:animScale>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heckerboard(across)">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50000" r="50000" b="50000"/>
          </a:path>
          <a:tileRect/>
        </a:gradFill>
        <a:effectLst/>
      </p:bgPr>
    </p:bg>
    <p:spTree>
      <p:nvGrpSpPr>
        <p:cNvPr id="1" name=""/>
        <p:cNvGrpSpPr/>
        <p:nvPr/>
      </p:nvGrpSpPr>
      <p:grpSpPr>
        <a:xfrm>
          <a:off x="0" y="0"/>
          <a:ext cx="0" cy="0"/>
          <a:chOff x="0" y="0"/>
          <a:chExt cx="0" cy="0"/>
        </a:xfrm>
      </p:grpSpPr>
      <p:grpSp>
        <p:nvGrpSpPr>
          <p:cNvPr id="6" name="Group 5"/>
          <p:cNvGrpSpPr/>
          <p:nvPr/>
        </p:nvGrpSpPr>
        <p:grpSpPr>
          <a:xfrm>
            <a:off x="508000" y="389565"/>
            <a:ext cx="11277600" cy="2292034"/>
            <a:chOff x="990600" y="609600"/>
            <a:chExt cx="8382000" cy="2696308"/>
          </a:xfrm>
          <a:solidFill>
            <a:schemeClr val="accent6">
              <a:lumMod val="75000"/>
            </a:schemeClr>
          </a:solidFill>
        </p:grpSpPr>
        <p:sp>
          <p:nvSpPr>
            <p:cNvPr id="5" name="Down Ribbon 4"/>
            <p:cNvSpPr/>
            <p:nvPr/>
          </p:nvSpPr>
          <p:spPr>
            <a:xfrm>
              <a:off x="990600" y="609600"/>
              <a:ext cx="8382000" cy="2696308"/>
            </a:xfrm>
            <a:prstGeom prst="ribbon">
              <a:avLst>
                <a:gd name="adj1" fmla="val 20800"/>
                <a:gd name="adj2" fmla="val 68718"/>
              </a:avLst>
            </a:prstGeom>
            <a:grpFill/>
            <a:ln w="127000" cmpd="dbl"/>
          </p:spPr>
          <p:style>
            <a:lnRef idx="3">
              <a:schemeClr val="lt1"/>
            </a:lnRef>
            <a:fillRef idx="1">
              <a:schemeClr val="dk1"/>
            </a:fillRef>
            <a:effectRef idx="1">
              <a:schemeClr val="dk1"/>
            </a:effectRef>
            <a:fontRef idx="minor">
              <a:schemeClr val="lt1"/>
            </a:fontRef>
          </p:style>
          <p:txBody>
            <a:bodyPr rtlCol="0" anchor="ctr"/>
            <a:lstStyle/>
            <a:p>
              <a:pPr algn="ctr"/>
              <a:endParaRPr lang="en-US" sz="1655">
                <a:latin typeface="Book Antiqua" pitchFamily="18" charset="0"/>
              </a:endParaRPr>
            </a:p>
          </p:txBody>
        </p:sp>
        <p:sp>
          <p:nvSpPr>
            <p:cNvPr id="3" name="Oval 2"/>
            <p:cNvSpPr/>
            <p:nvPr/>
          </p:nvSpPr>
          <p:spPr>
            <a:xfrm>
              <a:off x="3104978" y="1400908"/>
              <a:ext cx="4455297" cy="1641231"/>
            </a:xfrm>
            <a:prstGeom prst="ellipse">
              <a:avLst/>
            </a:prstGeom>
            <a:grpFill/>
            <a:ln w="127000" cmpd="dbl">
              <a:solidFill>
                <a:schemeClr val="bg1"/>
              </a:solidFill>
            </a:ln>
          </p:spPr>
          <p:style>
            <a:lnRef idx="3">
              <a:schemeClr val="lt1"/>
            </a:lnRef>
            <a:fillRef idx="1">
              <a:schemeClr val="dk1"/>
            </a:fillRef>
            <a:effectRef idx="1">
              <a:schemeClr val="dk1"/>
            </a:effectRef>
            <a:fontRef idx="minor">
              <a:schemeClr val="lt1"/>
            </a:fontRef>
          </p:style>
          <p:txBody>
            <a:bodyPr rtlCol="0" anchor="ctr"/>
            <a:lstStyle/>
            <a:p>
              <a:pPr algn="ctr"/>
              <a:r>
                <a:rPr lang="en-US" sz="2942"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Book Antiqua" pitchFamily="18" charset="0"/>
                </a:rPr>
                <a:t>Learning outcomes</a:t>
              </a:r>
            </a:p>
          </p:txBody>
        </p:sp>
      </p:grpSp>
      <p:sp>
        <p:nvSpPr>
          <p:cNvPr id="4" name="Rounded Rectangle 3"/>
          <p:cNvSpPr/>
          <p:nvPr/>
        </p:nvSpPr>
        <p:spPr>
          <a:xfrm>
            <a:off x="508000" y="2985717"/>
            <a:ext cx="11277600" cy="3512791"/>
          </a:xfrm>
          <a:prstGeom prst="roundRect">
            <a:avLst/>
          </a:prstGeom>
          <a:solidFill>
            <a:schemeClr val="accent5"/>
          </a:solidFill>
        </p:spPr>
        <p:style>
          <a:lnRef idx="3">
            <a:schemeClr val="lt1"/>
          </a:lnRef>
          <a:fillRef idx="1">
            <a:schemeClr val="dk1"/>
          </a:fillRef>
          <a:effectRef idx="1">
            <a:schemeClr val="dk1"/>
          </a:effectRef>
          <a:fontRef idx="minor">
            <a:schemeClr val="lt1"/>
          </a:fontRef>
        </p:style>
        <p:txBody>
          <a:bodyPr rtlCol="0" anchor="ctr"/>
          <a:lstStyle/>
          <a:p>
            <a:r>
              <a:rPr lang="en-US" sz="20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8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After completing this lesson, students will be   able to---------</a:t>
            </a:r>
          </a:p>
          <a:p>
            <a:endParaRPr lang="en-US" sz="2800" dirty="0">
              <a:solidFill>
                <a:srgbClr val="FF0000"/>
              </a:solidFill>
              <a:latin typeface="Times New Roman" pitchFamily="18" charset="0"/>
              <a:cs typeface="Times New Roman" pitchFamily="18" charset="0"/>
            </a:endParaRPr>
          </a:p>
          <a:p>
            <a:pPr marL="514350" indent="-514350">
              <a:buFont typeface="+mj-lt"/>
              <a:buAutoNum type="arabicPeriod"/>
            </a:pPr>
            <a:r>
              <a:rPr lang="en-US" sz="2800" dirty="0">
                <a:solidFill>
                  <a:srgbClr val="FF0000"/>
                </a:solidFill>
                <a:latin typeface="Times New Roman" pitchFamily="18" charset="0"/>
                <a:cs typeface="Times New Roman" pitchFamily="18" charset="0"/>
              </a:rPr>
              <a:t>Ask and answer questions,</a:t>
            </a:r>
          </a:p>
          <a:p>
            <a:pPr marL="514350" indent="-514350">
              <a:buFont typeface="+mj-lt"/>
              <a:buAutoNum type="arabicPeriod"/>
            </a:pPr>
            <a:r>
              <a:rPr lang="en-US" sz="2800" dirty="0">
                <a:solidFill>
                  <a:srgbClr val="FF0000"/>
                </a:solidFill>
                <a:latin typeface="Times New Roman" pitchFamily="18" charset="0"/>
                <a:cs typeface="Times New Roman" pitchFamily="18" charset="0"/>
              </a:rPr>
              <a:t>Read and understand chart,</a:t>
            </a:r>
          </a:p>
          <a:p>
            <a:pPr marL="514350" indent="-514350">
              <a:buFont typeface="+mj-lt"/>
              <a:buAutoNum type="arabicPeriod"/>
            </a:pPr>
            <a:r>
              <a:rPr lang="en-US" sz="2800" dirty="0">
                <a:solidFill>
                  <a:srgbClr val="FF0000"/>
                </a:solidFill>
                <a:latin typeface="Times New Roman" pitchFamily="18" charset="0"/>
                <a:cs typeface="Times New Roman" pitchFamily="18" charset="0"/>
              </a:rPr>
              <a:t>Tick the best answer,</a:t>
            </a:r>
          </a:p>
          <a:p>
            <a:pPr marL="514350" indent="-514350">
              <a:buFont typeface="+mj-lt"/>
              <a:buAutoNum type="arabicPeriod"/>
            </a:pPr>
            <a:r>
              <a:rPr lang="en-US" sz="2800" dirty="0">
                <a:solidFill>
                  <a:srgbClr val="FF0000"/>
                </a:solidFill>
                <a:latin typeface="Times New Roman" pitchFamily="18" charset="0"/>
                <a:cs typeface="Times New Roman" pitchFamily="18" charset="0"/>
              </a:rPr>
              <a:t>Fill in the blanks.</a:t>
            </a:r>
          </a:p>
          <a:p>
            <a:pPr marL="514350" indent="-514350" algn="ctr">
              <a:buFont typeface="+mj-lt"/>
              <a:buAutoNum type="arabicPeriod"/>
            </a:pPr>
            <a:endParaRPr lang="en-US" sz="2800" dirty="0">
              <a:solidFill>
                <a:srgbClr val="0070C0"/>
              </a:solidFill>
              <a:latin typeface="Times New Roman" pitchFamily="18" charset="0"/>
              <a:cs typeface="Times New Roman" pitchFamily="18" charset="0"/>
            </a:endParaRPr>
          </a:p>
        </p:txBody>
      </p:sp>
    </p:spTree>
    <p:extLst>
      <p:ext uri="{BB962C8B-B14F-4D97-AF65-F5344CB8AC3E}">
        <p14:creationId xmlns:p14="http://schemas.microsoft.com/office/powerpoint/2010/main" val="1774237155"/>
      </p:ext>
    </p:extLst>
  </p:cSld>
  <p:clrMapOvr>
    <a:masterClrMapping/>
  </p:clrMapOvr>
  <mc:AlternateContent xmlns:mc="http://schemas.openxmlformats.org/markup-compatibility/2006">
    <mc:Choice xmlns:p14="http://schemas.microsoft.com/office/powerpoint/2010/main" Requires="p14">
      <p:transition spd="slow" advTm="0">
        <p14:flash/>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Effect transition="in" filter="circle(in)">
                                      <p:cBhvr>
                                        <p:cTn id="21"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1026" name="Picture 2" descr="D:\IMAGES\various\English.JPG"/>
          <p:cNvPicPr>
            <a:picLocks noChangeAspect="1" noChangeArrowheads="1"/>
          </p:cNvPicPr>
          <p:nvPr/>
        </p:nvPicPr>
        <p:blipFill>
          <a:blip r:embed="rId3"/>
          <a:srcRect/>
          <a:stretch>
            <a:fillRect/>
          </a:stretch>
        </p:blipFill>
        <p:spPr bwMode="auto">
          <a:xfrm>
            <a:off x="3886201" y="609600"/>
            <a:ext cx="4343399" cy="57912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 name="TextBox 2"/>
          <p:cNvSpPr txBox="1"/>
          <p:nvPr/>
        </p:nvSpPr>
        <p:spPr>
          <a:xfrm>
            <a:off x="1676401" y="1600201"/>
            <a:ext cx="2015552" cy="3170099"/>
          </a:xfrm>
          <a:prstGeom prst="rect">
            <a:avLst/>
          </a:prstGeom>
          <a:noFill/>
        </p:spPr>
        <p:txBody>
          <a:bodyPr wrap="none" rtlCol="0">
            <a:spAutoFit/>
          </a:bodyPr>
          <a:lstStyle/>
          <a:p>
            <a:r>
              <a:rPr lang="en-US" sz="4000" b="1" dirty="0">
                <a:ln w="9525">
                  <a:solidFill>
                    <a:srgbClr val="FF0000"/>
                  </a:solidFill>
                  <a:prstDash val="solid"/>
                </a:ln>
                <a:effectLst>
                  <a:outerShdw blurRad="12700" dist="38100" dir="2700000" algn="tl" rotWithShape="0">
                    <a:schemeClr val="bg1">
                      <a:lumMod val="50000"/>
                    </a:schemeClr>
                  </a:outerShdw>
                </a:effectLst>
              </a:rPr>
              <a:t>Read</a:t>
            </a:r>
          </a:p>
          <a:p>
            <a:r>
              <a:rPr lang="en-US" sz="4000" b="1" dirty="0">
                <a:ln w="9525">
                  <a:solidFill>
                    <a:srgbClr val="FF0000"/>
                  </a:solidFill>
                  <a:prstDash val="solid"/>
                </a:ln>
                <a:effectLst>
                  <a:outerShdw blurRad="12700" dist="38100" dir="2700000" algn="tl" rotWithShape="0">
                    <a:schemeClr val="bg1">
                      <a:lumMod val="50000"/>
                    </a:schemeClr>
                  </a:outerShdw>
                </a:effectLst>
              </a:rPr>
              <a:t>the text</a:t>
            </a:r>
          </a:p>
          <a:p>
            <a:r>
              <a:rPr lang="en-US" sz="4000" b="1" dirty="0">
                <a:ln w="9525">
                  <a:solidFill>
                    <a:srgbClr val="FF0000"/>
                  </a:solidFill>
                  <a:prstDash val="solid"/>
                </a:ln>
                <a:effectLst>
                  <a:outerShdw blurRad="12700" dist="38100" dir="2700000" algn="tl" rotWithShape="0">
                    <a:schemeClr val="bg1">
                      <a:lumMod val="50000"/>
                    </a:schemeClr>
                  </a:outerShdw>
                </a:effectLst>
              </a:rPr>
              <a:t>silently </a:t>
            </a:r>
          </a:p>
          <a:p>
            <a:r>
              <a:rPr lang="en-US" sz="4000" b="1" dirty="0">
                <a:ln w="9525">
                  <a:solidFill>
                    <a:srgbClr val="FF0000"/>
                  </a:solidFill>
                  <a:prstDash val="solid"/>
                </a:ln>
                <a:effectLst>
                  <a:outerShdw blurRad="12700" dist="38100" dir="2700000" algn="tl" rotWithShape="0">
                    <a:schemeClr val="bg1">
                      <a:lumMod val="50000"/>
                    </a:schemeClr>
                  </a:outerShdw>
                </a:effectLst>
              </a:rPr>
              <a:t>and </a:t>
            </a:r>
          </a:p>
          <a:p>
            <a:r>
              <a:rPr lang="en-US" sz="4000" b="1" dirty="0">
                <a:ln w="9525">
                  <a:solidFill>
                    <a:srgbClr val="FF0000"/>
                  </a:solidFill>
                  <a:prstDash val="solid"/>
                </a:ln>
                <a:effectLst>
                  <a:outerShdw blurRad="12700" dist="38100" dir="2700000" algn="tl" rotWithShape="0">
                    <a:schemeClr val="bg1">
                      <a:lumMod val="50000"/>
                    </a:schemeClr>
                  </a:outerShdw>
                </a:effectLst>
              </a:rPr>
              <a:t>carefully</a:t>
            </a:r>
          </a:p>
        </p:txBody>
      </p:sp>
      <p:sp>
        <p:nvSpPr>
          <p:cNvPr id="4" name="TextBox 3"/>
          <p:cNvSpPr txBox="1"/>
          <p:nvPr/>
        </p:nvSpPr>
        <p:spPr>
          <a:xfrm>
            <a:off x="9047607" y="2807032"/>
            <a:ext cx="1943161" cy="1200329"/>
          </a:xfrm>
          <a:prstGeom prst="rect">
            <a:avLst/>
          </a:prstGeom>
          <a:noFill/>
        </p:spPr>
        <p:txBody>
          <a:bodyPr wrap="none" rtlCol="0">
            <a:spAutoFit/>
          </a:bodyPr>
          <a:lstStyle/>
          <a:p>
            <a:r>
              <a:rPr lang="en-US" sz="3600" b="1" dirty="0">
                <a:ln w="9525">
                  <a:solidFill>
                    <a:schemeClr val="bg1"/>
                  </a:solidFill>
                  <a:prstDash val="solid"/>
                </a:ln>
                <a:effectLst>
                  <a:outerShdw blurRad="12700" dist="38100" dir="2700000" algn="tl" rotWithShape="0">
                    <a:schemeClr val="bg1">
                      <a:lumMod val="50000"/>
                    </a:schemeClr>
                  </a:outerShdw>
                </a:effectLst>
              </a:rPr>
              <a:t>Unit-One</a:t>
            </a:r>
          </a:p>
          <a:p>
            <a:r>
              <a:rPr lang="en-US" sz="3600" b="1" dirty="0">
                <a:ln w="9525">
                  <a:solidFill>
                    <a:schemeClr val="bg1"/>
                  </a:solidFill>
                  <a:prstDash val="solid"/>
                </a:ln>
                <a:effectLst>
                  <a:outerShdw blurRad="12700" dist="38100" dir="2700000" algn="tl" rotWithShape="0">
                    <a:schemeClr val="bg1">
                      <a:lumMod val="50000"/>
                    </a:schemeClr>
                  </a:outerShdw>
                </a:effectLst>
              </a:rPr>
              <a:t>Lesson-3</a:t>
            </a:r>
          </a:p>
        </p:txBody>
      </p:sp>
      <p:sp>
        <p:nvSpPr>
          <p:cNvPr id="5" name="TextBox 4"/>
          <p:cNvSpPr txBox="1"/>
          <p:nvPr/>
        </p:nvSpPr>
        <p:spPr>
          <a:xfrm>
            <a:off x="8534400" y="4419601"/>
            <a:ext cx="184731" cy="646331"/>
          </a:xfrm>
          <a:prstGeom prst="rect">
            <a:avLst/>
          </a:prstGeom>
          <a:noFill/>
        </p:spPr>
        <p:txBody>
          <a:bodyPr wrap="none" rtlCol="0">
            <a:spAutoFit/>
          </a:bodyPr>
          <a:lstStyle/>
          <a:p>
            <a:endParaRPr lang="en-US" sz="3600" dirty="0">
              <a:solidFill>
                <a:srgbClr val="002060"/>
              </a:solidFill>
            </a:endParaRPr>
          </a:p>
        </p:txBody>
      </p:sp>
    </p:spTree>
    <p:extLst>
      <p:ext uri="{BB962C8B-B14F-4D97-AF65-F5344CB8AC3E}">
        <p14:creationId xmlns:p14="http://schemas.microsoft.com/office/powerpoint/2010/main" val="410973203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advTm="0">
        <p15:prstTrans prst="fractur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by="(-#ppt_w*2)" calcmode="lin" valueType="num">
                                      <p:cBhvr rctx="PPT">
                                        <p:cTn id="7" dur="500" autoRev="1" fill="hold">
                                          <p:stCondLst>
                                            <p:cond delay="0"/>
                                          </p:stCondLst>
                                        </p:cTn>
                                        <p:tgtEl>
                                          <p:spTgt spid="3"/>
                                        </p:tgtEl>
                                        <p:attrNameLst>
                                          <p:attrName>ppt_w</p:attrName>
                                        </p:attrNameLst>
                                      </p:cBhvr>
                                    </p:anim>
                                    <p:anim by="(#ppt_w*0.50)" calcmode="lin" valueType="num">
                                      <p:cBhvr>
                                        <p:cTn id="8" dur="500" decel="50000" autoRev="1" fill="hold">
                                          <p:stCondLst>
                                            <p:cond delay="0"/>
                                          </p:stCondLst>
                                        </p:cTn>
                                        <p:tgtEl>
                                          <p:spTgt spid="3"/>
                                        </p:tgtEl>
                                        <p:attrNameLst>
                                          <p:attrName>ppt_x</p:attrName>
                                        </p:attrNameLst>
                                      </p:cBhvr>
                                    </p:anim>
                                    <p:anim from="(-#ppt_h/2)" to="(#ppt_y)" calcmode="lin" valueType="num">
                                      <p:cBhvr>
                                        <p:cTn id="9" dur="1000" fill="hold">
                                          <p:stCondLst>
                                            <p:cond delay="0"/>
                                          </p:stCondLst>
                                        </p:cTn>
                                        <p:tgtEl>
                                          <p:spTgt spid="3"/>
                                        </p:tgtEl>
                                        <p:attrNameLst>
                                          <p:attrName>ppt_y</p:attrName>
                                        </p:attrNameLst>
                                      </p:cBhvr>
                                    </p:anim>
                                    <p:animRot by="21600000">
                                      <p:cBhvr>
                                        <p:cTn id="10" dur="1000" fill="hold">
                                          <p:stCondLst>
                                            <p:cond delay="0"/>
                                          </p:stCondLst>
                                        </p:cTn>
                                        <p:tgtEl>
                                          <p:spTgt spid="3"/>
                                        </p:tgtEl>
                                        <p:attrNameLst>
                                          <p:attrName>r</p:attrName>
                                        </p:attrNameLst>
                                      </p:cBhvr>
                                    </p:animRot>
                                  </p:childTnLst>
                                </p:cTn>
                              </p:par>
                            </p:childTnLst>
                          </p:cTn>
                        </p:par>
                        <p:par>
                          <p:cTn id="11" fill="hold">
                            <p:stCondLst>
                              <p:cond delay="4000"/>
                            </p:stCondLst>
                            <p:childTnLst>
                              <p:par>
                                <p:cTn id="12" presetID="56" presetClass="entr" presetSubtype="0" fill="hold" grpId="0" nodeType="afterEffect">
                                  <p:stCondLst>
                                    <p:cond delay="0"/>
                                  </p:stCondLst>
                                  <p:iterate type="lt">
                                    <p:tmPct val="10000"/>
                                  </p:iterate>
                                  <p:childTnLst>
                                    <p:set>
                                      <p:cBhvr>
                                        <p:cTn id="13" dur="1" fill="hold">
                                          <p:stCondLst>
                                            <p:cond delay="0"/>
                                          </p:stCondLst>
                                        </p:cTn>
                                        <p:tgtEl>
                                          <p:spTgt spid="4"/>
                                        </p:tgtEl>
                                        <p:attrNameLst>
                                          <p:attrName>style.visibility</p:attrName>
                                        </p:attrNameLst>
                                      </p:cBhvr>
                                      <p:to>
                                        <p:strVal val="visible"/>
                                      </p:to>
                                    </p:set>
                                    <p:anim by="(-#ppt_w*2)" calcmode="lin" valueType="num">
                                      <p:cBhvr rctx="PPT">
                                        <p:cTn id="14" dur="500" autoRev="1" fill="hold">
                                          <p:stCondLst>
                                            <p:cond delay="0"/>
                                          </p:stCondLst>
                                        </p:cTn>
                                        <p:tgtEl>
                                          <p:spTgt spid="4"/>
                                        </p:tgtEl>
                                        <p:attrNameLst>
                                          <p:attrName>ppt_w</p:attrName>
                                        </p:attrNameLst>
                                      </p:cBhvr>
                                    </p:anim>
                                    <p:anim by="(#ppt_w*0.50)" calcmode="lin" valueType="num">
                                      <p:cBhvr>
                                        <p:cTn id="15" dur="500" decel="50000" autoRev="1" fill="hold">
                                          <p:stCondLst>
                                            <p:cond delay="0"/>
                                          </p:stCondLst>
                                        </p:cTn>
                                        <p:tgtEl>
                                          <p:spTgt spid="4"/>
                                        </p:tgtEl>
                                        <p:attrNameLst>
                                          <p:attrName>ppt_x</p:attrName>
                                        </p:attrNameLst>
                                      </p:cBhvr>
                                    </p:anim>
                                    <p:anim from="(-#ppt_h/2)" to="(#ppt_y)" calcmode="lin" valueType="num">
                                      <p:cBhvr>
                                        <p:cTn id="16" dur="1000" fill="hold">
                                          <p:stCondLst>
                                            <p:cond delay="0"/>
                                          </p:stCondLst>
                                        </p:cTn>
                                        <p:tgtEl>
                                          <p:spTgt spid="4"/>
                                        </p:tgtEl>
                                        <p:attrNameLst>
                                          <p:attrName>ppt_y</p:attrName>
                                        </p:attrNameLst>
                                      </p:cBhvr>
                                    </p:anim>
                                    <p:animRot by="21600000">
                                      <p:cBhvr>
                                        <p:cTn id="17" dur="1000" fill="hold">
                                          <p:stCondLst>
                                            <p:cond delay="0"/>
                                          </p:stCondLst>
                                        </p:cTn>
                                        <p:tgtEl>
                                          <p:spTgt spid="4"/>
                                        </p:tgtEl>
                                        <p:attrNameLst>
                                          <p:attrName>r</p:attrName>
                                        </p:attrNameLst>
                                      </p:cBhvr>
                                    </p:animRot>
                                  </p:childTnLst>
                                </p:cTn>
                              </p:par>
                            </p:childTnLst>
                          </p:cTn>
                        </p:par>
                        <p:par>
                          <p:cTn id="18" fill="hold">
                            <p:stCondLst>
                              <p:cond delay="6500"/>
                            </p:stCondLst>
                            <p:childTnLst>
                              <p:par>
                                <p:cTn id="19" presetID="56" presetClass="entr" presetSubtype="0" fill="hold" grpId="0" nodeType="afterEffect" nodePh="1">
                                  <p:stCondLst>
                                    <p:cond delay="0"/>
                                  </p:stCondLst>
                                  <p:endCondLst>
                                    <p:cond evt="begin" delay="0">
                                      <p:tn val="19"/>
                                    </p:cond>
                                  </p:endCondLst>
                                  <p:iterate type="lt">
                                    <p:tmPct val="10000"/>
                                  </p:iterate>
                                  <p:childTnLst>
                                    <p:set>
                                      <p:cBhvr>
                                        <p:cTn id="20" dur="1" fill="hold">
                                          <p:stCondLst>
                                            <p:cond delay="0"/>
                                          </p:stCondLst>
                                        </p:cTn>
                                        <p:tgtEl>
                                          <p:spTgt spid="5"/>
                                        </p:tgtEl>
                                        <p:attrNameLst>
                                          <p:attrName>style.visibility</p:attrName>
                                        </p:attrNameLst>
                                      </p:cBhvr>
                                      <p:to>
                                        <p:strVal val="visible"/>
                                      </p:to>
                                    </p:set>
                                    <p:anim by="(-#ppt_w*2)" calcmode="lin" valueType="num">
                                      <p:cBhvr rctx="PPT">
                                        <p:cTn id="21" dur="500" autoRev="1" fill="hold">
                                          <p:stCondLst>
                                            <p:cond delay="0"/>
                                          </p:stCondLst>
                                        </p:cTn>
                                        <p:tgtEl>
                                          <p:spTgt spid="5"/>
                                        </p:tgtEl>
                                        <p:attrNameLst>
                                          <p:attrName>ppt_w</p:attrName>
                                        </p:attrNameLst>
                                      </p:cBhvr>
                                    </p:anim>
                                    <p:anim by="(#ppt_w*0.50)" calcmode="lin" valueType="num">
                                      <p:cBhvr>
                                        <p:cTn id="22" dur="500" decel="50000" autoRev="1" fill="hold">
                                          <p:stCondLst>
                                            <p:cond delay="0"/>
                                          </p:stCondLst>
                                        </p:cTn>
                                        <p:tgtEl>
                                          <p:spTgt spid="5"/>
                                        </p:tgtEl>
                                        <p:attrNameLst>
                                          <p:attrName>ppt_x</p:attrName>
                                        </p:attrNameLst>
                                      </p:cBhvr>
                                    </p:anim>
                                    <p:anim from="(-#ppt_h/2)" to="(#ppt_y)" calcmode="lin" valueType="num">
                                      <p:cBhvr>
                                        <p:cTn id="23" dur="1000" fill="hold">
                                          <p:stCondLst>
                                            <p:cond delay="0"/>
                                          </p:stCondLst>
                                        </p:cTn>
                                        <p:tgtEl>
                                          <p:spTgt spid="5"/>
                                        </p:tgtEl>
                                        <p:attrNameLst>
                                          <p:attrName>ppt_y</p:attrName>
                                        </p:attrNameLst>
                                      </p:cBhvr>
                                    </p:anim>
                                    <p:animRot by="21600000">
                                      <p:cBhvr>
                                        <p:cTn id="24" dur="1000" fill="hold">
                                          <p:stCondLst>
                                            <p:cond delay="0"/>
                                          </p:stCondLst>
                                        </p:cTn>
                                        <p:tgtEl>
                                          <p:spTgt spid="5"/>
                                        </p:tgtEl>
                                        <p:attrNameLst>
                                          <p:attrName>r</p:attrName>
                                        </p:attrNameLst>
                                      </p:cBhvr>
                                    </p:animRot>
                                  </p:childTnLst>
                                </p:cTn>
                              </p:par>
                            </p:childTnLst>
                          </p:cTn>
                        </p:par>
                      </p:childTnLst>
                    </p:cTn>
                  </p:par>
                  <p:par>
                    <p:cTn id="25" fill="hold">
                      <p:stCondLst>
                        <p:cond delay="indefinite"/>
                      </p:stCondLst>
                      <p:childTnLst>
                        <p:par>
                          <p:cTn id="26" fill="hold">
                            <p:stCondLst>
                              <p:cond delay="0"/>
                            </p:stCondLst>
                            <p:childTnLst>
                              <p:par>
                                <p:cTn id="27" presetID="6" presetClass="emph" presetSubtype="0" fill="hold" nodeType="clickEffect">
                                  <p:stCondLst>
                                    <p:cond delay="0"/>
                                  </p:stCondLst>
                                  <p:childTnLst>
                                    <p:animScale>
                                      <p:cBhvr>
                                        <p:cTn id="28" dur="2000" fill="hold"/>
                                        <p:tgtEl>
                                          <p:spTgt spid="102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0AFB2243-7EEA-4255-A9A3-17313A1B2175}"/>
              </a:ext>
            </a:extLst>
          </p:cNvPr>
          <p:cNvSpPr/>
          <p:nvPr/>
        </p:nvSpPr>
        <p:spPr>
          <a:xfrm>
            <a:off x="1446962" y="763675"/>
            <a:ext cx="9234435" cy="5627077"/>
          </a:xfrm>
          <a:prstGeom prst="ellips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8" name="TextBox 7">
            <a:extLst>
              <a:ext uri="{FF2B5EF4-FFF2-40B4-BE49-F238E27FC236}">
                <a16:creationId xmlns:a16="http://schemas.microsoft.com/office/drawing/2014/main" id="{906CCE94-399F-4CEE-AB4B-5F55A757CD84}"/>
              </a:ext>
            </a:extLst>
          </p:cNvPr>
          <p:cNvSpPr txBox="1"/>
          <p:nvPr/>
        </p:nvSpPr>
        <p:spPr>
          <a:xfrm>
            <a:off x="2926582" y="1570010"/>
            <a:ext cx="6317901" cy="4524315"/>
          </a:xfrm>
          <a:prstGeom prst="rect">
            <a:avLst/>
          </a:prstGeom>
          <a:noFill/>
        </p:spPr>
        <p:txBody>
          <a:bodyPr wrap="square">
            <a:spAutoFit/>
          </a:bodyPr>
          <a:lstStyle/>
          <a:p>
            <a:pPr algn="ctr"/>
            <a:r>
              <a:rPr lang="en-US" sz="32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Good citizen means  “gain good quality”. To be a good citizen you should gain all the good and positive attitudes to life  that you do not gain automatically but personally. It is not God given. These qualities differentiate you from others. So, you obviously learned and practiced it.</a:t>
            </a:r>
          </a:p>
        </p:txBody>
      </p:sp>
    </p:spTree>
  </p:cSld>
  <p:clrMapOvr>
    <a:masterClrMapping/>
  </p:clrMapOvr>
  <mc:AlternateContent xmlns:mc="http://schemas.openxmlformats.org/markup-compatibility/2006">
    <mc:Choice xmlns:p14="http://schemas.microsoft.com/office/powerpoint/2010/main" Requires="p14">
      <p:transition spd="slow" p14:dur="1600" advTm="0">
        <p14:prism isContent="1" isInverted="1"/>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3"/>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34" presetClass="emph" presetSubtype="0" fill="hold" grpId="0" nodeType="clickEffect">
                                  <p:stCondLst>
                                    <p:cond delay="0"/>
                                  </p:stCondLst>
                                  <p:iterate type="lt">
                                    <p:tmPct val="10000"/>
                                  </p:iterate>
                                  <p:childTnLst>
                                    <p:animMotion origin="layout" path="M 0.0 0.0 L 0.0 -0.07213" pathEditMode="relative" ptsTypes="">
                                      <p:cBhvr>
                                        <p:cTn id="13" dur="250" accel="50000" decel="50000" autoRev="1" fill="hold">
                                          <p:stCondLst>
                                            <p:cond delay="0"/>
                                          </p:stCondLst>
                                        </p:cTn>
                                        <p:tgtEl>
                                          <p:spTgt spid="8"/>
                                        </p:tgtEl>
                                        <p:attrNameLst>
                                          <p:attrName>ppt_x</p:attrName>
                                          <p:attrName>ppt_y</p:attrName>
                                        </p:attrNameLst>
                                      </p:cBhvr>
                                    </p:animMotion>
                                    <p:animRot by="1500000">
                                      <p:cBhvr>
                                        <p:cTn id="14" dur="125" fill="hold">
                                          <p:stCondLst>
                                            <p:cond delay="0"/>
                                          </p:stCondLst>
                                        </p:cTn>
                                        <p:tgtEl>
                                          <p:spTgt spid="8"/>
                                        </p:tgtEl>
                                        <p:attrNameLst>
                                          <p:attrName>r</p:attrName>
                                        </p:attrNameLst>
                                      </p:cBhvr>
                                    </p:animRot>
                                    <p:animRot by="-1500000">
                                      <p:cBhvr>
                                        <p:cTn id="15" dur="125" fill="hold">
                                          <p:stCondLst>
                                            <p:cond delay="125"/>
                                          </p:stCondLst>
                                        </p:cTn>
                                        <p:tgtEl>
                                          <p:spTgt spid="8"/>
                                        </p:tgtEl>
                                        <p:attrNameLst>
                                          <p:attrName>r</p:attrName>
                                        </p:attrNameLst>
                                      </p:cBhvr>
                                    </p:animRot>
                                    <p:animRot by="-1500000">
                                      <p:cBhvr>
                                        <p:cTn id="16" dur="125" fill="hold">
                                          <p:stCondLst>
                                            <p:cond delay="250"/>
                                          </p:stCondLst>
                                        </p:cTn>
                                        <p:tgtEl>
                                          <p:spTgt spid="8"/>
                                        </p:tgtEl>
                                        <p:attrNameLst>
                                          <p:attrName>r</p:attrName>
                                        </p:attrNameLst>
                                      </p:cBhvr>
                                    </p:animRot>
                                    <p:animRot by="1500000">
                                      <p:cBhvr>
                                        <p:cTn id="17" dur="125" fill="hold">
                                          <p:stCondLst>
                                            <p:cond delay="375"/>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50000" r="50000" b="50000"/>
          </a:path>
          <a:tileRect/>
        </a:gradFill>
        <a:effectLst/>
      </p:bgPr>
    </p:bg>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648044514"/>
              </p:ext>
            </p:extLst>
          </p:nvPr>
        </p:nvGraphicFramePr>
        <p:xfrm>
          <a:off x="1752600" y="1447800"/>
          <a:ext cx="8610600" cy="518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p:cNvSpPr/>
          <p:nvPr/>
        </p:nvSpPr>
        <p:spPr>
          <a:xfrm>
            <a:off x="4343400" y="228600"/>
            <a:ext cx="3276600" cy="533400"/>
          </a:xfrm>
          <a:prstGeom prst="rect">
            <a:avLst/>
          </a:prstGeom>
          <a:blipFill>
            <a:blip r:embed="rId7"/>
            <a:tile tx="0" ty="0" sx="100000" sy="100000" flip="none" algn="tl"/>
          </a:blip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02060"/>
                </a:solidFill>
                <a:latin typeface="Times New Roman" pitchFamily="18" charset="0"/>
                <a:cs typeface="Times New Roman" pitchFamily="18" charset="0"/>
              </a:rPr>
              <a:t>Look at the chart</a:t>
            </a:r>
          </a:p>
        </p:txBody>
      </p:sp>
    </p:spTree>
  </p:cSld>
  <p:clrMapOvr>
    <a:masterClrMapping/>
  </p:clrMapOvr>
  <mc:AlternateContent xmlns:mc="http://schemas.openxmlformats.org/markup-compatibility/2006">
    <mc:Choice xmlns:p14="http://schemas.microsoft.com/office/powerpoint/2010/main" Requires="p14">
      <p:transition spd="slow" p14:dur="1600" advTm="0">
        <p14:prism isContent="1" isInverted="1"/>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diamond(in)">
                                      <p:cBhvr>
                                        <p:cTn id="13"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3" grpId="0" animBg="1"/>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747</TotalTime>
  <Words>813</Words>
  <Application>Microsoft Office PowerPoint</Application>
  <PresentationFormat>Widescreen</PresentationFormat>
  <Paragraphs>114</Paragraphs>
  <Slides>20</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Arial</vt:lpstr>
      <vt:lpstr>Book Antiqua</vt:lpstr>
      <vt:lpstr>Calibri</vt:lpstr>
      <vt:lpstr>Calibri Light</vt:lpstr>
      <vt:lpstr>Elephant</vt:lpstr>
      <vt:lpstr>NikoshBAN</vt:lpstr>
      <vt:lpstr>Times New Roman</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is the most valuable and powerful element of our success in life. It enriches self-confidence of our running life. If we want to reach to our aim , we must attain such quality. It is need to have for mental faculty. …….. can bring out reward for human beings. It is important to have ……. to retain the existence of human beings. Without no one can achieve greatness and glory. A man can lose his prestigious life for its absence. Most of the greatest persons have gained success by it. ………. is a kind of knowledge, no training can teach that. ………… broadens our outlook. Therefore, We must have this quality at any cost. Word menaning : enriches- বৃদ্বি করা ,self-confidence- আত্মবিশ্বাস, attain-অজন করা , human beings-মানবজাতি, to retain-বজায় রাখতে ,existence-অস্তিত্ব ,prestigious-সম্মানজনক , broadens- করে প্রসারিত, outlook-দৃষ্টিভঙ্গি .</dc:title>
  <dc:creator>User</dc:creator>
  <cp:lastModifiedBy>Muhammad Ahsan Habib</cp:lastModifiedBy>
  <cp:revision>168</cp:revision>
  <dcterms:created xsi:type="dcterms:W3CDTF">2020-08-24T16:35:39Z</dcterms:created>
  <dcterms:modified xsi:type="dcterms:W3CDTF">2020-11-21T15:43:18Z</dcterms:modified>
</cp:coreProperties>
</file>