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71" r:id="rId3"/>
    <p:sldId id="327" r:id="rId4"/>
    <p:sldId id="275" r:id="rId5"/>
    <p:sldId id="315" r:id="rId6"/>
    <p:sldId id="261" r:id="rId7"/>
    <p:sldId id="319" r:id="rId8"/>
    <p:sldId id="262" r:id="rId9"/>
    <p:sldId id="318" r:id="rId10"/>
    <p:sldId id="263" r:id="rId11"/>
    <p:sldId id="283" r:id="rId12"/>
    <p:sldId id="325" r:id="rId13"/>
    <p:sldId id="264" r:id="rId14"/>
    <p:sldId id="267" r:id="rId15"/>
    <p:sldId id="320" r:id="rId16"/>
    <p:sldId id="321" r:id="rId17"/>
    <p:sldId id="269" r:id="rId18"/>
    <p:sldId id="285" r:id="rId19"/>
    <p:sldId id="310" r:id="rId20"/>
    <p:sldId id="278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A7D971"/>
    <a:srgbClr val="0000FF"/>
    <a:srgbClr val="009900"/>
    <a:srgbClr val="DC3C97"/>
    <a:srgbClr val="8DA672"/>
    <a:srgbClr val="BE07D1"/>
    <a:srgbClr val="6C7B5C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C6D12-9ED4-4E81-9C19-55ACB007B684}" type="doc">
      <dgm:prSet loTypeId="urn:diagrams.loki3.com/VaryingWidth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54CB8C-D413-4984-97E6-0282CB8EAFE2}">
      <dgm:prSet phldrT="[Text]" custT="1"/>
      <dgm:spPr/>
      <dgm:t>
        <a:bodyPr/>
        <a:lstStyle/>
        <a:p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হাইড্রার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নামকরণের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dirty="0">
            <a:solidFill>
              <a:schemeClr val="tx1"/>
            </a:solidFill>
          </a:endParaRPr>
        </a:p>
      </dgm:t>
    </dgm:pt>
    <dgm:pt modelId="{9A21B259-F5E0-4278-820D-32393FD187E5}" type="parTrans" cxnId="{0B3055A2-4C9D-441C-8A79-B2AF416B69F1}">
      <dgm:prSet/>
      <dgm:spPr/>
      <dgm:t>
        <a:bodyPr/>
        <a:lstStyle/>
        <a:p>
          <a:endParaRPr lang="en-US"/>
        </a:p>
      </dgm:t>
    </dgm:pt>
    <dgm:pt modelId="{56475A00-B3B6-4EF6-BED5-2436B1429398}" type="sibTrans" cxnId="{0B3055A2-4C9D-441C-8A79-B2AF416B69F1}">
      <dgm:prSet/>
      <dgm:spPr/>
      <dgm:t>
        <a:bodyPr/>
        <a:lstStyle/>
        <a:p>
          <a:endParaRPr lang="en-US"/>
        </a:p>
      </dgm:t>
    </dgm:pt>
    <dgm:pt modelId="{261E90AA-5DD0-4B55-AB83-E587E86B2B8C}">
      <dgm:prSet phldrT="[Text]" custT="1"/>
      <dgm:spPr/>
      <dgm:t>
        <a:bodyPr/>
        <a:lstStyle/>
        <a:p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হাইড্রার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স্বভাব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বাসস্থান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dirty="0">
            <a:solidFill>
              <a:schemeClr val="tx1"/>
            </a:solidFill>
          </a:endParaRPr>
        </a:p>
      </dgm:t>
    </dgm:pt>
    <dgm:pt modelId="{83047856-9882-4F56-8DE7-BDCE4E275CA4}" type="parTrans" cxnId="{6A87B66A-8605-48E2-8F62-D4ED2A724026}">
      <dgm:prSet/>
      <dgm:spPr/>
      <dgm:t>
        <a:bodyPr/>
        <a:lstStyle/>
        <a:p>
          <a:endParaRPr lang="en-US"/>
        </a:p>
      </dgm:t>
    </dgm:pt>
    <dgm:pt modelId="{CAEFDF59-BE15-41A0-BD20-28D5E3EAC419}" type="sibTrans" cxnId="{6A87B66A-8605-48E2-8F62-D4ED2A724026}">
      <dgm:prSet/>
      <dgm:spPr/>
      <dgm:t>
        <a:bodyPr/>
        <a:lstStyle/>
        <a:p>
          <a:endParaRPr lang="en-US"/>
        </a:p>
      </dgm:t>
    </dgm:pt>
    <dgm:pt modelId="{5841A33F-16FC-4A7C-A3A9-A56EE08A265B}">
      <dgm:prSet phldrT="[Text]" custT="1"/>
      <dgm:spPr/>
      <dgm:t>
        <a:bodyPr/>
        <a:lstStyle/>
        <a:p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হাইড্রার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বাহ্যিক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dirty="0">
            <a:solidFill>
              <a:schemeClr val="tx1"/>
            </a:solidFill>
          </a:endParaRPr>
        </a:p>
      </dgm:t>
    </dgm:pt>
    <dgm:pt modelId="{66CD9D7D-57C8-4978-A98F-56A08E1900B4}" type="parTrans" cxnId="{0BAC5F7E-A9C8-4BA5-9880-9D17FC7D0124}">
      <dgm:prSet/>
      <dgm:spPr/>
      <dgm:t>
        <a:bodyPr/>
        <a:lstStyle/>
        <a:p>
          <a:endParaRPr lang="en-US"/>
        </a:p>
      </dgm:t>
    </dgm:pt>
    <dgm:pt modelId="{9279C435-437E-4C10-9DF3-FFCC1795189B}" type="sibTrans" cxnId="{0BAC5F7E-A9C8-4BA5-9880-9D17FC7D0124}">
      <dgm:prSet/>
      <dgm:spPr/>
      <dgm:t>
        <a:bodyPr/>
        <a:lstStyle/>
        <a:p>
          <a:endParaRPr lang="en-US"/>
        </a:p>
      </dgm:t>
    </dgm:pt>
    <dgm:pt modelId="{63DD2050-2006-4E5F-A3C0-86CF2EED694C}">
      <dgm:prSet custT="1"/>
      <dgm:spPr/>
      <dgm:t>
        <a:bodyPr/>
        <a:lstStyle/>
        <a:p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…………</a:t>
          </a:r>
          <a:endParaRPr lang="en-US" sz="6000" dirty="0">
            <a:solidFill>
              <a:schemeClr val="tx1"/>
            </a:solidFill>
          </a:endParaRPr>
        </a:p>
      </dgm:t>
    </dgm:pt>
    <dgm:pt modelId="{415DA3D4-D2D4-43C9-8068-7F86A001BC08}" type="parTrans" cxnId="{A2AC3031-A29D-4B54-BF7D-E8336EF9A883}">
      <dgm:prSet/>
      <dgm:spPr/>
      <dgm:t>
        <a:bodyPr/>
        <a:lstStyle/>
        <a:p>
          <a:endParaRPr lang="en-US"/>
        </a:p>
      </dgm:t>
    </dgm:pt>
    <dgm:pt modelId="{BD567DA2-F490-4D63-8258-70186A95BE07}" type="sibTrans" cxnId="{A2AC3031-A29D-4B54-BF7D-E8336EF9A883}">
      <dgm:prSet/>
      <dgm:spPr/>
      <dgm:t>
        <a:bodyPr/>
        <a:lstStyle/>
        <a:p>
          <a:endParaRPr lang="en-US"/>
        </a:p>
      </dgm:t>
    </dgm:pt>
    <dgm:pt modelId="{DCF45186-07F3-4DB0-8E91-14ACC6D0035A}" type="pres">
      <dgm:prSet presAssocID="{2CCC6D12-9ED4-4E81-9C19-55ACB007B684}" presName="Name0" presStyleCnt="0">
        <dgm:presLayoutVars>
          <dgm:resizeHandles/>
        </dgm:presLayoutVars>
      </dgm:prSet>
      <dgm:spPr/>
    </dgm:pt>
    <dgm:pt modelId="{C94DAE38-3C18-4EC4-A17F-9011D624084C}" type="pres">
      <dgm:prSet presAssocID="{63DD2050-2006-4E5F-A3C0-86CF2EED694C}" presName="text" presStyleLbl="node1" presStyleIdx="0" presStyleCnt="4" custScaleX="154278" custScaleY="41804">
        <dgm:presLayoutVars>
          <dgm:bulletEnabled val="1"/>
        </dgm:presLayoutVars>
      </dgm:prSet>
      <dgm:spPr/>
    </dgm:pt>
    <dgm:pt modelId="{CBC90CBC-A075-49C5-A285-4CC3FADA89CE}" type="pres">
      <dgm:prSet presAssocID="{BD567DA2-F490-4D63-8258-70186A95BE07}" presName="space" presStyleCnt="0"/>
      <dgm:spPr/>
    </dgm:pt>
    <dgm:pt modelId="{C0158D0D-3361-4877-9279-D46803F627AC}" type="pres">
      <dgm:prSet presAssocID="{4F54CB8C-D413-4984-97E6-0282CB8EAFE2}" presName="text" presStyleLbl="node1" presStyleIdx="1" presStyleCnt="4" custScaleX="102352" custScaleY="40204" custLinFactNeighborX="-6800">
        <dgm:presLayoutVars>
          <dgm:bulletEnabled val="1"/>
        </dgm:presLayoutVars>
      </dgm:prSet>
      <dgm:spPr/>
    </dgm:pt>
    <dgm:pt modelId="{F9342C08-FBE7-4C0D-A422-606974748619}" type="pres">
      <dgm:prSet presAssocID="{56475A00-B3B6-4EF6-BED5-2436B1429398}" presName="space" presStyleCnt="0"/>
      <dgm:spPr/>
    </dgm:pt>
    <dgm:pt modelId="{E8B416DF-1C77-4AF9-8361-197697AA1ABE}" type="pres">
      <dgm:prSet presAssocID="{261E90AA-5DD0-4B55-AB83-E587E86B2B8C}" presName="text" presStyleLbl="node1" presStyleIdx="2" presStyleCnt="4" custScaleX="101950" custScaleY="37815" custLinFactNeighborX="-5830">
        <dgm:presLayoutVars>
          <dgm:bulletEnabled val="1"/>
        </dgm:presLayoutVars>
      </dgm:prSet>
      <dgm:spPr/>
    </dgm:pt>
    <dgm:pt modelId="{3B3CB56E-476A-45F4-A193-BD1F5119FA72}" type="pres">
      <dgm:prSet presAssocID="{CAEFDF59-BE15-41A0-BD20-28D5E3EAC419}" presName="space" presStyleCnt="0"/>
      <dgm:spPr/>
    </dgm:pt>
    <dgm:pt modelId="{4374EFDD-1F53-4916-9BAF-4BC86ECE9F05}" type="pres">
      <dgm:prSet presAssocID="{5841A33F-16FC-4A7C-A3A9-A56EE08A265B}" presName="text" presStyleLbl="node1" presStyleIdx="3" presStyleCnt="4" custScaleX="110603" custScaleY="45264" custLinFactNeighborX="-6984">
        <dgm:presLayoutVars>
          <dgm:bulletEnabled val="1"/>
        </dgm:presLayoutVars>
      </dgm:prSet>
      <dgm:spPr/>
    </dgm:pt>
  </dgm:ptLst>
  <dgm:cxnLst>
    <dgm:cxn modelId="{A2AC3031-A29D-4B54-BF7D-E8336EF9A883}" srcId="{2CCC6D12-9ED4-4E81-9C19-55ACB007B684}" destId="{63DD2050-2006-4E5F-A3C0-86CF2EED694C}" srcOrd="0" destOrd="0" parTransId="{415DA3D4-D2D4-43C9-8068-7F86A001BC08}" sibTransId="{BD567DA2-F490-4D63-8258-70186A95BE07}"/>
    <dgm:cxn modelId="{7A8AA761-A4AE-4B14-8343-7FDE03E0AA62}" type="presOf" srcId="{261E90AA-5DD0-4B55-AB83-E587E86B2B8C}" destId="{E8B416DF-1C77-4AF9-8361-197697AA1ABE}" srcOrd="0" destOrd="0" presId="urn:diagrams.loki3.com/VaryingWidthList"/>
    <dgm:cxn modelId="{6A87B66A-8605-48E2-8F62-D4ED2A724026}" srcId="{2CCC6D12-9ED4-4E81-9C19-55ACB007B684}" destId="{261E90AA-5DD0-4B55-AB83-E587E86B2B8C}" srcOrd="2" destOrd="0" parTransId="{83047856-9882-4F56-8DE7-BDCE4E275CA4}" sibTransId="{CAEFDF59-BE15-41A0-BD20-28D5E3EAC419}"/>
    <dgm:cxn modelId="{0BAC5F7E-A9C8-4BA5-9880-9D17FC7D0124}" srcId="{2CCC6D12-9ED4-4E81-9C19-55ACB007B684}" destId="{5841A33F-16FC-4A7C-A3A9-A56EE08A265B}" srcOrd="3" destOrd="0" parTransId="{66CD9D7D-57C8-4978-A98F-56A08E1900B4}" sibTransId="{9279C435-437E-4C10-9DF3-FFCC1795189B}"/>
    <dgm:cxn modelId="{FAE05597-7185-4AB0-BC3A-B67868B66AF5}" type="presOf" srcId="{5841A33F-16FC-4A7C-A3A9-A56EE08A265B}" destId="{4374EFDD-1F53-4916-9BAF-4BC86ECE9F05}" srcOrd="0" destOrd="0" presId="urn:diagrams.loki3.com/VaryingWidthList"/>
    <dgm:cxn modelId="{6CF4629A-97C7-41BF-8830-C376E8A7470E}" type="presOf" srcId="{63DD2050-2006-4E5F-A3C0-86CF2EED694C}" destId="{C94DAE38-3C18-4EC4-A17F-9011D624084C}" srcOrd="0" destOrd="0" presId="urn:diagrams.loki3.com/VaryingWidthList"/>
    <dgm:cxn modelId="{0B3055A2-4C9D-441C-8A79-B2AF416B69F1}" srcId="{2CCC6D12-9ED4-4E81-9C19-55ACB007B684}" destId="{4F54CB8C-D413-4984-97E6-0282CB8EAFE2}" srcOrd="1" destOrd="0" parTransId="{9A21B259-F5E0-4278-820D-32393FD187E5}" sibTransId="{56475A00-B3B6-4EF6-BED5-2436B1429398}"/>
    <dgm:cxn modelId="{7C0418CC-DD9D-4392-979A-4141C91968A4}" type="presOf" srcId="{4F54CB8C-D413-4984-97E6-0282CB8EAFE2}" destId="{C0158D0D-3361-4877-9279-D46803F627AC}" srcOrd="0" destOrd="0" presId="urn:diagrams.loki3.com/VaryingWidthList"/>
    <dgm:cxn modelId="{3F0CF4F0-C33E-454A-8A70-AF3A727A958C}" type="presOf" srcId="{2CCC6D12-9ED4-4E81-9C19-55ACB007B684}" destId="{DCF45186-07F3-4DB0-8E91-14ACC6D0035A}" srcOrd="0" destOrd="0" presId="urn:diagrams.loki3.com/VaryingWidthList"/>
    <dgm:cxn modelId="{802B21A4-4FAA-433A-8A1F-BA0A543A7DDB}" type="presParOf" srcId="{DCF45186-07F3-4DB0-8E91-14ACC6D0035A}" destId="{C94DAE38-3C18-4EC4-A17F-9011D624084C}" srcOrd="0" destOrd="0" presId="urn:diagrams.loki3.com/VaryingWidthList"/>
    <dgm:cxn modelId="{C81F46C5-2142-44E1-9B52-5FED6766FE98}" type="presParOf" srcId="{DCF45186-07F3-4DB0-8E91-14ACC6D0035A}" destId="{CBC90CBC-A075-49C5-A285-4CC3FADA89CE}" srcOrd="1" destOrd="0" presId="urn:diagrams.loki3.com/VaryingWidthList"/>
    <dgm:cxn modelId="{591D6FE8-D4BE-469B-825F-FDB4FA71DA9E}" type="presParOf" srcId="{DCF45186-07F3-4DB0-8E91-14ACC6D0035A}" destId="{C0158D0D-3361-4877-9279-D46803F627AC}" srcOrd="2" destOrd="0" presId="urn:diagrams.loki3.com/VaryingWidthList"/>
    <dgm:cxn modelId="{5B7C8D46-5B42-448F-A0EB-F53B5833056E}" type="presParOf" srcId="{DCF45186-07F3-4DB0-8E91-14ACC6D0035A}" destId="{F9342C08-FBE7-4C0D-A422-606974748619}" srcOrd="3" destOrd="0" presId="urn:diagrams.loki3.com/VaryingWidthList"/>
    <dgm:cxn modelId="{77A2D7DD-3258-4AEE-8DBC-0BEE2F22238F}" type="presParOf" srcId="{DCF45186-07F3-4DB0-8E91-14ACC6D0035A}" destId="{E8B416DF-1C77-4AF9-8361-197697AA1ABE}" srcOrd="4" destOrd="0" presId="urn:diagrams.loki3.com/VaryingWidthList"/>
    <dgm:cxn modelId="{1F1AED5A-4D61-4C7A-9D9D-BFE7A44332FF}" type="presParOf" srcId="{DCF45186-07F3-4DB0-8E91-14ACC6D0035A}" destId="{3B3CB56E-476A-45F4-A193-BD1F5119FA72}" srcOrd="5" destOrd="0" presId="urn:diagrams.loki3.com/VaryingWidthList"/>
    <dgm:cxn modelId="{5666A0E7-10AA-41DD-AEAD-06A3F1693997}" type="presParOf" srcId="{DCF45186-07F3-4DB0-8E91-14ACC6D0035A}" destId="{4374EFDD-1F53-4916-9BAF-4BC86ECE9F05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C02F2-8712-4E69-A0D0-3FD8CEA0BC01}" type="doc">
      <dgm:prSet loTypeId="urn:microsoft.com/office/officeart/2008/layout/TitledPictureBlock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B2A4A4-8266-4D48-B4F8-ED82F6491741}">
      <dgm:prSet phldrT="[Text]" custT="1"/>
      <dgm:spPr/>
      <dgm:t>
        <a:bodyPr/>
        <a:lstStyle/>
        <a:p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খাল</a:t>
          </a:r>
          <a:r>
            <a: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1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69D4E3-8EF8-435F-B073-E83B975797C9}" type="parTrans" cxnId="{F2BA3C99-E73C-432F-8241-115668577D48}">
      <dgm:prSet/>
      <dgm:spPr/>
      <dgm:t>
        <a:bodyPr/>
        <a:lstStyle/>
        <a:p>
          <a:endParaRPr lang="en-US"/>
        </a:p>
      </dgm:t>
    </dgm:pt>
    <dgm:pt modelId="{484D65C3-01CC-4DE7-A356-5CD8DF8E64A7}" type="sibTrans" cxnId="{F2BA3C99-E73C-432F-8241-115668577D48}">
      <dgm:prSet/>
      <dgm:spPr/>
      <dgm:t>
        <a:bodyPr/>
        <a:lstStyle/>
        <a:p>
          <a:endParaRPr lang="en-US"/>
        </a:p>
      </dgm:t>
    </dgm:pt>
    <dgm:pt modelId="{7492A956-B884-4A66-AEFC-6B36B6384913}">
      <dgm:prSet phldrT="[Text]" custT="1"/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D3BB99F0-A31D-4E5E-8CD1-661981F9D7A3}" type="parTrans" cxnId="{49961503-43B9-4E1C-BCA0-24596EC74C79}">
      <dgm:prSet/>
      <dgm:spPr/>
      <dgm:t>
        <a:bodyPr/>
        <a:lstStyle/>
        <a:p>
          <a:endParaRPr lang="en-US"/>
        </a:p>
      </dgm:t>
    </dgm:pt>
    <dgm:pt modelId="{069C305F-F4A9-4389-A8EF-8E4D0A57F3E5}" type="sibTrans" cxnId="{49961503-43B9-4E1C-BCA0-24596EC74C79}">
      <dgm:prSet/>
      <dgm:spPr/>
      <dgm:t>
        <a:bodyPr/>
        <a:lstStyle/>
        <a:p>
          <a:endParaRPr lang="en-US"/>
        </a:p>
      </dgm:t>
    </dgm:pt>
    <dgm:pt modelId="{E45150B3-3850-4D5D-924A-E9C5C3E60D35}">
      <dgm:prSet custT="1"/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ঝর্ণা</a:t>
          </a:r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C66F6AA0-A5E5-48B3-9D14-32CA08CA8762}" type="parTrans" cxnId="{BAD40A6D-2EBA-4E26-B972-4644D1C19B3C}">
      <dgm:prSet/>
      <dgm:spPr/>
      <dgm:t>
        <a:bodyPr/>
        <a:lstStyle/>
        <a:p>
          <a:endParaRPr lang="en-US"/>
        </a:p>
      </dgm:t>
    </dgm:pt>
    <dgm:pt modelId="{C66FEF16-7741-4A77-9F09-F4F5CD61BE60}" type="sibTrans" cxnId="{BAD40A6D-2EBA-4E26-B972-4644D1C19B3C}">
      <dgm:prSet/>
      <dgm:spPr/>
      <dgm:t>
        <a:bodyPr/>
        <a:lstStyle/>
        <a:p>
          <a:endParaRPr lang="en-US"/>
        </a:p>
      </dgm:t>
    </dgm:pt>
    <dgm:pt modelId="{49BEB7F6-D507-4B17-B392-15E7589B4D88}">
      <dgm:prSet phldrT="[Text]" custT="1"/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</a:t>
          </a:r>
          <a:r>
            <a:rPr lang="en-US" sz="2800" b="1" dirty="0">
              <a:solidFill>
                <a:schemeClr val="tx1"/>
              </a:solidFill>
            </a:rPr>
            <a:t> </a:t>
          </a:r>
        </a:p>
      </dgm:t>
    </dgm:pt>
    <dgm:pt modelId="{65DBD030-13A7-4472-92D3-9A6AEAB264C6}" type="sibTrans" cxnId="{83124E5A-B226-4CE0-803F-EF3E57C513C5}">
      <dgm:prSet/>
      <dgm:spPr/>
      <dgm:t>
        <a:bodyPr/>
        <a:lstStyle/>
        <a:p>
          <a:endParaRPr lang="en-US"/>
        </a:p>
      </dgm:t>
    </dgm:pt>
    <dgm:pt modelId="{51626F34-8DF7-4043-8554-77AB1EF6494E}" type="parTrans" cxnId="{83124E5A-B226-4CE0-803F-EF3E57C513C5}">
      <dgm:prSet/>
      <dgm:spPr/>
      <dgm:t>
        <a:bodyPr/>
        <a:lstStyle/>
        <a:p>
          <a:endParaRPr lang="en-US"/>
        </a:p>
      </dgm:t>
    </dgm:pt>
    <dgm:pt modelId="{E35F54B8-0A13-4AFF-AB3B-E0839054FCD6}" type="pres">
      <dgm:prSet presAssocID="{B10C02F2-8712-4E69-A0D0-3FD8CEA0BC01}" presName="rootNode" presStyleCnt="0">
        <dgm:presLayoutVars>
          <dgm:chMax/>
          <dgm:chPref/>
          <dgm:dir/>
          <dgm:animLvl val="lvl"/>
        </dgm:presLayoutVars>
      </dgm:prSet>
      <dgm:spPr/>
    </dgm:pt>
    <dgm:pt modelId="{61F3AD47-C366-4907-BBB1-0BF0B18932F0}" type="pres">
      <dgm:prSet presAssocID="{A5B2A4A4-8266-4D48-B4F8-ED82F6491741}" presName="composite" presStyleCnt="0"/>
      <dgm:spPr/>
    </dgm:pt>
    <dgm:pt modelId="{3BF82313-4394-4A9F-A910-822B05964499}" type="pres">
      <dgm:prSet presAssocID="{A5B2A4A4-8266-4D48-B4F8-ED82F6491741}" presName="ParentText" presStyleLbl="node1" presStyleIdx="0" presStyleCnt="4" custLinFactX="-36376" custLinFactNeighborX="-100000">
        <dgm:presLayoutVars>
          <dgm:chMax val="1"/>
          <dgm:chPref val="1"/>
          <dgm:bulletEnabled val="1"/>
        </dgm:presLayoutVars>
      </dgm:prSet>
      <dgm:spPr/>
    </dgm:pt>
    <dgm:pt modelId="{BF7C986C-4AE9-4092-B15D-00E6E5DDFE93}" type="pres">
      <dgm:prSet presAssocID="{A5B2A4A4-8266-4D48-B4F8-ED82F6491741}" presName="Image" presStyleLbl="bgImgPlace1" presStyleIdx="0" presStyleCnt="4" custLinFactNeighborX="-777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ED667B7F-2028-4ADD-9226-EBB22D351975}" type="pres">
      <dgm:prSet presAssocID="{A5B2A4A4-8266-4D48-B4F8-ED82F6491741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C61E9BE-CA2C-47BE-98D7-F91E3CBA7B58}" type="pres">
      <dgm:prSet presAssocID="{484D65C3-01CC-4DE7-A356-5CD8DF8E64A7}" presName="sibTrans" presStyleCnt="0"/>
      <dgm:spPr/>
    </dgm:pt>
    <dgm:pt modelId="{D954B31F-8436-415F-952D-34C35EFADD7A}" type="pres">
      <dgm:prSet presAssocID="{49BEB7F6-D507-4B17-B392-15E7589B4D88}" presName="composite" presStyleCnt="0"/>
      <dgm:spPr/>
    </dgm:pt>
    <dgm:pt modelId="{A54A1E94-84AD-4F4D-A377-457B7DB5D4C1}" type="pres">
      <dgm:prSet presAssocID="{49BEB7F6-D507-4B17-B392-15E7589B4D88}" presName="ParentText" presStyleLbl="node1" presStyleIdx="1" presStyleCnt="4" custLinFactNeighborX="-84535">
        <dgm:presLayoutVars>
          <dgm:chMax val="1"/>
          <dgm:chPref val="1"/>
          <dgm:bulletEnabled val="1"/>
        </dgm:presLayoutVars>
      </dgm:prSet>
      <dgm:spPr/>
    </dgm:pt>
    <dgm:pt modelId="{17C6D772-DEF5-4BC1-AEEE-C4EA2A0F1D77}" type="pres">
      <dgm:prSet presAssocID="{49BEB7F6-D507-4B17-B392-15E7589B4D88}" presName="Image" presStyleLbl="bgImgPlace1" presStyleIdx="1" presStyleCnt="4" custLinFactNeighborX="-8368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04A501E3-F3C2-4A95-8D28-5C3F4F0FC4AA}" type="pres">
      <dgm:prSet presAssocID="{49BEB7F6-D507-4B17-B392-15E7589B4D8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6BD9786D-1D4B-48FA-80FA-A3BD388C54AF}" type="pres">
      <dgm:prSet presAssocID="{65DBD030-13A7-4472-92D3-9A6AEAB264C6}" presName="sibTrans" presStyleCnt="0"/>
      <dgm:spPr/>
    </dgm:pt>
    <dgm:pt modelId="{85D4C63E-C581-45F7-A0A6-7780B07C6278}" type="pres">
      <dgm:prSet presAssocID="{7492A956-B884-4A66-AEFC-6B36B6384913}" presName="composite" presStyleCnt="0"/>
      <dgm:spPr/>
    </dgm:pt>
    <dgm:pt modelId="{766BB041-AE91-40AC-ACA4-7C7AD698648A}" type="pres">
      <dgm:prSet presAssocID="{7492A956-B884-4A66-AEFC-6B36B6384913}" presName="ParentText" presStyleLbl="node1" presStyleIdx="2" presStyleCnt="4" custScaleX="106716" custScaleY="106716" custLinFactNeighborX="-40240">
        <dgm:presLayoutVars>
          <dgm:chMax val="1"/>
          <dgm:chPref val="1"/>
          <dgm:bulletEnabled val="1"/>
        </dgm:presLayoutVars>
      </dgm:prSet>
      <dgm:spPr/>
    </dgm:pt>
    <dgm:pt modelId="{EBA8F643-67DA-4D97-B16E-76AF8684952E}" type="pres">
      <dgm:prSet presAssocID="{7492A956-B884-4A66-AEFC-6B36B6384913}" presName="Image" presStyleLbl="bgImgPlace1" presStyleIdx="2" presStyleCnt="4" custScaleX="105524" custLinFactX="-100000" custLinFactNeighborX="-1178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AF5BB41F-D9BF-4C5F-A2DB-31CB1669D486}" type="pres">
      <dgm:prSet presAssocID="{7492A956-B884-4A66-AEFC-6B36B6384913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7B6105E-F55F-46FC-BBF0-191F2266FB74}" type="pres">
      <dgm:prSet presAssocID="{069C305F-F4A9-4389-A8EF-8E4D0A57F3E5}" presName="sibTrans" presStyleCnt="0"/>
      <dgm:spPr/>
    </dgm:pt>
    <dgm:pt modelId="{EEF0B0D6-B2D4-49EF-B119-61BC257AC2C9}" type="pres">
      <dgm:prSet presAssocID="{E45150B3-3850-4D5D-924A-E9C5C3E60D35}" presName="composite" presStyleCnt="0"/>
      <dgm:spPr/>
    </dgm:pt>
    <dgm:pt modelId="{37E37F0E-5D2C-4839-A7DA-591483A00848}" type="pres">
      <dgm:prSet presAssocID="{E45150B3-3850-4D5D-924A-E9C5C3E60D35}" presName="ParentText" presStyleLbl="node1" presStyleIdx="3" presStyleCnt="4" custLinFactNeighborX="-83018" custLinFactNeighborY="10444">
        <dgm:presLayoutVars>
          <dgm:chMax val="1"/>
          <dgm:chPref val="1"/>
          <dgm:bulletEnabled val="1"/>
        </dgm:presLayoutVars>
      </dgm:prSet>
      <dgm:spPr/>
    </dgm:pt>
    <dgm:pt modelId="{0FC430C1-7060-43EC-A8C7-2AD5252054F8}" type="pres">
      <dgm:prSet presAssocID="{E45150B3-3850-4D5D-924A-E9C5C3E60D35}" presName="Image" presStyleLbl="bgImgPlace1" presStyleIdx="3" presStyleCnt="4" custLinFactNeighborX="-82457" custLinFactNeighborY="89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7BB04754-ED28-4DF3-B8EF-5D932242FF88}" type="pres">
      <dgm:prSet presAssocID="{E45150B3-3850-4D5D-924A-E9C5C3E60D35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9961503-43B9-4E1C-BCA0-24596EC74C79}" srcId="{B10C02F2-8712-4E69-A0D0-3FD8CEA0BC01}" destId="{7492A956-B884-4A66-AEFC-6B36B6384913}" srcOrd="2" destOrd="0" parTransId="{D3BB99F0-A31D-4E5E-8CD1-661981F9D7A3}" sibTransId="{069C305F-F4A9-4389-A8EF-8E4D0A57F3E5}"/>
    <dgm:cxn modelId="{B3BA911C-DD07-4A76-BD3F-3B784432CF56}" type="presOf" srcId="{E45150B3-3850-4D5D-924A-E9C5C3E60D35}" destId="{37E37F0E-5D2C-4839-A7DA-591483A00848}" srcOrd="0" destOrd="0" presId="urn:microsoft.com/office/officeart/2008/layout/TitledPictureBlocks"/>
    <dgm:cxn modelId="{36CDF931-FD23-4C4B-B35C-DFCF69C3B5A8}" type="presOf" srcId="{A5B2A4A4-8266-4D48-B4F8-ED82F6491741}" destId="{3BF82313-4394-4A9F-A910-822B05964499}" srcOrd="0" destOrd="0" presId="urn:microsoft.com/office/officeart/2008/layout/TitledPictureBlocks"/>
    <dgm:cxn modelId="{964BB565-55DB-46E4-8B3B-5CB718B260CE}" type="presOf" srcId="{49BEB7F6-D507-4B17-B392-15E7589B4D88}" destId="{A54A1E94-84AD-4F4D-A377-457B7DB5D4C1}" srcOrd="0" destOrd="0" presId="urn:microsoft.com/office/officeart/2008/layout/TitledPictureBlocks"/>
    <dgm:cxn modelId="{BAD40A6D-2EBA-4E26-B972-4644D1C19B3C}" srcId="{B10C02F2-8712-4E69-A0D0-3FD8CEA0BC01}" destId="{E45150B3-3850-4D5D-924A-E9C5C3E60D35}" srcOrd="3" destOrd="0" parTransId="{C66F6AA0-A5E5-48B3-9D14-32CA08CA8762}" sibTransId="{C66FEF16-7741-4A77-9F09-F4F5CD61BE60}"/>
    <dgm:cxn modelId="{83124E5A-B226-4CE0-803F-EF3E57C513C5}" srcId="{B10C02F2-8712-4E69-A0D0-3FD8CEA0BC01}" destId="{49BEB7F6-D507-4B17-B392-15E7589B4D88}" srcOrd="1" destOrd="0" parTransId="{51626F34-8DF7-4043-8554-77AB1EF6494E}" sibTransId="{65DBD030-13A7-4472-92D3-9A6AEAB264C6}"/>
    <dgm:cxn modelId="{A72DF993-5E02-43B7-8419-D9F0A5414646}" type="presOf" srcId="{7492A956-B884-4A66-AEFC-6B36B6384913}" destId="{766BB041-AE91-40AC-ACA4-7C7AD698648A}" srcOrd="0" destOrd="0" presId="urn:microsoft.com/office/officeart/2008/layout/TitledPictureBlocks"/>
    <dgm:cxn modelId="{F2BA3C99-E73C-432F-8241-115668577D48}" srcId="{B10C02F2-8712-4E69-A0D0-3FD8CEA0BC01}" destId="{A5B2A4A4-8266-4D48-B4F8-ED82F6491741}" srcOrd="0" destOrd="0" parTransId="{F569D4E3-8EF8-435F-B073-E83B975797C9}" sibTransId="{484D65C3-01CC-4DE7-A356-5CD8DF8E64A7}"/>
    <dgm:cxn modelId="{BBF0499E-1470-4911-8074-148A849064C0}" type="presOf" srcId="{B10C02F2-8712-4E69-A0D0-3FD8CEA0BC01}" destId="{E35F54B8-0A13-4AFF-AB3B-E0839054FCD6}" srcOrd="0" destOrd="0" presId="urn:microsoft.com/office/officeart/2008/layout/TitledPictureBlocks"/>
    <dgm:cxn modelId="{38D9A55E-FE01-4981-938E-601C19867D44}" type="presParOf" srcId="{E35F54B8-0A13-4AFF-AB3B-E0839054FCD6}" destId="{61F3AD47-C366-4907-BBB1-0BF0B18932F0}" srcOrd="0" destOrd="0" presId="urn:microsoft.com/office/officeart/2008/layout/TitledPictureBlocks"/>
    <dgm:cxn modelId="{D03E7B11-C7C6-42D3-9641-4B3ADB764066}" type="presParOf" srcId="{61F3AD47-C366-4907-BBB1-0BF0B18932F0}" destId="{3BF82313-4394-4A9F-A910-822B05964499}" srcOrd="0" destOrd="0" presId="urn:microsoft.com/office/officeart/2008/layout/TitledPictureBlocks"/>
    <dgm:cxn modelId="{427F60FE-DE8B-4BC9-90BA-47A422069060}" type="presParOf" srcId="{61F3AD47-C366-4907-BBB1-0BF0B18932F0}" destId="{BF7C986C-4AE9-4092-B15D-00E6E5DDFE93}" srcOrd="1" destOrd="0" presId="urn:microsoft.com/office/officeart/2008/layout/TitledPictureBlocks"/>
    <dgm:cxn modelId="{2B458850-BBAA-4CED-9E08-A8B1BA911394}" type="presParOf" srcId="{61F3AD47-C366-4907-BBB1-0BF0B18932F0}" destId="{ED667B7F-2028-4ADD-9226-EBB22D351975}" srcOrd="2" destOrd="0" presId="urn:microsoft.com/office/officeart/2008/layout/TitledPictureBlocks"/>
    <dgm:cxn modelId="{083777F3-CAED-44EA-9E63-A901B1045F59}" type="presParOf" srcId="{E35F54B8-0A13-4AFF-AB3B-E0839054FCD6}" destId="{0C61E9BE-CA2C-47BE-98D7-F91E3CBA7B58}" srcOrd="1" destOrd="0" presId="urn:microsoft.com/office/officeart/2008/layout/TitledPictureBlocks"/>
    <dgm:cxn modelId="{7CB9FF1F-051C-423A-AD44-13F0095CCE3A}" type="presParOf" srcId="{E35F54B8-0A13-4AFF-AB3B-E0839054FCD6}" destId="{D954B31F-8436-415F-952D-34C35EFADD7A}" srcOrd="2" destOrd="0" presId="urn:microsoft.com/office/officeart/2008/layout/TitledPictureBlocks"/>
    <dgm:cxn modelId="{572DBBF0-BB6B-4E69-A25D-65C149CAF4DD}" type="presParOf" srcId="{D954B31F-8436-415F-952D-34C35EFADD7A}" destId="{A54A1E94-84AD-4F4D-A377-457B7DB5D4C1}" srcOrd="0" destOrd="0" presId="urn:microsoft.com/office/officeart/2008/layout/TitledPictureBlocks"/>
    <dgm:cxn modelId="{5AD2F789-035D-45F5-BEE6-2C32EE825A88}" type="presParOf" srcId="{D954B31F-8436-415F-952D-34C35EFADD7A}" destId="{17C6D772-DEF5-4BC1-AEEE-C4EA2A0F1D77}" srcOrd="1" destOrd="0" presId="urn:microsoft.com/office/officeart/2008/layout/TitledPictureBlocks"/>
    <dgm:cxn modelId="{50D736DF-452F-4A3A-B019-05BC9C6CBDAA}" type="presParOf" srcId="{D954B31F-8436-415F-952D-34C35EFADD7A}" destId="{04A501E3-F3C2-4A95-8D28-5C3F4F0FC4AA}" srcOrd="2" destOrd="0" presId="urn:microsoft.com/office/officeart/2008/layout/TitledPictureBlocks"/>
    <dgm:cxn modelId="{79446253-1209-4F10-B946-06AFE9839786}" type="presParOf" srcId="{E35F54B8-0A13-4AFF-AB3B-E0839054FCD6}" destId="{6BD9786D-1D4B-48FA-80FA-A3BD388C54AF}" srcOrd="3" destOrd="0" presId="urn:microsoft.com/office/officeart/2008/layout/TitledPictureBlocks"/>
    <dgm:cxn modelId="{1339A94D-2303-464C-A5CF-B05AC70FD35C}" type="presParOf" srcId="{E35F54B8-0A13-4AFF-AB3B-E0839054FCD6}" destId="{85D4C63E-C581-45F7-A0A6-7780B07C6278}" srcOrd="4" destOrd="0" presId="urn:microsoft.com/office/officeart/2008/layout/TitledPictureBlocks"/>
    <dgm:cxn modelId="{D485DA9F-0FA9-4C44-8D13-95A7A1382BA1}" type="presParOf" srcId="{85D4C63E-C581-45F7-A0A6-7780B07C6278}" destId="{766BB041-AE91-40AC-ACA4-7C7AD698648A}" srcOrd="0" destOrd="0" presId="urn:microsoft.com/office/officeart/2008/layout/TitledPictureBlocks"/>
    <dgm:cxn modelId="{BC4B0DE0-DBCD-47F4-B3FD-AA29A8F08C27}" type="presParOf" srcId="{85D4C63E-C581-45F7-A0A6-7780B07C6278}" destId="{EBA8F643-67DA-4D97-B16E-76AF8684952E}" srcOrd="1" destOrd="0" presId="urn:microsoft.com/office/officeart/2008/layout/TitledPictureBlocks"/>
    <dgm:cxn modelId="{0A04871F-335E-4A79-9714-D01922B5E74A}" type="presParOf" srcId="{85D4C63E-C581-45F7-A0A6-7780B07C6278}" destId="{AF5BB41F-D9BF-4C5F-A2DB-31CB1669D486}" srcOrd="2" destOrd="0" presId="urn:microsoft.com/office/officeart/2008/layout/TitledPictureBlocks"/>
    <dgm:cxn modelId="{59F73D4F-5CE5-42E5-873E-15A64055FA74}" type="presParOf" srcId="{E35F54B8-0A13-4AFF-AB3B-E0839054FCD6}" destId="{D7B6105E-F55F-46FC-BBF0-191F2266FB74}" srcOrd="5" destOrd="0" presId="urn:microsoft.com/office/officeart/2008/layout/TitledPictureBlocks"/>
    <dgm:cxn modelId="{E67AD6BD-D8B8-4A0E-BDA7-BEFAA3E7D644}" type="presParOf" srcId="{E35F54B8-0A13-4AFF-AB3B-E0839054FCD6}" destId="{EEF0B0D6-B2D4-49EF-B119-61BC257AC2C9}" srcOrd="6" destOrd="0" presId="urn:microsoft.com/office/officeart/2008/layout/TitledPictureBlocks"/>
    <dgm:cxn modelId="{E11D0A93-BB96-4752-8AA4-49CE503BE238}" type="presParOf" srcId="{EEF0B0D6-B2D4-49EF-B119-61BC257AC2C9}" destId="{37E37F0E-5D2C-4839-A7DA-591483A00848}" srcOrd="0" destOrd="0" presId="urn:microsoft.com/office/officeart/2008/layout/TitledPictureBlocks"/>
    <dgm:cxn modelId="{7EAC96BD-E8D9-46F1-AA25-BD11379E0896}" type="presParOf" srcId="{EEF0B0D6-B2D4-49EF-B119-61BC257AC2C9}" destId="{0FC430C1-7060-43EC-A8C7-2AD5252054F8}" srcOrd="1" destOrd="0" presId="urn:microsoft.com/office/officeart/2008/layout/TitledPictureBlocks"/>
    <dgm:cxn modelId="{9A0004C3-3DEA-4EDA-A3EF-851B31A6A85B}" type="presParOf" srcId="{EEF0B0D6-B2D4-49EF-B119-61BC257AC2C9}" destId="{7BB04754-ED28-4DF3-B8EF-5D932242FF88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AE38-3C18-4EC4-A17F-9011D624084C}">
      <dsp:nvSpPr>
        <dsp:cNvPr id="0" name=""/>
        <dsp:cNvSpPr/>
      </dsp:nvSpPr>
      <dsp:spPr>
        <a:xfrm>
          <a:off x="0" y="4303"/>
          <a:ext cx="10866580" cy="9699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…………</a:t>
          </a:r>
          <a:endParaRPr lang="en-US" sz="6000" kern="1200" dirty="0">
            <a:solidFill>
              <a:schemeClr val="tx1"/>
            </a:solidFill>
          </a:endParaRPr>
        </a:p>
      </dsp:txBody>
      <dsp:txXfrm>
        <a:off x="0" y="4303"/>
        <a:ext cx="10866580" cy="969952"/>
      </dsp:txXfrm>
    </dsp:sp>
    <dsp:sp modelId="{C0158D0D-3361-4877-9279-D46803F627AC}">
      <dsp:nvSpPr>
        <dsp:cNvPr id="0" name=""/>
        <dsp:cNvSpPr/>
      </dsp:nvSpPr>
      <dsp:spPr>
        <a:xfrm>
          <a:off x="0" y="1090267"/>
          <a:ext cx="9764380" cy="932828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হাইড্রার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নামকরণের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0" y="1090267"/>
        <a:ext cx="9764380" cy="932828"/>
      </dsp:txXfrm>
    </dsp:sp>
    <dsp:sp modelId="{E8B416DF-1C77-4AF9-8361-197697AA1ABE}">
      <dsp:nvSpPr>
        <dsp:cNvPr id="0" name=""/>
        <dsp:cNvSpPr/>
      </dsp:nvSpPr>
      <dsp:spPr>
        <a:xfrm>
          <a:off x="14092" y="2139108"/>
          <a:ext cx="9726030" cy="877398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হাইড্রার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স্বভাব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বাসস্থান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14092" y="2139108"/>
        <a:ext cx="9726030" cy="877398"/>
      </dsp:txXfrm>
    </dsp:sp>
    <dsp:sp modelId="{4374EFDD-1F53-4916-9BAF-4BC86ECE9F05}">
      <dsp:nvSpPr>
        <dsp:cNvPr id="0" name=""/>
        <dsp:cNvSpPr/>
      </dsp:nvSpPr>
      <dsp:spPr>
        <a:xfrm>
          <a:off x="0" y="3132518"/>
          <a:ext cx="9755184" cy="105023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হাইড্রার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বাহ্যিক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0" y="3132518"/>
        <a:ext cx="9755184" cy="1050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C986C-4AE9-4092-B15D-00E6E5DDFE93}">
      <dsp:nvSpPr>
        <dsp:cNvPr id="0" name=""/>
        <dsp:cNvSpPr/>
      </dsp:nvSpPr>
      <dsp:spPr>
        <a:xfrm>
          <a:off x="0" y="397236"/>
          <a:ext cx="2197371" cy="1861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BF82313-4394-4A9F-A910-822B05964499}">
      <dsp:nvSpPr>
        <dsp:cNvPr id="0" name=""/>
        <dsp:cNvSpPr/>
      </dsp:nvSpPr>
      <dsp:spPr>
        <a:xfrm>
          <a:off x="0" y="42227"/>
          <a:ext cx="2197371" cy="320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খাল</a:t>
          </a:r>
          <a:r>
            <a:rPr lang="en-US" sz="1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1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1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2227"/>
        <a:ext cx="2197371" cy="320597"/>
      </dsp:txXfrm>
    </dsp:sp>
    <dsp:sp modelId="{17C6D772-DEF5-4BC1-AEEE-C4EA2A0F1D77}">
      <dsp:nvSpPr>
        <dsp:cNvPr id="0" name=""/>
        <dsp:cNvSpPr/>
      </dsp:nvSpPr>
      <dsp:spPr>
        <a:xfrm>
          <a:off x="2435387" y="397236"/>
          <a:ext cx="2197371" cy="186181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54A1E94-84AD-4F4D-A377-457B7DB5D4C1}">
      <dsp:nvSpPr>
        <dsp:cNvPr id="0" name=""/>
        <dsp:cNvSpPr/>
      </dsp:nvSpPr>
      <dsp:spPr>
        <a:xfrm>
          <a:off x="2416731" y="42227"/>
          <a:ext cx="2197371" cy="320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</a:p>
      </dsp:txBody>
      <dsp:txXfrm>
        <a:off x="2416731" y="42227"/>
        <a:ext cx="2197371" cy="320597"/>
      </dsp:txXfrm>
    </dsp:sp>
    <dsp:sp modelId="{EBA8F643-67DA-4D97-B16E-76AF8684952E}">
      <dsp:nvSpPr>
        <dsp:cNvPr id="0" name=""/>
        <dsp:cNvSpPr/>
      </dsp:nvSpPr>
      <dsp:spPr>
        <a:xfrm>
          <a:off x="0" y="2919502"/>
          <a:ext cx="2318753" cy="18618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6BB041-AE91-40AC-ACA4-7C7AD698648A}">
      <dsp:nvSpPr>
        <dsp:cNvPr id="0" name=""/>
        <dsp:cNvSpPr/>
      </dsp:nvSpPr>
      <dsp:spPr>
        <a:xfrm>
          <a:off x="28242" y="2553727"/>
          <a:ext cx="2344946" cy="3421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8242" y="2553727"/>
        <a:ext cx="2344946" cy="342129"/>
      </dsp:txXfrm>
    </dsp:sp>
    <dsp:sp modelId="{0FC430C1-7060-43EC-A8C7-2AD5252054F8}">
      <dsp:nvSpPr>
        <dsp:cNvPr id="0" name=""/>
        <dsp:cNvSpPr/>
      </dsp:nvSpPr>
      <dsp:spPr>
        <a:xfrm>
          <a:off x="2499286" y="2930857"/>
          <a:ext cx="2197371" cy="186181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7E37F0E-5D2C-4839-A7DA-591483A00848}">
      <dsp:nvSpPr>
        <dsp:cNvPr id="0" name=""/>
        <dsp:cNvSpPr/>
      </dsp:nvSpPr>
      <dsp:spPr>
        <a:xfrm>
          <a:off x="2486959" y="2592593"/>
          <a:ext cx="2197371" cy="320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ঝর্ণা</a:t>
          </a: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486959" y="2592593"/>
        <a:ext cx="2197371" cy="320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BF5D-850F-4001-9E5C-CF75CFCA705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4CDF-38A0-473D-BDBD-084242B8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89F5-501F-48BB-B7C2-A6D3147D1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B2044-CCF7-4023-884C-9C003E820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DA2DB-8046-42EF-8CA8-AC57BFD6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046E6-D481-4386-B1AB-B3246E43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7FCB-7AE3-4E6B-BEA1-0A19BF90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2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D9E6-8EAA-4863-9B2B-98BD2A50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0A293-0CB8-4853-BBFC-8AA287A4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DA25-9FDD-41CA-BB4F-6C50518E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BE438-1410-4D61-A0A6-19AA1378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54371-A6A8-40AE-9A34-F8DA58C1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59508-386D-47AB-B0C8-3C3D71E0E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36730-1401-4F40-8CFD-EBE154F7C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D8953-313E-4F8E-B50D-38ADD30C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9B20-F6B3-430C-934A-3063E6AE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8F961-C2AD-402C-A597-DD3456D9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9BF8-3871-4F1A-8171-9A9FE77A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2BD6A-D7DE-433C-B46F-3AFCEF6D7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BDA45-530E-4343-90E3-79A7A5E3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D6250-019D-4C17-8F97-02855BF1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AEB4C-A169-4C6E-AADF-6DD20AEF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F7DA-8410-4753-BDE6-AA270B9E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A0B0-615C-45A5-9AAB-910DA2E18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2FBBC-A3C6-48B0-A85B-5EB07BC0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80117-C5C8-4E39-837A-A7629281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03F78-9435-4993-B913-9F91C852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B1E9-FDF3-4F46-9E29-4A3E96FF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87A04-0480-474F-90B3-C3AA44323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73635-AC46-44AE-9F22-160FE3B1D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E2BB1-4DF7-4B85-9E87-2C147F2B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AE96B-0818-4951-BF1D-258E1006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95606-8F32-4AD4-A20F-1CDABEBB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7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569D-DEAC-4021-BD4B-5FCF1591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A87A4-BEC9-4BAD-8256-EE2952DD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D5E1B-41CA-469F-A95A-47860E51E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7167C-04BE-4F5D-B94E-5C8FE629E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35EB4-C150-4511-9DB6-A5B2DF6BB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50BA8-7A5B-4BB8-9533-B876065B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75234-D9EE-402C-B85F-C3E2DFC8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08875-8F78-47D6-AB7E-AED3D8BB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4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8A25-E12F-418A-BFA0-EC7184F4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E5FFC-BA49-46C0-AFD9-BA82A73D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B3EA2-E2A3-45BF-BD11-B714C672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1E7E3-5778-44E1-98CB-245C7246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99F81-B163-4EAA-9803-B841C172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6A4C7-04ED-4E77-BF3B-8864BB00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10EBC-2031-4237-84ED-39E43804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6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BF92-7E8E-4E79-96C5-75726C77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2788E-8AF2-4539-ACBC-0B9A94F1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38DC0-6A65-4A88-9833-1FB49545E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B9271-67A9-49F6-822C-DDC93F74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7A73D-15FD-4FD0-91FA-85E363C2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DAA39-8948-4C52-8263-C8A53361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5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7183-9292-4B34-A47C-3B08FB52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3F7A2-326E-4936-A5CA-0CD9AE778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8F56A-4FD0-4471-8104-FB44B67CE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69BC5-B48E-457C-AB18-2DE84C86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3BEA5-3CFF-4E25-A9C0-44234A0E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88903-D929-41E5-849B-CEA9572B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FD7CE-5A4C-4EC2-A7D8-D5757B3A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4D9ED-B1F2-4A26-B5A7-D6402E57E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531D3-9BB5-4172-A000-9B04766BA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982AB-C8B8-410C-8223-47C2A1B3C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589E-3FCF-4D55-AACA-01ED760D4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8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E3FE2D3-6D7D-4E3A-A0B4-0F86B67A0A25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5A8A4-E0D1-4488-AEB2-25D464B4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528" y="239146"/>
            <a:ext cx="11748654" cy="64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0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2D96E375-F268-4E72-81A1-7414E867369D}"/>
              </a:ext>
            </a:extLst>
          </p:cNvPr>
          <p:cNvSpPr/>
          <p:nvPr/>
        </p:nvSpPr>
        <p:spPr>
          <a:xfrm>
            <a:off x="-18190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2FC886D-8072-4A2F-BA46-A765BBFAA9C1}"/>
              </a:ext>
            </a:extLst>
          </p:cNvPr>
          <p:cNvSpPr txBox="1">
            <a:spLocks/>
          </p:cNvSpPr>
          <p:nvPr/>
        </p:nvSpPr>
        <p:spPr>
          <a:xfrm>
            <a:off x="290390" y="1012873"/>
            <a:ext cx="6778065" cy="5500473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মিঠাপানির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নিমজ্জিত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নিম্নমুখী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মাংসাসী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কর্ষিকাকে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দুলতে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DD078-F3A2-4855-AC55-E3D924705C3F}"/>
              </a:ext>
            </a:extLst>
          </p:cNvPr>
          <p:cNvSpPr txBox="1"/>
          <p:nvPr/>
        </p:nvSpPr>
        <p:spPr>
          <a:xfrm>
            <a:off x="2855743" y="140673"/>
            <a:ext cx="6425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DC3C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6000" b="1" dirty="0">
                <a:solidFill>
                  <a:srgbClr val="DC3C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DC3C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6000" b="1" dirty="0">
                <a:solidFill>
                  <a:srgbClr val="DC3C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DC3C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6000" b="1" dirty="0">
                <a:solidFill>
                  <a:srgbClr val="DC3C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1F4DF12-F7AC-4F7F-A98C-F8DE23011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652719"/>
              </p:ext>
            </p:extLst>
          </p:nvPr>
        </p:nvGraphicFramePr>
        <p:xfrm>
          <a:off x="7171456" y="1069249"/>
          <a:ext cx="8170360" cy="482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7C986C-4AE9-4092-B15D-00E6E5DD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BF7C986C-4AE9-4092-B15D-00E6E5DD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BF7C986C-4AE9-4092-B15D-00E6E5DD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BF7C986C-4AE9-4092-B15D-00E6E5DDF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F82313-4394-4A9F-A910-822B05964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3BF82313-4394-4A9F-A910-822B05964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BF82313-4394-4A9F-A910-822B05964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3BF82313-4394-4A9F-A910-822B05964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C6D772-DEF5-4BC1-AEEE-C4EA2A0F1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17C6D772-DEF5-4BC1-AEEE-C4EA2A0F1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17C6D772-DEF5-4BC1-AEEE-C4EA2A0F1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17C6D772-DEF5-4BC1-AEEE-C4EA2A0F1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4A1E94-84AD-4F4D-A377-457B7DB5D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A54A1E94-84AD-4F4D-A377-457B7DB5D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A54A1E94-84AD-4F4D-A377-457B7DB5D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A54A1E94-84AD-4F4D-A377-457B7DB5D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8F643-67DA-4D97-B16E-76AF86849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EBA8F643-67DA-4D97-B16E-76AF86849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EBA8F643-67DA-4D97-B16E-76AF86849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EBA8F643-67DA-4D97-B16E-76AF86849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6BB041-AE91-40AC-ACA4-7C7AD6986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766BB041-AE91-40AC-ACA4-7C7AD6986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766BB041-AE91-40AC-ACA4-7C7AD6986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66BB041-AE91-40AC-ACA4-7C7AD6986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C430C1-7060-43EC-A8C7-2AD525205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0FC430C1-7060-43EC-A8C7-2AD525205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0FC430C1-7060-43EC-A8C7-2AD525205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0FC430C1-7060-43EC-A8C7-2AD525205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E37F0E-5D2C-4839-A7DA-591483A00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37E37F0E-5D2C-4839-A7DA-591483A00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37E37F0E-5D2C-4839-A7DA-591483A00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37E37F0E-5D2C-4839-A7DA-591483A00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66D19C7-80FC-4BAF-B928-887BD7784BFB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8E5935-C333-4D88-8D8E-B6FB3CEEE197}"/>
              </a:ext>
            </a:extLst>
          </p:cNvPr>
          <p:cNvSpPr txBox="1">
            <a:spLocks/>
          </p:cNvSpPr>
          <p:nvPr/>
        </p:nvSpPr>
        <p:spPr>
          <a:xfrm>
            <a:off x="2055054" y="431411"/>
            <a:ext cx="8229600" cy="1371601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D33DF87-A43A-401E-9C2D-B6E2AC6D90AC}"/>
              </a:ext>
            </a:extLst>
          </p:cNvPr>
          <p:cNvSpPr txBox="1">
            <a:spLocks/>
          </p:cNvSpPr>
          <p:nvPr/>
        </p:nvSpPr>
        <p:spPr>
          <a:xfrm>
            <a:off x="3123028" y="3429000"/>
            <a:ext cx="6428935" cy="1028054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হাইড্রাকে</a:t>
            </a:r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043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66D19C7-80FC-4BAF-B928-887BD7784BFB}"/>
              </a:ext>
            </a:extLst>
          </p:cNvPr>
          <p:cNvSpPr/>
          <p:nvPr/>
        </p:nvSpPr>
        <p:spPr>
          <a:xfrm>
            <a:off x="5248" y="-1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8E5935-C333-4D88-8D8E-B6FB3CEEE197}"/>
              </a:ext>
            </a:extLst>
          </p:cNvPr>
          <p:cNvSpPr txBox="1">
            <a:spLocks/>
          </p:cNvSpPr>
          <p:nvPr/>
        </p:nvSpPr>
        <p:spPr>
          <a:xfrm>
            <a:off x="309489" y="192257"/>
            <a:ext cx="11563643" cy="806548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6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শ্রেণিতাত্ত্বিক</a:t>
            </a:r>
            <a:r>
              <a:rPr lang="en-US" sz="6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6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4C3A2C-8C27-4D95-955B-183D1A4F1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r="26313"/>
          <a:stretch/>
        </p:blipFill>
        <p:spPr>
          <a:xfrm>
            <a:off x="8580138" y="980046"/>
            <a:ext cx="3263012" cy="3915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391017-9D12-415D-B889-64ADCBF36C99}"/>
              </a:ext>
            </a:extLst>
          </p:cNvPr>
          <p:cNvSpPr txBox="1"/>
          <p:nvPr/>
        </p:nvSpPr>
        <p:spPr>
          <a:xfrm>
            <a:off x="323557" y="4712679"/>
            <a:ext cx="115589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প্রজাতিঃ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৩টি।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(১)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oligactis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viridissima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(৩)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 vulgaris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D4986DF-0E08-457B-8927-90E949F1539D}"/>
              </a:ext>
            </a:extLst>
          </p:cNvPr>
          <p:cNvSpPr txBox="1">
            <a:spLocks/>
          </p:cNvSpPr>
          <p:nvPr/>
        </p:nvSpPr>
        <p:spPr>
          <a:xfrm>
            <a:off x="306645" y="956603"/>
            <a:ext cx="9751753" cy="5770097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Kingdom: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Cnidaria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Class: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Hydrozoa</a:t>
            </a:r>
          </a:p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Order: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Hydroida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Family: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Hydridae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Genus: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Hydra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Species: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vulgaris </a:t>
            </a:r>
          </a:p>
        </p:txBody>
      </p:sp>
    </p:spTree>
    <p:extLst>
      <p:ext uri="{BB962C8B-B14F-4D97-AF65-F5344CB8AC3E}">
        <p14:creationId xmlns:p14="http://schemas.microsoft.com/office/powerpoint/2010/main" val="15161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D0097CB-9B02-4002-8DCA-8EDF5029D77B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A4F69F-C851-4ED5-BDED-730BC0634C97}"/>
              </a:ext>
            </a:extLst>
          </p:cNvPr>
          <p:cNvSpPr txBox="1">
            <a:spLocks/>
          </p:cNvSpPr>
          <p:nvPr/>
        </p:nvSpPr>
        <p:spPr>
          <a:xfrm>
            <a:off x="253221" y="984738"/>
            <a:ext cx="7194926" cy="7090117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আকৃতিঃ</a:t>
            </a:r>
            <a:endParaRPr lang="en-US" sz="4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লম্বা,নলাকার।ওরাল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অ্যাবওরাল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বন্ধ।অরীয়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১০- ৩০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চওড়া।হাইড্রা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বর্ণহীন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হাইপোষ্টোম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(২)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পদতল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পাদচাকতি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C3A2A-6412-4A19-8688-F457C2578635}"/>
              </a:ext>
            </a:extLst>
          </p:cNvPr>
          <p:cNvSpPr txBox="1"/>
          <p:nvPr/>
        </p:nvSpPr>
        <p:spPr>
          <a:xfrm>
            <a:off x="3334045" y="168805"/>
            <a:ext cx="5166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E2BE4-3389-4EBD-AD45-55658FBD8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t="3020" r="16322" b="11148"/>
          <a:stretch/>
        </p:blipFill>
        <p:spPr>
          <a:xfrm>
            <a:off x="9890456" y="203942"/>
            <a:ext cx="1546588" cy="2096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F8C0AD-BA66-435A-9F77-83DE2FC75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30" t="1617" r="8962"/>
          <a:stretch/>
        </p:blipFill>
        <p:spPr>
          <a:xfrm>
            <a:off x="8091038" y="2272755"/>
            <a:ext cx="3807794" cy="42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9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98B67BA-9CFE-4C6F-9D7F-6E3625B45526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21881-9512-49AA-B10C-4EBF86951215}"/>
              </a:ext>
            </a:extLst>
          </p:cNvPr>
          <p:cNvSpPr txBox="1"/>
          <p:nvPr/>
        </p:nvSpPr>
        <p:spPr>
          <a:xfrm>
            <a:off x="224055" y="281355"/>
            <a:ext cx="71396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হাইপোষ্টোমঃ</a:t>
            </a:r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মুক্তপ্রান্তে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মোচাকৃতি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প্রসারণশীল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চূড়ায়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মুখছিদ্র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(২)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দেহকান্ডঃ</a:t>
            </a:r>
            <a:endParaRPr lang="en-US" sz="4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হাইপোষ্টোমের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পাদচাকতির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অংশ।এটি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অংশসমূহ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AFF54-1767-429C-9909-8FEAECE14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95" b="95"/>
          <a:stretch/>
        </p:blipFill>
        <p:spPr>
          <a:xfrm>
            <a:off x="7363741" y="1786602"/>
            <a:ext cx="4321817" cy="30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5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7E6418-24A0-4624-A059-9EDA3935B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461" y="1227472"/>
            <a:ext cx="4731939" cy="3996263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2E94ECFE-B935-4DEA-9CFD-2CEA6CE336E8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F65175D-3B90-49D0-9805-353B1B96149F}"/>
              </a:ext>
            </a:extLst>
          </p:cNvPr>
          <p:cNvSpPr txBox="1">
            <a:spLocks/>
          </p:cNvSpPr>
          <p:nvPr/>
        </p:nvSpPr>
        <p:spPr>
          <a:xfrm>
            <a:off x="365765" y="281354"/>
            <a:ext cx="7194926" cy="6175712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(২.১)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কর্ষিকাঃ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হাইপোষ্টোমের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গোড়ার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চতুর্দিক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৬-১০টি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ফাঁপা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টিউমারের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নিমাটোসিষ্ট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কর্ষিকা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নিমাটোসিষ্ট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(২.২)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মুকুলঃ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হয়।প্রতিটি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l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6AF2F7-0EA6-4913-B3F1-5B653E0BAE13}"/>
              </a:ext>
            </a:extLst>
          </p:cNvPr>
          <p:cNvSpPr/>
          <p:nvPr/>
        </p:nvSpPr>
        <p:spPr>
          <a:xfrm>
            <a:off x="9815736" y="2630658"/>
            <a:ext cx="418511" cy="41851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503534-E1C3-402A-97F8-B807F17241AA}"/>
              </a:ext>
            </a:extLst>
          </p:cNvPr>
          <p:cNvCxnSpPr>
            <a:cxnSpLocks/>
          </p:cNvCxnSpPr>
          <p:nvPr/>
        </p:nvCxnSpPr>
        <p:spPr>
          <a:xfrm flipH="1" flipV="1">
            <a:off x="9959926" y="2792318"/>
            <a:ext cx="688494" cy="16189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CC30D1B-5CCD-4298-8BC5-83E36E192FAD}"/>
              </a:ext>
            </a:extLst>
          </p:cNvPr>
          <p:cNvSpPr/>
          <p:nvPr/>
        </p:nvSpPr>
        <p:spPr>
          <a:xfrm rot="18949229">
            <a:off x="7375026" y="2973687"/>
            <a:ext cx="1280555" cy="18727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95D872-3F32-4C88-9B5D-FF4FDE4C41D3}"/>
              </a:ext>
            </a:extLst>
          </p:cNvPr>
          <p:cNvCxnSpPr>
            <a:cxnSpLocks/>
          </p:cNvCxnSpPr>
          <p:nvPr/>
        </p:nvCxnSpPr>
        <p:spPr>
          <a:xfrm flipH="1">
            <a:off x="8014504" y="3995222"/>
            <a:ext cx="183693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6A4B1A-18EC-4DE0-B57D-3E8C26B82695}"/>
              </a:ext>
            </a:extLst>
          </p:cNvPr>
          <p:cNvSpPr txBox="1"/>
          <p:nvPr/>
        </p:nvSpPr>
        <p:spPr>
          <a:xfrm flipH="1">
            <a:off x="9734849" y="3671658"/>
            <a:ext cx="105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7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501"/>
                            </p:stCondLst>
                            <p:childTnLst>
                              <p:par>
                                <p:cTn id="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1"/>
                            </p:stCondLst>
                            <p:childTnLst>
                              <p:par>
                                <p:cTn id="14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2E94ECFE-B935-4DEA-9CFD-2CEA6CE336E8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F65175D-3B90-49D0-9805-353B1B96149F}"/>
              </a:ext>
            </a:extLst>
          </p:cNvPr>
          <p:cNvSpPr txBox="1">
            <a:spLocks/>
          </p:cNvSpPr>
          <p:nvPr/>
        </p:nvSpPr>
        <p:spPr>
          <a:xfrm>
            <a:off x="365765" y="281357"/>
            <a:ext cx="6894995" cy="6175714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(২.৩)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জননাঙ্গঃ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অর্ধাংশে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কোনাকার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শুক্রাশয়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অর্ধাংশে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ডিম্বাশয়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জননাঙ্গ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পাদ-চাকতিঃ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নিম্নপ্রান্তের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পাদ-চাকতি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পাদ-চাকতি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আঠালো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রসের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93AD8-7C11-4B53-B160-07D7E536B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60" y="1119126"/>
            <a:ext cx="4676190" cy="396190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C07ABF-CE26-4567-BC5B-8AC24591E748}"/>
              </a:ext>
            </a:extLst>
          </p:cNvPr>
          <p:cNvCxnSpPr>
            <a:cxnSpLocks/>
          </p:cNvCxnSpPr>
          <p:nvPr/>
        </p:nvCxnSpPr>
        <p:spPr>
          <a:xfrm flipH="1">
            <a:off x="9151656" y="3460652"/>
            <a:ext cx="1010798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94FFD5-AE0D-47AA-8438-E061E295277A}"/>
              </a:ext>
            </a:extLst>
          </p:cNvPr>
          <p:cNvCxnSpPr>
            <a:cxnSpLocks/>
          </p:cNvCxnSpPr>
          <p:nvPr/>
        </p:nvCxnSpPr>
        <p:spPr>
          <a:xfrm flipH="1">
            <a:off x="9054579" y="4105422"/>
            <a:ext cx="91890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FCC4C3-6F29-48F8-A7C4-11ABB38B239E}"/>
              </a:ext>
            </a:extLst>
          </p:cNvPr>
          <p:cNvSpPr txBox="1"/>
          <p:nvPr/>
        </p:nvSpPr>
        <p:spPr>
          <a:xfrm flipH="1">
            <a:off x="10058396" y="3094888"/>
            <a:ext cx="134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শুক্রাশয়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9DF173-4638-4BBF-9406-0A621CAC0F3B}"/>
              </a:ext>
            </a:extLst>
          </p:cNvPr>
          <p:cNvSpPr txBox="1"/>
          <p:nvPr/>
        </p:nvSpPr>
        <p:spPr>
          <a:xfrm>
            <a:off x="9892819" y="3840471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ডিম্বাশয়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DA6B9A-E0E0-48BF-81E5-34D4133E6919}"/>
              </a:ext>
            </a:extLst>
          </p:cNvPr>
          <p:cNvCxnSpPr>
            <a:cxnSpLocks/>
          </p:cNvCxnSpPr>
          <p:nvPr/>
        </p:nvCxnSpPr>
        <p:spPr>
          <a:xfrm flipH="1">
            <a:off x="8946552" y="4585278"/>
            <a:ext cx="386139" cy="32434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C5A144A-A46E-4908-AC46-903DDBC7009C}"/>
              </a:ext>
            </a:extLst>
          </p:cNvPr>
          <p:cNvSpPr txBox="1"/>
          <p:nvPr/>
        </p:nvSpPr>
        <p:spPr>
          <a:xfrm>
            <a:off x="9248283" y="4289853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পাদচাকতি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3AF913-2818-4634-BEB3-52E038310AA7}"/>
              </a:ext>
            </a:extLst>
          </p:cNvPr>
          <p:cNvSpPr/>
          <p:nvPr/>
        </p:nvSpPr>
        <p:spPr>
          <a:xfrm>
            <a:off x="8589110" y="3052690"/>
            <a:ext cx="646332" cy="6463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56CC626-3067-4BF9-B363-3C7EC6B528D5}"/>
              </a:ext>
            </a:extLst>
          </p:cNvPr>
          <p:cNvSpPr/>
          <p:nvPr/>
        </p:nvSpPr>
        <p:spPr>
          <a:xfrm>
            <a:off x="8836072" y="3964747"/>
            <a:ext cx="411089" cy="4110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8D3107-9208-47DC-9B9B-778450489862}"/>
              </a:ext>
            </a:extLst>
          </p:cNvPr>
          <p:cNvSpPr/>
          <p:nvPr/>
        </p:nvSpPr>
        <p:spPr>
          <a:xfrm rot="16039448">
            <a:off x="8520812" y="4551246"/>
            <a:ext cx="393473" cy="7616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1"/>
                            </p:stCondLst>
                            <p:childTnLst>
                              <p:par>
                                <p:cTn id="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501"/>
                            </p:stCondLst>
                            <p:childTnLst>
                              <p:par>
                                <p:cTn id="14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1"/>
                            </p:stCondLst>
                            <p:childTnLst>
                              <p:par>
                                <p:cTn id="2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344C4B4-1028-4F7D-9EF9-9114B4F9044D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F59159-64BE-4333-8CE0-1EDF609244E1}"/>
              </a:ext>
            </a:extLst>
          </p:cNvPr>
          <p:cNvSpPr txBox="1">
            <a:spLocks/>
          </p:cNvSpPr>
          <p:nvPr/>
        </p:nvSpPr>
        <p:spPr>
          <a:xfrm>
            <a:off x="1402082" y="455443"/>
            <a:ext cx="8686800" cy="137160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8561A8F-3B7C-4492-B9D2-DFD534EB1914}"/>
              </a:ext>
            </a:extLst>
          </p:cNvPr>
          <p:cNvSpPr txBox="1">
            <a:spLocks/>
          </p:cNvSpPr>
          <p:nvPr/>
        </p:nvSpPr>
        <p:spPr>
          <a:xfrm>
            <a:off x="1276025" y="3217985"/>
            <a:ext cx="9220819" cy="2056109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bn-BD" sz="3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3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খ-</a:t>
            </a:r>
            <a:r>
              <a:rPr lang="en-US" sz="6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4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4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প্রজাতিগুলির</a:t>
            </a:r>
            <a:r>
              <a:rPr lang="en-US" sz="4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721749" y="226170"/>
            <a:ext cx="24809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7632" y="2257678"/>
            <a:ext cx="366483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ক্যারোলাস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লিনিয়াস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7957" y="1495678"/>
            <a:ext cx="9473586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আবিষ্কারক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2825" y="2257678"/>
            <a:ext cx="339722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ডাল্টন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11" name="TextBox 10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44384" y="3059147"/>
            <a:ext cx="339559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লিউয়েন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7632" y="3059147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আব্রাহাম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ট্রেম্বলে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5" name="TextBox 14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809165" y="531648"/>
            <a:ext cx="301806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44384" y="4924678"/>
            <a:ext cx="33956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ভোজী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7957" y="4086478"/>
            <a:ext cx="9582017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খাদ্যাভ্যাস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4385" y="5686678"/>
            <a:ext cx="339566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ভোজী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3683" y="5686678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ভোজী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1432" y="4924678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সর্বভুক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771974" y="569259"/>
            <a:ext cx="3048000" cy="6343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C6C39932-354D-4D42-BD5F-55762316D84C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3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285647" y="-135166"/>
            <a:ext cx="3047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8091" y="1893401"/>
            <a:ext cx="427060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ফ্ল্যাজেলাম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9273" y="1231100"/>
            <a:ext cx="9019422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X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অংশটির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39273" y="1896909"/>
            <a:ext cx="3640566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26" name="TextBox 2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068985" y="2541487"/>
            <a:ext cx="361085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শুক্রাশয়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8091" y="2559196"/>
            <a:ext cx="4270604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29" name="TextBox 2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8173506" y="237817"/>
            <a:ext cx="2743697" cy="643533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067320" y="5329528"/>
            <a:ext cx="3272830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42713" y="3234342"/>
            <a:ext cx="9015981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হাইপোষ্টোমের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69674" y="5985753"/>
            <a:ext cx="3270475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99018" y="5976878"/>
            <a:ext cx="31241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13085" y="5313258"/>
            <a:ext cx="31241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44273" y="3970522"/>
            <a:ext cx="245739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i.মুখছিদ্র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3007" y="3959802"/>
            <a:ext cx="3116011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সংকোচোন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প্রসারণশীল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10696" y="3969547"/>
            <a:ext cx="304718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iii.দেহের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8010695" y="261371"/>
            <a:ext cx="3048000" cy="634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2069674" y="4612944"/>
            <a:ext cx="8988209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60ABF0D-0A92-4986-A7DA-B4A4C4A458AB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B64B35-A1BB-43DD-B205-788B359C35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-12249" b="1401"/>
          <a:stretch/>
        </p:blipFill>
        <p:spPr>
          <a:xfrm>
            <a:off x="393895" y="517715"/>
            <a:ext cx="1533598" cy="31398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49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7E99594-1C23-4426-87DE-995FC486C5B4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5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7832603A-F526-46AF-975A-20ACB53E29A2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D9C0F-8CF3-46B3-88A6-83B3B4DF8F47}"/>
              </a:ext>
            </a:extLst>
          </p:cNvPr>
          <p:cNvSpPr txBox="1"/>
          <p:nvPr/>
        </p:nvSpPr>
        <p:spPr>
          <a:xfrm>
            <a:off x="3119505" y="286941"/>
            <a:ext cx="4856871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41515FB-9EEC-42AB-BFAB-EEC7F69C14FF}"/>
              </a:ext>
            </a:extLst>
          </p:cNvPr>
          <p:cNvSpPr txBox="1">
            <a:spLocks/>
          </p:cNvSpPr>
          <p:nvPr/>
        </p:nvSpPr>
        <p:spPr>
          <a:xfrm>
            <a:off x="337625" y="1643171"/>
            <a:ext cx="11493304" cy="458881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রুমাদের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মিঠা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দ্বিস্তরী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পড়ালেন</a:t>
            </a:r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৬-১০টি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কর্ষিকা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প্রাণীটির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064E4-7607-423C-89A7-6F23BA556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669" y="309490"/>
            <a:ext cx="3604008" cy="237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7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2E88B9-3B08-44BA-A68A-588DAF05C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2" y="1501219"/>
            <a:ext cx="8867792" cy="3855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9CAF7A-113D-448A-A4DB-EB8E5FCBFE53}"/>
              </a:ext>
            </a:extLst>
          </p:cNvPr>
          <p:cNvSpPr txBox="1"/>
          <p:nvPr/>
        </p:nvSpPr>
        <p:spPr>
          <a:xfrm>
            <a:off x="1474645" y="1353637"/>
            <a:ext cx="103254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8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8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8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8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8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28D2E-F736-4245-BB9A-D4A2CC3E6C30}"/>
              </a:ext>
            </a:extLst>
          </p:cNvPr>
          <p:cNvSpPr/>
          <p:nvPr/>
        </p:nvSpPr>
        <p:spPr>
          <a:xfrm>
            <a:off x="3066294" y="4455389"/>
            <a:ext cx="562044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75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75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75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7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7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7A523-0AD3-48D7-A049-60A094807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8" b="97653" l="422" r="96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88" y="2457243"/>
            <a:ext cx="3099225" cy="2785379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D61CA72-9DED-4CAD-B805-A4486CFB5668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7E99594-1C23-4426-87DE-995FC486C5B4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C:\Users\Sanjoy\Downloads\red-rose-psiffvu1aa.gif">
            <a:extLst>
              <a:ext uri="{FF2B5EF4-FFF2-40B4-BE49-F238E27FC236}">
                <a16:creationId xmlns:a16="http://schemas.microsoft.com/office/drawing/2014/main" id="{C7B2F092-0BFD-44B6-815C-43A28DE7AC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00" y="610804"/>
            <a:ext cx="7250878" cy="57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nk-flower-border-clip-art-nTXbk6yTB.png">
            <a:extLst>
              <a:ext uri="{FF2B5EF4-FFF2-40B4-BE49-F238E27FC236}">
                <a16:creationId xmlns:a16="http://schemas.microsoft.com/office/drawing/2014/main" id="{32288395-58FA-41EA-B0C6-DCBAF25C2C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571" y="213364"/>
            <a:ext cx="1986880" cy="1836188"/>
          </a:xfrm>
          <a:prstGeom prst="rect">
            <a:avLst/>
          </a:prstGeom>
        </p:spPr>
      </p:pic>
      <p:pic>
        <p:nvPicPr>
          <p:cNvPr id="11" name="Picture 10" descr="pink-flower-border-clip-art-nTXbk6yTB.png">
            <a:extLst>
              <a:ext uri="{FF2B5EF4-FFF2-40B4-BE49-F238E27FC236}">
                <a16:creationId xmlns:a16="http://schemas.microsoft.com/office/drawing/2014/main" id="{5F2E9126-0C2B-4430-8BFF-A3D6F77654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12882" y="4539655"/>
            <a:ext cx="2114839" cy="1954442"/>
          </a:xfrm>
          <a:prstGeom prst="rect">
            <a:avLst/>
          </a:prstGeom>
        </p:spPr>
      </p:pic>
      <p:pic>
        <p:nvPicPr>
          <p:cNvPr id="13" name="Picture 12" descr="pink-flower-border-clip-art-nTXbk6yTB.png">
            <a:extLst>
              <a:ext uri="{FF2B5EF4-FFF2-40B4-BE49-F238E27FC236}">
                <a16:creationId xmlns:a16="http://schemas.microsoft.com/office/drawing/2014/main" id="{1B4ECB60-285A-4C05-AD52-B87491FC32D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0131567" y="340650"/>
            <a:ext cx="1841844" cy="1702152"/>
          </a:xfrm>
          <a:prstGeom prst="rect">
            <a:avLst/>
          </a:prstGeom>
        </p:spPr>
      </p:pic>
      <p:pic>
        <p:nvPicPr>
          <p:cNvPr id="15" name="Picture 14" descr="pink-flower-border-clip-art-nTXbk6yTB.png">
            <a:extLst>
              <a:ext uri="{FF2B5EF4-FFF2-40B4-BE49-F238E27FC236}">
                <a16:creationId xmlns:a16="http://schemas.microsoft.com/office/drawing/2014/main" id="{B82E33C9-DCE7-4615-9C58-0EAA2ABBF8E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9950550" y="4762877"/>
            <a:ext cx="1949932" cy="18020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86F9FD-6B32-4473-B74B-1DFFB0E32EE9}"/>
              </a:ext>
            </a:extLst>
          </p:cNvPr>
          <p:cNvSpPr txBox="1"/>
          <p:nvPr/>
        </p:nvSpPr>
        <p:spPr>
          <a:xfrm>
            <a:off x="2699826" y="4297501"/>
            <a:ext cx="6766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0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3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DDF2DA-6E0A-43F3-91A7-E09478C3976F}"/>
              </a:ext>
            </a:extLst>
          </p:cNvPr>
          <p:cNvSpPr txBox="1"/>
          <p:nvPr/>
        </p:nvSpPr>
        <p:spPr>
          <a:xfrm>
            <a:off x="4868322" y="322106"/>
            <a:ext cx="3544161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7651E-9556-4AE0-83ED-CD4BD92248DF}"/>
              </a:ext>
            </a:extLst>
          </p:cNvPr>
          <p:cNvSpPr/>
          <p:nvPr/>
        </p:nvSpPr>
        <p:spPr>
          <a:xfrm>
            <a:off x="470593" y="3120226"/>
            <a:ext cx="4043143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ভৌমিক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000" b="1" i="1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latin typeface="NikoshBAN" pitchFamily="2" charset="0"/>
                <a:cs typeface="NikoshBAN" pitchFamily="2" charset="0"/>
              </a:rPr>
              <a:t>প্রাণিবিদ্যা</a:t>
            </a:r>
            <a:r>
              <a:rPr lang="en-US" sz="4000" b="1" i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bn-IN" sz="4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গৃদকালিন্দিয়া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হাসমত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ফরিদগঞ্জ,চাঁদপুর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>
              <a:defRPr/>
            </a:pP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EDDDA-B0F0-4520-BE32-F1C98811EB0D}"/>
              </a:ext>
            </a:extLst>
          </p:cNvPr>
          <p:cNvSpPr txBox="1"/>
          <p:nvPr/>
        </p:nvSpPr>
        <p:spPr>
          <a:xfrm>
            <a:off x="6480229" y="2819080"/>
            <a:ext cx="53671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)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4800" b="1">
                <a:latin typeface="NikoshBAN" pitchFamily="2" charset="0"/>
                <a:cs typeface="NikoshBAN" pitchFamily="2" charset="0"/>
              </a:rPr>
              <a:t>।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7A4BA09F-0D5A-4569-86E2-1430E422E8F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5360" y="1983545"/>
            <a:ext cx="1551655" cy="4580097"/>
            <a:chOff x="10824688" y="2148337"/>
            <a:chExt cx="1367312" cy="4709663"/>
          </a:xfrm>
        </p:grpSpPr>
        <p:pic>
          <p:nvPicPr>
            <p:cNvPr id="6154" name="Picture 9">
              <a:extLst>
                <a:ext uri="{FF2B5EF4-FFF2-40B4-BE49-F238E27FC236}">
                  <a16:creationId xmlns:a16="http://schemas.microsoft.com/office/drawing/2014/main" id="{0F35A135-756F-4944-8EDE-6331D675E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9391416" y="4057416"/>
              <a:ext cx="4286434" cy="131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0">
              <a:extLst>
                <a:ext uri="{FF2B5EF4-FFF2-40B4-BE49-F238E27FC236}">
                  <a16:creationId xmlns:a16="http://schemas.microsoft.com/office/drawing/2014/main" id="{95F9B68F-8307-46E8-B9E1-E0E3C8B2B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10261" flipH="1">
              <a:off x="10849978" y="2123047"/>
              <a:ext cx="1200750" cy="125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9E2120E-8281-45B7-8AD5-CEB96E507F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069" y="392446"/>
            <a:ext cx="2279100" cy="2709078"/>
          </a:xfrm>
          <a:prstGeom prst="round2DiagRect">
            <a:avLst>
              <a:gd name="adj1" fmla="val 16667"/>
              <a:gd name="adj2" fmla="val 3067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1FA753F-F282-43FD-9741-65587490C7F4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3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EEBA4-3C9D-46BA-87D5-90E21A489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7" y="216307"/>
            <a:ext cx="4749540" cy="6409576"/>
          </a:xfrm>
          <a:prstGeom prst="rect">
            <a:avLst/>
          </a:prstGeom>
        </p:spPr>
      </p:pic>
      <p:pic>
        <p:nvPicPr>
          <p:cNvPr id="2" name="Hydra">
            <a:hlinkClick r:id="" action="ppaction://media"/>
            <a:extLst>
              <a:ext uri="{FF2B5EF4-FFF2-40B4-BE49-F238E27FC236}">
                <a16:creationId xmlns:a16="http://schemas.microsoft.com/office/drawing/2014/main" id="{4D3E0DEA-FF1F-474E-AC80-5469183D1E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442" y="232118"/>
            <a:ext cx="4960573" cy="6409576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1D24A68-BE4A-452F-8EE5-C16590D8C886}"/>
              </a:ext>
            </a:extLst>
          </p:cNvPr>
          <p:cNvSpPr txBox="1">
            <a:spLocks/>
          </p:cNvSpPr>
          <p:nvPr/>
        </p:nvSpPr>
        <p:spPr>
          <a:xfrm>
            <a:off x="5212084" y="265473"/>
            <a:ext cx="6816436" cy="391667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22609-4650-4330-93D5-4AB507F3701D}"/>
              </a:ext>
            </a:extLst>
          </p:cNvPr>
          <p:cNvSpPr txBox="1"/>
          <p:nvPr/>
        </p:nvSpPr>
        <p:spPr>
          <a:xfrm>
            <a:off x="5127676" y="3295031"/>
            <a:ext cx="6816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“হাইড্রা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B1D0FD9-1A7C-4B0A-8DC8-2B95378D4E78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8D3B868-099E-4AB1-A4DB-8A2DEE48D878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58EB4-ECC7-4CE8-8D21-1C859FAA5C58}"/>
              </a:ext>
            </a:extLst>
          </p:cNvPr>
          <p:cNvSpPr/>
          <p:nvPr/>
        </p:nvSpPr>
        <p:spPr>
          <a:xfrm>
            <a:off x="490589" y="273706"/>
            <a:ext cx="112260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2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হাইড্রা</a:t>
            </a:r>
            <a:r>
              <a:rPr lang="en-US" sz="200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7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7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)           </a:t>
            </a:r>
          </a:p>
        </p:txBody>
      </p:sp>
    </p:spTree>
    <p:extLst>
      <p:ext uri="{BB962C8B-B14F-4D97-AF65-F5344CB8AC3E}">
        <p14:creationId xmlns:p14="http://schemas.microsoft.com/office/powerpoint/2010/main" val="14258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B92E3DD-1204-422D-9A9D-19A3E7CBE3A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A0DD179-D8FE-4228-8420-EE6BD2A7BD5B}"/>
              </a:ext>
            </a:extLst>
          </p:cNvPr>
          <p:cNvSpPr/>
          <p:nvPr/>
        </p:nvSpPr>
        <p:spPr>
          <a:xfrm>
            <a:off x="4093694" y="233704"/>
            <a:ext cx="3587264" cy="1923771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21397A3-CDB0-4EF5-9CD0-97F51C953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959360"/>
              </p:ext>
            </p:extLst>
          </p:nvPr>
        </p:nvGraphicFramePr>
        <p:xfrm>
          <a:off x="588574" y="2270016"/>
          <a:ext cx="10866580" cy="418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32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A01763A-CCE7-40D5-A4E4-7ED1E85F5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r="479"/>
          <a:stretch/>
        </p:blipFill>
        <p:spPr>
          <a:xfrm>
            <a:off x="7562275" y="221484"/>
            <a:ext cx="4382982" cy="63762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0AA300-D4BB-4657-AA5B-DA686B4C1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" b="503"/>
          <a:stretch/>
        </p:blipFill>
        <p:spPr>
          <a:xfrm>
            <a:off x="7566623" y="221484"/>
            <a:ext cx="4378634" cy="6415032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3939A3F-09BF-4938-9102-E33D5C47CB9F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A456719-C161-4825-B774-F7616168F9D6}"/>
              </a:ext>
            </a:extLst>
          </p:cNvPr>
          <p:cNvSpPr txBox="1">
            <a:spLocks/>
          </p:cNvSpPr>
          <p:nvPr/>
        </p:nvSpPr>
        <p:spPr>
          <a:xfrm>
            <a:off x="422031" y="419795"/>
            <a:ext cx="7118252" cy="584032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দ্বিস্তরী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পুনরুৎপত্তি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১৭০২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অ্যান্টনি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ভ্যান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লিউয়েন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সুইজারল্যান্ডের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আব্রাহাম</a:t>
            </a:r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ট্রেম্বলে</a:t>
            </a:r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১৭৪৪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পুনরুৎপত্তি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  <a:p>
            <a:pPr algn="l"/>
            <a:endParaRPr lang="en-US" sz="36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B124CF-2527-4BC6-914B-E23844303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8" r="41614" b="2336"/>
          <a:stretch/>
        </p:blipFill>
        <p:spPr>
          <a:xfrm>
            <a:off x="221299" y="226757"/>
            <a:ext cx="4487594" cy="63709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01763A-CCE7-40D5-A4E4-7ED1E85F5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r="4600"/>
          <a:stretch/>
        </p:blipFill>
        <p:spPr>
          <a:xfrm>
            <a:off x="249189" y="221484"/>
            <a:ext cx="4430659" cy="6376266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3939A3F-09BF-4938-9102-E33D5C47CB9F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A456719-C161-4825-B774-F7616168F9D6}"/>
              </a:ext>
            </a:extLst>
          </p:cNvPr>
          <p:cNvSpPr txBox="1">
            <a:spLocks/>
          </p:cNvSpPr>
          <p:nvPr/>
        </p:nvSpPr>
        <p:spPr>
          <a:xfrm>
            <a:off x="4863825" y="347223"/>
            <a:ext cx="7162477" cy="67067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১৭৫৮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ক্যারোলাস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লিনিয়াস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হাইড্রা।গ্রিক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রুপকথায়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মাথাওয়ালা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ড্রাগনের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নামানুসারে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নামকরন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ড্রাগনটির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কাটলে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গজাতো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হাইড্রাও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ড্রাগনের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পুনঃরায়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পারে।তাই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634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2121</TotalTime>
  <Words>782</Words>
  <Application>Microsoft Office PowerPoint</Application>
  <PresentationFormat>Widescreen</PresentationFormat>
  <Paragraphs>115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Sanjoy Bhowmik</dc:creator>
  <cp:lastModifiedBy>Sanjoy Bhowmik</cp:lastModifiedBy>
  <cp:revision>249</cp:revision>
  <dcterms:created xsi:type="dcterms:W3CDTF">2020-09-18T14:03:22Z</dcterms:created>
  <dcterms:modified xsi:type="dcterms:W3CDTF">2020-11-21T15:44:42Z</dcterms:modified>
</cp:coreProperties>
</file>