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355" r:id="rId3"/>
    <p:sldId id="354" r:id="rId4"/>
    <p:sldId id="275" r:id="rId5"/>
    <p:sldId id="315" r:id="rId6"/>
    <p:sldId id="261" r:id="rId7"/>
    <p:sldId id="330" r:id="rId8"/>
    <p:sldId id="331" r:id="rId9"/>
    <p:sldId id="333" r:id="rId10"/>
    <p:sldId id="332" r:id="rId11"/>
    <p:sldId id="334" r:id="rId12"/>
    <p:sldId id="348" r:id="rId13"/>
    <p:sldId id="349" r:id="rId14"/>
    <p:sldId id="335" r:id="rId15"/>
    <p:sldId id="350" r:id="rId16"/>
    <p:sldId id="336" r:id="rId17"/>
    <p:sldId id="337" r:id="rId18"/>
    <p:sldId id="319" r:id="rId19"/>
    <p:sldId id="353" r:id="rId20"/>
    <p:sldId id="351" r:id="rId21"/>
    <p:sldId id="3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83"/>
    <a:srgbClr val="0000FF"/>
    <a:srgbClr val="FF0000"/>
    <a:srgbClr val="C5F0F1"/>
    <a:srgbClr val="A4E8EA"/>
    <a:srgbClr val="88E2E4"/>
    <a:srgbClr val="FF0066"/>
    <a:srgbClr val="A41A8A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C6D12-9ED4-4E81-9C19-55ACB007B684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54CB8C-D413-4984-97E6-0282CB8EAFE2}">
      <dgm:prSet phldrT="[Text]" custT="1"/>
      <dgm:spPr/>
      <dgm:t>
        <a:bodyPr/>
        <a:lstStyle/>
        <a:p>
          <a:pPr algn="l"/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দ্বিস্তরী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9A21B259-F5E0-4278-820D-32393FD187E5}" type="parTrans" cxnId="{0B3055A2-4C9D-441C-8A79-B2AF416B69F1}">
      <dgm:prSet/>
      <dgm:spPr/>
      <dgm:t>
        <a:bodyPr/>
        <a:lstStyle/>
        <a:p>
          <a:endParaRPr lang="en-US"/>
        </a:p>
      </dgm:t>
    </dgm:pt>
    <dgm:pt modelId="{56475A00-B3B6-4EF6-BED5-2436B1429398}" type="sibTrans" cxnId="{0B3055A2-4C9D-441C-8A79-B2AF416B69F1}">
      <dgm:prSet/>
      <dgm:spPr/>
      <dgm:t>
        <a:bodyPr/>
        <a:lstStyle/>
        <a:p>
          <a:endParaRPr lang="en-US"/>
        </a:p>
      </dgm:t>
    </dgm:pt>
    <dgm:pt modelId="{261E90AA-5DD0-4B55-AB83-E587E86B2B8C}">
      <dgm:prSet phldrT="[Text]" custT="1"/>
      <dgm:spPr/>
      <dgm:t>
        <a:bodyPr/>
        <a:lstStyle/>
        <a:p>
          <a:pPr algn="l"/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বহিঃত্বকের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কোষগুলির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83047856-9882-4F56-8DE7-BDCE4E275CA4}" type="parTrans" cxnId="{6A87B66A-8605-48E2-8F62-D4ED2A724026}">
      <dgm:prSet/>
      <dgm:spPr/>
      <dgm:t>
        <a:bodyPr/>
        <a:lstStyle/>
        <a:p>
          <a:endParaRPr lang="en-US"/>
        </a:p>
      </dgm:t>
    </dgm:pt>
    <dgm:pt modelId="{CAEFDF59-BE15-41A0-BD20-28D5E3EAC419}" type="sibTrans" cxnId="{6A87B66A-8605-48E2-8F62-D4ED2A724026}">
      <dgm:prSet/>
      <dgm:spPr/>
      <dgm:t>
        <a:bodyPr/>
        <a:lstStyle/>
        <a:p>
          <a:endParaRPr lang="en-US"/>
        </a:p>
      </dgm:t>
    </dgm:pt>
    <dgm:pt modelId="{5841A33F-16FC-4A7C-A3A9-A56EE08A265B}">
      <dgm:prSet phldrT="[Text]" custT="1"/>
      <dgm:spPr/>
      <dgm:t>
        <a:bodyPr/>
        <a:lstStyle/>
        <a:p>
          <a:pPr algn="l"/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৩।বহিঃত্বকের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কোষগুলির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গঠন,অবস্থান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200" dirty="0">
            <a:solidFill>
              <a:schemeClr val="tx1"/>
            </a:solidFill>
          </a:endParaRPr>
        </a:p>
      </dgm:t>
    </dgm:pt>
    <dgm:pt modelId="{66CD9D7D-57C8-4978-A98F-56A08E1900B4}" type="parTrans" cxnId="{0BAC5F7E-A9C8-4BA5-9880-9D17FC7D0124}">
      <dgm:prSet/>
      <dgm:spPr/>
      <dgm:t>
        <a:bodyPr/>
        <a:lstStyle/>
        <a:p>
          <a:endParaRPr lang="en-US"/>
        </a:p>
      </dgm:t>
    </dgm:pt>
    <dgm:pt modelId="{9279C435-437E-4C10-9DF3-FFCC1795189B}" type="sibTrans" cxnId="{0BAC5F7E-A9C8-4BA5-9880-9D17FC7D0124}">
      <dgm:prSet/>
      <dgm:spPr/>
      <dgm:t>
        <a:bodyPr/>
        <a:lstStyle/>
        <a:p>
          <a:endParaRPr lang="en-US"/>
        </a:p>
      </dgm:t>
    </dgm:pt>
    <dgm:pt modelId="{63DD2050-2006-4E5F-A3C0-86CF2EED694C}">
      <dgm:prSet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dirty="0">
            <a:solidFill>
              <a:schemeClr val="tx1"/>
            </a:solidFill>
          </a:endParaRPr>
        </a:p>
      </dgm:t>
    </dgm:pt>
    <dgm:pt modelId="{415DA3D4-D2D4-43C9-8068-7F86A001BC08}" type="parTrans" cxnId="{A2AC3031-A29D-4B54-BF7D-E8336EF9A883}">
      <dgm:prSet/>
      <dgm:spPr/>
      <dgm:t>
        <a:bodyPr/>
        <a:lstStyle/>
        <a:p>
          <a:endParaRPr lang="en-US"/>
        </a:p>
      </dgm:t>
    </dgm:pt>
    <dgm:pt modelId="{BD567DA2-F490-4D63-8258-70186A95BE07}" type="sibTrans" cxnId="{A2AC3031-A29D-4B54-BF7D-E8336EF9A883}">
      <dgm:prSet/>
      <dgm:spPr/>
      <dgm:t>
        <a:bodyPr/>
        <a:lstStyle/>
        <a:p>
          <a:endParaRPr lang="en-US"/>
        </a:p>
      </dgm:t>
    </dgm:pt>
    <dgm:pt modelId="{DCF45186-07F3-4DB0-8E91-14ACC6D0035A}" type="pres">
      <dgm:prSet presAssocID="{2CCC6D12-9ED4-4E81-9C19-55ACB007B684}" presName="Name0" presStyleCnt="0">
        <dgm:presLayoutVars>
          <dgm:resizeHandles/>
        </dgm:presLayoutVars>
      </dgm:prSet>
      <dgm:spPr/>
    </dgm:pt>
    <dgm:pt modelId="{C94DAE38-3C18-4EC4-A17F-9011D624084C}" type="pres">
      <dgm:prSet presAssocID="{63DD2050-2006-4E5F-A3C0-86CF2EED694C}" presName="text" presStyleLbl="node1" presStyleIdx="0" presStyleCnt="4" custScaleX="154278" custScaleY="41804">
        <dgm:presLayoutVars>
          <dgm:bulletEnabled val="1"/>
        </dgm:presLayoutVars>
      </dgm:prSet>
      <dgm:spPr/>
    </dgm:pt>
    <dgm:pt modelId="{CBC90CBC-A075-49C5-A285-4CC3FADA89CE}" type="pres">
      <dgm:prSet presAssocID="{BD567DA2-F490-4D63-8258-70186A95BE07}" presName="space" presStyleCnt="0"/>
      <dgm:spPr/>
    </dgm:pt>
    <dgm:pt modelId="{C0158D0D-3361-4877-9279-D46803F627AC}" type="pres">
      <dgm:prSet presAssocID="{4F54CB8C-D413-4984-97E6-0282CB8EAFE2}" presName="text" presStyleLbl="node1" presStyleIdx="1" presStyleCnt="4" custScaleX="102352" custScaleY="40204" custLinFactNeighborX="-61908">
        <dgm:presLayoutVars>
          <dgm:bulletEnabled val="1"/>
        </dgm:presLayoutVars>
      </dgm:prSet>
      <dgm:spPr/>
    </dgm:pt>
    <dgm:pt modelId="{F9342C08-FBE7-4C0D-A422-606974748619}" type="pres">
      <dgm:prSet presAssocID="{56475A00-B3B6-4EF6-BED5-2436B1429398}" presName="space" presStyleCnt="0"/>
      <dgm:spPr/>
    </dgm:pt>
    <dgm:pt modelId="{E8B416DF-1C77-4AF9-8361-197697AA1ABE}" type="pres">
      <dgm:prSet presAssocID="{261E90AA-5DD0-4B55-AB83-E587E86B2B8C}" presName="text" presStyleLbl="node1" presStyleIdx="2" presStyleCnt="4" custScaleX="101950" custScaleY="37815" custLinFactNeighborX="-5830">
        <dgm:presLayoutVars>
          <dgm:bulletEnabled val="1"/>
        </dgm:presLayoutVars>
      </dgm:prSet>
      <dgm:spPr/>
    </dgm:pt>
    <dgm:pt modelId="{3B3CB56E-476A-45F4-A193-BD1F5119FA72}" type="pres">
      <dgm:prSet presAssocID="{CAEFDF59-BE15-41A0-BD20-28D5E3EAC419}" presName="space" presStyleCnt="0"/>
      <dgm:spPr/>
    </dgm:pt>
    <dgm:pt modelId="{4374EFDD-1F53-4916-9BAF-4BC86ECE9F05}" type="pres">
      <dgm:prSet presAssocID="{5841A33F-16FC-4A7C-A3A9-A56EE08A265B}" presName="text" presStyleLbl="node1" presStyleIdx="3" presStyleCnt="4" custScaleX="110603" custScaleY="45264" custLinFactNeighborX="-133">
        <dgm:presLayoutVars>
          <dgm:bulletEnabled val="1"/>
        </dgm:presLayoutVars>
      </dgm:prSet>
      <dgm:spPr/>
    </dgm:pt>
  </dgm:ptLst>
  <dgm:cxnLst>
    <dgm:cxn modelId="{A2AC3031-A29D-4B54-BF7D-E8336EF9A883}" srcId="{2CCC6D12-9ED4-4E81-9C19-55ACB007B684}" destId="{63DD2050-2006-4E5F-A3C0-86CF2EED694C}" srcOrd="0" destOrd="0" parTransId="{415DA3D4-D2D4-43C9-8068-7F86A001BC08}" sibTransId="{BD567DA2-F490-4D63-8258-70186A95BE07}"/>
    <dgm:cxn modelId="{7A8AA761-A4AE-4B14-8343-7FDE03E0AA62}" type="presOf" srcId="{261E90AA-5DD0-4B55-AB83-E587E86B2B8C}" destId="{E8B416DF-1C77-4AF9-8361-197697AA1ABE}" srcOrd="0" destOrd="0" presId="urn:diagrams.loki3.com/VaryingWidthList"/>
    <dgm:cxn modelId="{6A87B66A-8605-48E2-8F62-D4ED2A724026}" srcId="{2CCC6D12-9ED4-4E81-9C19-55ACB007B684}" destId="{261E90AA-5DD0-4B55-AB83-E587E86B2B8C}" srcOrd="2" destOrd="0" parTransId="{83047856-9882-4F56-8DE7-BDCE4E275CA4}" sibTransId="{CAEFDF59-BE15-41A0-BD20-28D5E3EAC419}"/>
    <dgm:cxn modelId="{0BAC5F7E-A9C8-4BA5-9880-9D17FC7D0124}" srcId="{2CCC6D12-9ED4-4E81-9C19-55ACB007B684}" destId="{5841A33F-16FC-4A7C-A3A9-A56EE08A265B}" srcOrd="3" destOrd="0" parTransId="{66CD9D7D-57C8-4978-A98F-56A08E1900B4}" sibTransId="{9279C435-437E-4C10-9DF3-FFCC1795189B}"/>
    <dgm:cxn modelId="{FAE05597-7185-4AB0-BC3A-B67868B66AF5}" type="presOf" srcId="{5841A33F-16FC-4A7C-A3A9-A56EE08A265B}" destId="{4374EFDD-1F53-4916-9BAF-4BC86ECE9F05}" srcOrd="0" destOrd="0" presId="urn:diagrams.loki3.com/VaryingWidthList"/>
    <dgm:cxn modelId="{6CF4629A-97C7-41BF-8830-C376E8A7470E}" type="presOf" srcId="{63DD2050-2006-4E5F-A3C0-86CF2EED694C}" destId="{C94DAE38-3C18-4EC4-A17F-9011D624084C}" srcOrd="0" destOrd="0" presId="urn:diagrams.loki3.com/VaryingWidthList"/>
    <dgm:cxn modelId="{0B3055A2-4C9D-441C-8A79-B2AF416B69F1}" srcId="{2CCC6D12-9ED4-4E81-9C19-55ACB007B684}" destId="{4F54CB8C-D413-4984-97E6-0282CB8EAFE2}" srcOrd="1" destOrd="0" parTransId="{9A21B259-F5E0-4278-820D-32393FD187E5}" sibTransId="{56475A00-B3B6-4EF6-BED5-2436B1429398}"/>
    <dgm:cxn modelId="{7C0418CC-DD9D-4392-979A-4141C91968A4}" type="presOf" srcId="{4F54CB8C-D413-4984-97E6-0282CB8EAFE2}" destId="{C0158D0D-3361-4877-9279-D46803F627AC}" srcOrd="0" destOrd="0" presId="urn:diagrams.loki3.com/VaryingWidthList"/>
    <dgm:cxn modelId="{3F0CF4F0-C33E-454A-8A70-AF3A727A958C}" type="presOf" srcId="{2CCC6D12-9ED4-4E81-9C19-55ACB007B684}" destId="{DCF45186-07F3-4DB0-8E91-14ACC6D0035A}" srcOrd="0" destOrd="0" presId="urn:diagrams.loki3.com/VaryingWidthList"/>
    <dgm:cxn modelId="{802B21A4-4FAA-433A-8A1F-BA0A543A7DDB}" type="presParOf" srcId="{DCF45186-07F3-4DB0-8E91-14ACC6D0035A}" destId="{C94DAE38-3C18-4EC4-A17F-9011D624084C}" srcOrd="0" destOrd="0" presId="urn:diagrams.loki3.com/VaryingWidthList"/>
    <dgm:cxn modelId="{C81F46C5-2142-44E1-9B52-5FED6766FE98}" type="presParOf" srcId="{DCF45186-07F3-4DB0-8E91-14ACC6D0035A}" destId="{CBC90CBC-A075-49C5-A285-4CC3FADA89CE}" srcOrd="1" destOrd="0" presId="urn:diagrams.loki3.com/VaryingWidthList"/>
    <dgm:cxn modelId="{591D6FE8-D4BE-469B-825F-FDB4FA71DA9E}" type="presParOf" srcId="{DCF45186-07F3-4DB0-8E91-14ACC6D0035A}" destId="{C0158D0D-3361-4877-9279-D46803F627AC}" srcOrd="2" destOrd="0" presId="urn:diagrams.loki3.com/VaryingWidthList"/>
    <dgm:cxn modelId="{5B7C8D46-5B42-448F-A0EB-F53B5833056E}" type="presParOf" srcId="{DCF45186-07F3-4DB0-8E91-14ACC6D0035A}" destId="{F9342C08-FBE7-4C0D-A422-606974748619}" srcOrd="3" destOrd="0" presId="urn:diagrams.loki3.com/VaryingWidthList"/>
    <dgm:cxn modelId="{77A2D7DD-3258-4AEE-8DBC-0BEE2F22238F}" type="presParOf" srcId="{DCF45186-07F3-4DB0-8E91-14ACC6D0035A}" destId="{E8B416DF-1C77-4AF9-8361-197697AA1ABE}" srcOrd="4" destOrd="0" presId="urn:diagrams.loki3.com/VaryingWidthList"/>
    <dgm:cxn modelId="{1F1AED5A-4D61-4C7A-9D9D-BFE7A44332FF}" type="presParOf" srcId="{DCF45186-07F3-4DB0-8E91-14ACC6D0035A}" destId="{3B3CB56E-476A-45F4-A193-BD1F5119FA72}" srcOrd="5" destOrd="0" presId="urn:diagrams.loki3.com/VaryingWidthList"/>
    <dgm:cxn modelId="{5666A0E7-10AA-41DD-AEAD-06A3F1693997}" type="presParOf" srcId="{DCF45186-07F3-4DB0-8E91-14ACC6D0035A}" destId="{4374EFDD-1F53-4916-9BAF-4BC86ECE9F05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C2A01-C464-4CCD-870D-40E7C5CD8346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BA53B7-C498-4324-9FC9-7E36DD6F901D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হাইড্রার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বহিঃত্বকীয়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E0CD1FCA-0057-4C6D-B65A-EA324777B4E1}" type="parTrans" cxnId="{16A11A92-DA68-41FB-BF22-DA38F4F2F32B}">
      <dgm:prSet/>
      <dgm:spPr/>
      <dgm:t>
        <a:bodyPr/>
        <a:lstStyle/>
        <a:p>
          <a:endParaRPr lang="en-US"/>
        </a:p>
      </dgm:t>
    </dgm:pt>
    <dgm:pt modelId="{677162B1-E206-45B6-AE72-499EF605784A}" type="sibTrans" cxnId="{16A11A92-DA68-41FB-BF22-DA38F4F2F32B}">
      <dgm:prSet/>
      <dgm:spPr/>
      <dgm:t>
        <a:bodyPr/>
        <a:lstStyle/>
        <a:p>
          <a:endParaRPr lang="en-US"/>
        </a:p>
      </dgm:t>
    </dgm:pt>
    <dgm:pt modelId="{7CDAC089-97AC-49E1-A1C0-B5A55FC4EC2D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পেশি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আবরণী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599F5C5A-F78D-468B-8D05-CD922D44CCC3}" type="parTrans" cxnId="{04CB8B46-0B0A-4E26-B651-4B67C3ECB74C}">
      <dgm:prSet/>
      <dgm:spPr/>
      <dgm:t>
        <a:bodyPr/>
        <a:lstStyle/>
        <a:p>
          <a:endParaRPr lang="en-US"/>
        </a:p>
      </dgm:t>
    </dgm:pt>
    <dgm:pt modelId="{737D55DB-74F5-4991-BC15-1B4FECA06E65}" type="sibTrans" cxnId="{04CB8B46-0B0A-4E26-B651-4B67C3ECB74C}">
      <dgm:prSet/>
      <dgm:spPr/>
      <dgm:t>
        <a:bodyPr/>
        <a:lstStyle/>
        <a:p>
          <a:endParaRPr lang="en-US"/>
        </a:p>
      </dgm:t>
    </dgm:pt>
    <dgm:pt modelId="{1AC157C4-6BFC-46F2-A6CC-286F88B792A7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গ্রন্থি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38991350-DB07-4EA0-9139-1AF76D9F46EB}" type="parTrans" cxnId="{FF3E3B60-B4DB-4D08-BEC0-4115F06244AB}">
      <dgm:prSet/>
      <dgm:spPr/>
      <dgm:t>
        <a:bodyPr/>
        <a:lstStyle/>
        <a:p>
          <a:endParaRPr lang="en-US"/>
        </a:p>
      </dgm:t>
    </dgm:pt>
    <dgm:pt modelId="{75D74383-2033-4CAB-B9C2-829DC695B9C7}" type="sibTrans" cxnId="{FF3E3B60-B4DB-4D08-BEC0-4115F06244AB}">
      <dgm:prSet/>
      <dgm:spPr/>
      <dgm:t>
        <a:bodyPr/>
        <a:lstStyle/>
        <a:p>
          <a:endParaRPr lang="en-US"/>
        </a:p>
      </dgm:t>
    </dgm:pt>
    <dgm:pt modelId="{1056707B-573E-4353-97CE-E8A5456244CF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জনন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CF9B15A9-A131-439F-B658-E038F10B7402}" type="parTrans" cxnId="{4FDB7E65-9AA9-4769-A8C0-8531BCA0918F}">
      <dgm:prSet/>
      <dgm:spPr/>
      <dgm:t>
        <a:bodyPr/>
        <a:lstStyle/>
        <a:p>
          <a:endParaRPr lang="en-US"/>
        </a:p>
      </dgm:t>
    </dgm:pt>
    <dgm:pt modelId="{5BCE5498-9C24-42A6-9F58-E7C976FB8022}" type="sibTrans" cxnId="{4FDB7E65-9AA9-4769-A8C0-8531BCA0918F}">
      <dgm:prSet/>
      <dgm:spPr/>
      <dgm:t>
        <a:bodyPr/>
        <a:lstStyle/>
        <a:p>
          <a:endParaRPr lang="en-US"/>
        </a:p>
      </dgm:t>
    </dgm:pt>
    <dgm:pt modelId="{6D9DFC73-D6FA-49A7-97A8-D70CDE15BAED}">
      <dgm:prSet phldrT="[Text]" custT="1"/>
      <dgm:spPr/>
      <dgm:t>
        <a:bodyPr/>
        <a:lstStyle/>
        <a:p>
          <a:pPr algn="l"/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নিডোসাইট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algn="ctr"/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708452E3-3D3B-4537-9949-F395E1B8B10F}" type="parTrans" cxnId="{EDB885D6-1AB6-443B-8612-DF8B0A357834}">
      <dgm:prSet/>
      <dgm:spPr/>
      <dgm:t>
        <a:bodyPr/>
        <a:lstStyle/>
        <a:p>
          <a:endParaRPr lang="en-US"/>
        </a:p>
      </dgm:t>
    </dgm:pt>
    <dgm:pt modelId="{BDDDE413-F629-423B-9A7A-58C6C4EA3805}" type="sibTrans" cxnId="{EDB885D6-1AB6-443B-8612-DF8B0A357834}">
      <dgm:prSet/>
      <dgm:spPr/>
      <dgm:t>
        <a:bodyPr/>
        <a:lstStyle/>
        <a:p>
          <a:endParaRPr lang="en-US"/>
        </a:p>
      </dgm:t>
    </dgm:pt>
    <dgm:pt modelId="{24EC1DB6-E0B1-4978-AE30-F46501C25414}">
      <dgm:prSet custT="1"/>
      <dgm:spPr/>
      <dgm:t>
        <a:bodyPr/>
        <a:lstStyle/>
        <a:p>
          <a:pPr algn="l"/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ষ্টিশিয়াল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4D23BA9F-CA56-4649-B9F4-8926E834F944}" type="parTrans" cxnId="{6FE4F779-3E9A-4A7B-99F0-6BB8C569EE13}">
      <dgm:prSet/>
      <dgm:spPr/>
      <dgm:t>
        <a:bodyPr/>
        <a:lstStyle/>
        <a:p>
          <a:endParaRPr lang="en-US"/>
        </a:p>
      </dgm:t>
    </dgm:pt>
    <dgm:pt modelId="{A6344AEF-F31E-485B-B8D7-FAA55CB9613E}" type="sibTrans" cxnId="{6FE4F779-3E9A-4A7B-99F0-6BB8C569EE13}">
      <dgm:prSet/>
      <dgm:spPr/>
      <dgm:t>
        <a:bodyPr/>
        <a:lstStyle/>
        <a:p>
          <a:endParaRPr lang="en-US"/>
        </a:p>
      </dgm:t>
    </dgm:pt>
    <dgm:pt modelId="{062F7E99-E048-4D34-B659-3776511D897B}">
      <dgm:prSet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সংবেদী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E0C2D4F9-5B7E-4AF3-9DBD-0B2A99E640D1}" type="parTrans" cxnId="{56496024-BFFA-406D-96C7-2784C53EDED7}">
      <dgm:prSet/>
      <dgm:spPr/>
      <dgm:t>
        <a:bodyPr/>
        <a:lstStyle/>
        <a:p>
          <a:endParaRPr lang="en-US"/>
        </a:p>
      </dgm:t>
    </dgm:pt>
    <dgm:pt modelId="{436970C4-85EC-40AC-B1EC-B1E73EDD4C72}" type="sibTrans" cxnId="{56496024-BFFA-406D-96C7-2784C53EDED7}">
      <dgm:prSet/>
      <dgm:spPr/>
      <dgm:t>
        <a:bodyPr/>
        <a:lstStyle/>
        <a:p>
          <a:endParaRPr lang="en-US"/>
        </a:p>
      </dgm:t>
    </dgm:pt>
    <dgm:pt modelId="{69773935-F145-4806-BC07-F7D6E490AC2C}">
      <dgm:prSet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স্নায়ু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53B10CD9-E4AF-45D6-A7BB-693F5CBF8BF4}" type="parTrans" cxnId="{A343636A-2B59-4715-8744-6D681A190670}">
      <dgm:prSet/>
      <dgm:spPr/>
      <dgm:t>
        <a:bodyPr/>
        <a:lstStyle/>
        <a:p>
          <a:endParaRPr lang="en-US"/>
        </a:p>
      </dgm:t>
    </dgm:pt>
    <dgm:pt modelId="{3DCEF787-9DED-40AF-8CC6-732C49FD2C11}" type="sibTrans" cxnId="{A343636A-2B59-4715-8744-6D681A190670}">
      <dgm:prSet/>
      <dgm:spPr/>
      <dgm:t>
        <a:bodyPr/>
        <a:lstStyle/>
        <a:p>
          <a:endParaRPr lang="en-US"/>
        </a:p>
      </dgm:t>
    </dgm:pt>
    <dgm:pt modelId="{B3096F70-574E-4492-98E2-50E5795E42E2}" type="pres">
      <dgm:prSet presAssocID="{DFDC2A01-C464-4CCD-870D-40E7C5CD83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C662E1-5B2F-44A5-AD8C-1EB6A99A5BA5}" type="pres">
      <dgm:prSet presAssocID="{EEBA53B7-C498-4324-9FC9-7E36DD6F901D}" presName="centerShape" presStyleLbl="node0" presStyleIdx="0" presStyleCnt="1"/>
      <dgm:spPr/>
    </dgm:pt>
    <dgm:pt modelId="{DF8DDC16-193A-4FAF-A2E6-6DA09FBC8DC7}" type="pres">
      <dgm:prSet presAssocID="{599F5C5A-F78D-468B-8D05-CD922D44CCC3}" presName="parTrans" presStyleLbl="sibTrans2D1" presStyleIdx="0" presStyleCnt="7"/>
      <dgm:spPr/>
    </dgm:pt>
    <dgm:pt modelId="{9CD4CBCF-B77B-4B53-90AA-4CCCEE8A1452}" type="pres">
      <dgm:prSet presAssocID="{599F5C5A-F78D-468B-8D05-CD922D44CCC3}" presName="connectorText" presStyleLbl="sibTrans2D1" presStyleIdx="0" presStyleCnt="7"/>
      <dgm:spPr/>
    </dgm:pt>
    <dgm:pt modelId="{CF732ECC-9B9D-408A-94F8-62D64428251F}" type="pres">
      <dgm:prSet presAssocID="{7CDAC089-97AC-49E1-A1C0-B5A55FC4EC2D}" presName="node" presStyleLbl="node1" presStyleIdx="0" presStyleCnt="7" custRadScaleRad="100246" custRadScaleInc="-9259">
        <dgm:presLayoutVars>
          <dgm:bulletEnabled val="1"/>
        </dgm:presLayoutVars>
      </dgm:prSet>
      <dgm:spPr/>
    </dgm:pt>
    <dgm:pt modelId="{AB66BE84-F8DF-44B9-8E95-AD59749C0B2F}" type="pres">
      <dgm:prSet presAssocID="{4D23BA9F-CA56-4649-B9F4-8926E834F944}" presName="parTrans" presStyleLbl="sibTrans2D1" presStyleIdx="1" presStyleCnt="7"/>
      <dgm:spPr/>
    </dgm:pt>
    <dgm:pt modelId="{CA88ED34-C03E-41FD-8329-6E93EA2501D7}" type="pres">
      <dgm:prSet presAssocID="{4D23BA9F-CA56-4649-B9F4-8926E834F944}" presName="connectorText" presStyleLbl="sibTrans2D1" presStyleIdx="1" presStyleCnt="7"/>
      <dgm:spPr/>
    </dgm:pt>
    <dgm:pt modelId="{29E33F6C-2107-4CAA-9DDA-B104F86FB51A}" type="pres">
      <dgm:prSet presAssocID="{24EC1DB6-E0B1-4978-AE30-F46501C25414}" presName="node" presStyleLbl="node1" presStyleIdx="1" presStyleCnt="7">
        <dgm:presLayoutVars>
          <dgm:bulletEnabled val="1"/>
        </dgm:presLayoutVars>
      </dgm:prSet>
      <dgm:spPr/>
    </dgm:pt>
    <dgm:pt modelId="{CE6E8E48-B3E1-4402-81E7-9C88DD4EAC86}" type="pres">
      <dgm:prSet presAssocID="{E0C2D4F9-5B7E-4AF3-9DBD-0B2A99E640D1}" presName="parTrans" presStyleLbl="sibTrans2D1" presStyleIdx="2" presStyleCnt="7"/>
      <dgm:spPr/>
    </dgm:pt>
    <dgm:pt modelId="{2F407183-C8D8-4ED9-9D3B-933E5FEAEB53}" type="pres">
      <dgm:prSet presAssocID="{E0C2D4F9-5B7E-4AF3-9DBD-0B2A99E640D1}" presName="connectorText" presStyleLbl="sibTrans2D1" presStyleIdx="2" presStyleCnt="7"/>
      <dgm:spPr/>
    </dgm:pt>
    <dgm:pt modelId="{75F37BD7-7045-45C2-9E84-D9F594EC18CD}" type="pres">
      <dgm:prSet presAssocID="{062F7E99-E048-4D34-B659-3776511D897B}" presName="node" presStyleLbl="node1" presStyleIdx="2" presStyleCnt="7">
        <dgm:presLayoutVars>
          <dgm:bulletEnabled val="1"/>
        </dgm:presLayoutVars>
      </dgm:prSet>
      <dgm:spPr/>
    </dgm:pt>
    <dgm:pt modelId="{9740A341-9546-451A-ACDF-946C1704D325}" type="pres">
      <dgm:prSet presAssocID="{53B10CD9-E4AF-45D6-A7BB-693F5CBF8BF4}" presName="parTrans" presStyleLbl="sibTrans2D1" presStyleIdx="3" presStyleCnt="7"/>
      <dgm:spPr/>
    </dgm:pt>
    <dgm:pt modelId="{F02DDF08-9466-475F-B21C-E6C799C3CDBC}" type="pres">
      <dgm:prSet presAssocID="{53B10CD9-E4AF-45D6-A7BB-693F5CBF8BF4}" presName="connectorText" presStyleLbl="sibTrans2D1" presStyleIdx="3" presStyleCnt="7"/>
      <dgm:spPr/>
    </dgm:pt>
    <dgm:pt modelId="{894934AB-F004-4422-B8DC-FB31A0D4D5A4}" type="pres">
      <dgm:prSet presAssocID="{69773935-F145-4806-BC07-F7D6E490AC2C}" presName="node" presStyleLbl="node1" presStyleIdx="3" presStyleCnt="7">
        <dgm:presLayoutVars>
          <dgm:bulletEnabled val="1"/>
        </dgm:presLayoutVars>
      </dgm:prSet>
      <dgm:spPr/>
    </dgm:pt>
    <dgm:pt modelId="{52664758-983B-48B3-BC62-905A241D80AC}" type="pres">
      <dgm:prSet presAssocID="{38991350-DB07-4EA0-9139-1AF76D9F46EB}" presName="parTrans" presStyleLbl="sibTrans2D1" presStyleIdx="4" presStyleCnt="7"/>
      <dgm:spPr/>
    </dgm:pt>
    <dgm:pt modelId="{F76DFD9F-0B7E-4982-B24C-23F624F2A8C1}" type="pres">
      <dgm:prSet presAssocID="{38991350-DB07-4EA0-9139-1AF76D9F46EB}" presName="connectorText" presStyleLbl="sibTrans2D1" presStyleIdx="4" presStyleCnt="7"/>
      <dgm:spPr/>
    </dgm:pt>
    <dgm:pt modelId="{1FF204DC-7653-4D48-904A-FBCC1C6DC351}" type="pres">
      <dgm:prSet presAssocID="{1AC157C4-6BFC-46F2-A6CC-286F88B792A7}" presName="node" presStyleLbl="node1" presStyleIdx="4" presStyleCnt="7">
        <dgm:presLayoutVars>
          <dgm:bulletEnabled val="1"/>
        </dgm:presLayoutVars>
      </dgm:prSet>
      <dgm:spPr/>
    </dgm:pt>
    <dgm:pt modelId="{2350DAC3-1759-4874-A6F9-2D97A6BA24E5}" type="pres">
      <dgm:prSet presAssocID="{CF9B15A9-A131-439F-B658-E038F10B7402}" presName="parTrans" presStyleLbl="sibTrans2D1" presStyleIdx="5" presStyleCnt="7"/>
      <dgm:spPr/>
    </dgm:pt>
    <dgm:pt modelId="{34CE4446-E606-41D8-95FE-6F723E2A2B05}" type="pres">
      <dgm:prSet presAssocID="{CF9B15A9-A131-439F-B658-E038F10B7402}" presName="connectorText" presStyleLbl="sibTrans2D1" presStyleIdx="5" presStyleCnt="7"/>
      <dgm:spPr/>
    </dgm:pt>
    <dgm:pt modelId="{4D95DB02-25AC-4663-8121-6B8BD9B1314F}" type="pres">
      <dgm:prSet presAssocID="{1056707B-573E-4353-97CE-E8A5456244CF}" presName="node" presStyleLbl="node1" presStyleIdx="5" presStyleCnt="7">
        <dgm:presLayoutVars>
          <dgm:bulletEnabled val="1"/>
        </dgm:presLayoutVars>
      </dgm:prSet>
      <dgm:spPr/>
    </dgm:pt>
    <dgm:pt modelId="{F036C9B4-F0E2-42ED-B0D2-55ED3B52233E}" type="pres">
      <dgm:prSet presAssocID="{708452E3-3D3B-4537-9949-F395E1B8B10F}" presName="parTrans" presStyleLbl="sibTrans2D1" presStyleIdx="6" presStyleCnt="7"/>
      <dgm:spPr/>
    </dgm:pt>
    <dgm:pt modelId="{3B97F1F6-249D-4538-852A-4D0F72CF7937}" type="pres">
      <dgm:prSet presAssocID="{708452E3-3D3B-4537-9949-F395E1B8B10F}" presName="connectorText" presStyleLbl="sibTrans2D1" presStyleIdx="6" presStyleCnt="7"/>
      <dgm:spPr/>
    </dgm:pt>
    <dgm:pt modelId="{422B962E-B356-4676-8F06-8BDB32630366}" type="pres">
      <dgm:prSet presAssocID="{6D9DFC73-D6FA-49A7-97A8-D70CDE15BAED}" presName="node" presStyleLbl="node1" presStyleIdx="6" presStyleCnt="7">
        <dgm:presLayoutVars>
          <dgm:bulletEnabled val="1"/>
        </dgm:presLayoutVars>
      </dgm:prSet>
      <dgm:spPr/>
    </dgm:pt>
  </dgm:ptLst>
  <dgm:cxnLst>
    <dgm:cxn modelId="{D019DF05-18E7-4825-BD8E-4FD0E6C1E8D1}" type="presOf" srcId="{53B10CD9-E4AF-45D6-A7BB-693F5CBF8BF4}" destId="{9740A341-9546-451A-ACDF-946C1704D325}" srcOrd="0" destOrd="0" presId="urn:microsoft.com/office/officeart/2005/8/layout/radial5"/>
    <dgm:cxn modelId="{49EFA907-5FB7-42DE-BFA0-2193E2CD434C}" type="presOf" srcId="{4D23BA9F-CA56-4649-B9F4-8926E834F944}" destId="{AB66BE84-F8DF-44B9-8E95-AD59749C0B2F}" srcOrd="0" destOrd="0" presId="urn:microsoft.com/office/officeart/2005/8/layout/radial5"/>
    <dgm:cxn modelId="{7895D618-7598-46C9-82C9-920AE36B91E4}" type="presOf" srcId="{599F5C5A-F78D-468B-8D05-CD922D44CCC3}" destId="{9CD4CBCF-B77B-4B53-90AA-4CCCEE8A1452}" srcOrd="1" destOrd="0" presId="urn:microsoft.com/office/officeart/2005/8/layout/radial5"/>
    <dgm:cxn modelId="{56496024-BFFA-406D-96C7-2784C53EDED7}" srcId="{EEBA53B7-C498-4324-9FC9-7E36DD6F901D}" destId="{062F7E99-E048-4D34-B659-3776511D897B}" srcOrd="2" destOrd="0" parTransId="{E0C2D4F9-5B7E-4AF3-9DBD-0B2A99E640D1}" sibTransId="{436970C4-85EC-40AC-B1EC-B1E73EDD4C72}"/>
    <dgm:cxn modelId="{802AC826-8AB6-47EB-B0BD-09A6E8F1D6FB}" type="presOf" srcId="{69773935-F145-4806-BC07-F7D6E490AC2C}" destId="{894934AB-F004-4422-B8DC-FB31A0D4D5A4}" srcOrd="0" destOrd="0" presId="urn:microsoft.com/office/officeart/2005/8/layout/radial5"/>
    <dgm:cxn modelId="{B22B863A-E526-45B8-AE87-2A0F103D5587}" type="presOf" srcId="{E0C2D4F9-5B7E-4AF3-9DBD-0B2A99E640D1}" destId="{CE6E8E48-B3E1-4402-81E7-9C88DD4EAC86}" srcOrd="0" destOrd="0" presId="urn:microsoft.com/office/officeart/2005/8/layout/radial5"/>
    <dgm:cxn modelId="{D139E43F-7BD5-411F-AFF0-346803C34198}" type="presOf" srcId="{1AC157C4-6BFC-46F2-A6CC-286F88B792A7}" destId="{1FF204DC-7653-4D48-904A-FBCC1C6DC351}" srcOrd="0" destOrd="0" presId="urn:microsoft.com/office/officeart/2005/8/layout/radial5"/>
    <dgm:cxn modelId="{FF3E3B60-B4DB-4D08-BEC0-4115F06244AB}" srcId="{EEBA53B7-C498-4324-9FC9-7E36DD6F901D}" destId="{1AC157C4-6BFC-46F2-A6CC-286F88B792A7}" srcOrd="4" destOrd="0" parTransId="{38991350-DB07-4EA0-9139-1AF76D9F46EB}" sibTransId="{75D74383-2033-4CAB-B9C2-829DC695B9C7}"/>
    <dgm:cxn modelId="{D011DB61-E0DB-440F-BB87-1C8585413B65}" type="presOf" srcId="{CF9B15A9-A131-439F-B658-E038F10B7402}" destId="{34CE4446-E606-41D8-95FE-6F723E2A2B05}" srcOrd="1" destOrd="0" presId="urn:microsoft.com/office/officeart/2005/8/layout/radial5"/>
    <dgm:cxn modelId="{00EBEA63-127C-47E7-A440-7F3DE9CD75E6}" type="presOf" srcId="{1056707B-573E-4353-97CE-E8A5456244CF}" destId="{4D95DB02-25AC-4663-8121-6B8BD9B1314F}" srcOrd="0" destOrd="0" presId="urn:microsoft.com/office/officeart/2005/8/layout/radial5"/>
    <dgm:cxn modelId="{4FDB7E65-9AA9-4769-A8C0-8531BCA0918F}" srcId="{EEBA53B7-C498-4324-9FC9-7E36DD6F901D}" destId="{1056707B-573E-4353-97CE-E8A5456244CF}" srcOrd="5" destOrd="0" parTransId="{CF9B15A9-A131-439F-B658-E038F10B7402}" sibTransId="{5BCE5498-9C24-42A6-9F58-E7C976FB8022}"/>
    <dgm:cxn modelId="{0D512546-099A-4848-BB96-E8F7CFC3DD92}" type="presOf" srcId="{4D23BA9F-CA56-4649-B9F4-8926E834F944}" destId="{CA88ED34-C03E-41FD-8329-6E93EA2501D7}" srcOrd="1" destOrd="0" presId="urn:microsoft.com/office/officeart/2005/8/layout/radial5"/>
    <dgm:cxn modelId="{04CB8B46-0B0A-4E26-B651-4B67C3ECB74C}" srcId="{EEBA53B7-C498-4324-9FC9-7E36DD6F901D}" destId="{7CDAC089-97AC-49E1-A1C0-B5A55FC4EC2D}" srcOrd="0" destOrd="0" parTransId="{599F5C5A-F78D-468B-8D05-CD922D44CCC3}" sibTransId="{737D55DB-74F5-4991-BC15-1B4FECA06E65}"/>
    <dgm:cxn modelId="{A343636A-2B59-4715-8744-6D681A190670}" srcId="{EEBA53B7-C498-4324-9FC9-7E36DD6F901D}" destId="{69773935-F145-4806-BC07-F7D6E490AC2C}" srcOrd="3" destOrd="0" parTransId="{53B10CD9-E4AF-45D6-A7BB-693F5CBF8BF4}" sibTransId="{3DCEF787-9DED-40AF-8CC6-732C49FD2C11}"/>
    <dgm:cxn modelId="{BD7A6F4A-5035-4E31-AAD3-FAB01E6C9A23}" type="presOf" srcId="{708452E3-3D3B-4537-9949-F395E1B8B10F}" destId="{3B97F1F6-249D-4538-852A-4D0F72CF7937}" srcOrd="1" destOrd="0" presId="urn:microsoft.com/office/officeart/2005/8/layout/radial5"/>
    <dgm:cxn modelId="{8436F04B-F768-49BE-99B0-DEA910DA107F}" type="presOf" srcId="{53B10CD9-E4AF-45D6-A7BB-693F5CBF8BF4}" destId="{F02DDF08-9466-475F-B21C-E6C799C3CDBC}" srcOrd="1" destOrd="0" presId="urn:microsoft.com/office/officeart/2005/8/layout/radial5"/>
    <dgm:cxn modelId="{75A1176D-FCC6-4AB2-89AA-1238BA99752F}" type="presOf" srcId="{7CDAC089-97AC-49E1-A1C0-B5A55FC4EC2D}" destId="{CF732ECC-9B9D-408A-94F8-62D64428251F}" srcOrd="0" destOrd="0" presId="urn:microsoft.com/office/officeart/2005/8/layout/radial5"/>
    <dgm:cxn modelId="{F93DC553-F8B1-4CEE-AE8D-2E29BD155B1B}" type="presOf" srcId="{062F7E99-E048-4D34-B659-3776511D897B}" destId="{75F37BD7-7045-45C2-9E84-D9F594EC18CD}" srcOrd="0" destOrd="0" presId="urn:microsoft.com/office/officeart/2005/8/layout/radial5"/>
    <dgm:cxn modelId="{37244158-DAD5-4D00-8BA5-33A1CDAA650A}" type="presOf" srcId="{6D9DFC73-D6FA-49A7-97A8-D70CDE15BAED}" destId="{422B962E-B356-4676-8F06-8BDB32630366}" srcOrd="0" destOrd="0" presId="urn:microsoft.com/office/officeart/2005/8/layout/radial5"/>
    <dgm:cxn modelId="{6FE4F779-3E9A-4A7B-99F0-6BB8C569EE13}" srcId="{EEBA53B7-C498-4324-9FC9-7E36DD6F901D}" destId="{24EC1DB6-E0B1-4978-AE30-F46501C25414}" srcOrd="1" destOrd="0" parTransId="{4D23BA9F-CA56-4649-B9F4-8926E834F944}" sibTransId="{A6344AEF-F31E-485B-B8D7-FAA55CB9613E}"/>
    <dgm:cxn modelId="{07864A81-B3D9-4BE7-81F3-1E057218D274}" type="presOf" srcId="{38991350-DB07-4EA0-9139-1AF76D9F46EB}" destId="{F76DFD9F-0B7E-4982-B24C-23F624F2A8C1}" srcOrd="1" destOrd="0" presId="urn:microsoft.com/office/officeart/2005/8/layout/radial5"/>
    <dgm:cxn modelId="{9C77528C-66D2-49CB-92B3-828CB5B63024}" type="presOf" srcId="{599F5C5A-F78D-468B-8D05-CD922D44CCC3}" destId="{DF8DDC16-193A-4FAF-A2E6-6DA09FBC8DC7}" srcOrd="0" destOrd="0" presId="urn:microsoft.com/office/officeart/2005/8/layout/radial5"/>
    <dgm:cxn modelId="{16A11A92-DA68-41FB-BF22-DA38F4F2F32B}" srcId="{DFDC2A01-C464-4CCD-870D-40E7C5CD8346}" destId="{EEBA53B7-C498-4324-9FC9-7E36DD6F901D}" srcOrd="0" destOrd="0" parTransId="{E0CD1FCA-0057-4C6D-B65A-EA324777B4E1}" sibTransId="{677162B1-E206-45B6-AE72-499EF605784A}"/>
    <dgm:cxn modelId="{0688EEB6-8378-4F34-8679-C20B3210C9F2}" type="presOf" srcId="{DFDC2A01-C464-4CCD-870D-40E7C5CD8346}" destId="{B3096F70-574E-4492-98E2-50E5795E42E2}" srcOrd="0" destOrd="0" presId="urn:microsoft.com/office/officeart/2005/8/layout/radial5"/>
    <dgm:cxn modelId="{A34109B9-DFC2-4025-B163-8F8338852FFD}" type="presOf" srcId="{708452E3-3D3B-4537-9949-F395E1B8B10F}" destId="{F036C9B4-F0E2-42ED-B0D2-55ED3B52233E}" srcOrd="0" destOrd="0" presId="urn:microsoft.com/office/officeart/2005/8/layout/radial5"/>
    <dgm:cxn modelId="{45E635C4-8024-48ED-968D-EC0A5EEA9522}" type="presOf" srcId="{24EC1DB6-E0B1-4978-AE30-F46501C25414}" destId="{29E33F6C-2107-4CAA-9DDA-B104F86FB51A}" srcOrd="0" destOrd="0" presId="urn:microsoft.com/office/officeart/2005/8/layout/radial5"/>
    <dgm:cxn modelId="{F92A0DC7-B527-49F2-81A6-43F9FF6381F2}" type="presOf" srcId="{EEBA53B7-C498-4324-9FC9-7E36DD6F901D}" destId="{F8C662E1-5B2F-44A5-AD8C-1EB6A99A5BA5}" srcOrd="0" destOrd="0" presId="urn:microsoft.com/office/officeart/2005/8/layout/radial5"/>
    <dgm:cxn modelId="{EDB885D6-1AB6-443B-8612-DF8B0A357834}" srcId="{EEBA53B7-C498-4324-9FC9-7E36DD6F901D}" destId="{6D9DFC73-D6FA-49A7-97A8-D70CDE15BAED}" srcOrd="6" destOrd="0" parTransId="{708452E3-3D3B-4537-9949-F395E1B8B10F}" sibTransId="{BDDDE413-F629-423B-9A7A-58C6C4EA3805}"/>
    <dgm:cxn modelId="{2E8C55DE-9E07-4E22-B729-E467B0656189}" type="presOf" srcId="{CF9B15A9-A131-439F-B658-E038F10B7402}" destId="{2350DAC3-1759-4874-A6F9-2D97A6BA24E5}" srcOrd="0" destOrd="0" presId="urn:microsoft.com/office/officeart/2005/8/layout/radial5"/>
    <dgm:cxn modelId="{109467E3-927D-455E-BFAC-15D46A514536}" type="presOf" srcId="{38991350-DB07-4EA0-9139-1AF76D9F46EB}" destId="{52664758-983B-48B3-BC62-905A241D80AC}" srcOrd="0" destOrd="0" presId="urn:microsoft.com/office/officeart/2005/8/layout/radial5"/>
    <dgm:cxn modelId="{BE46AAE8-D6DC-4292-AD81-EF9FD05573AD}" type="presOf" srcId="{E0C2D4F9-5B7E-4AF3-9DBD-0B2A99E640D1}" destId="{2F407183-C8D8-4ED9-9D3B-933E5FEAEB53}" srcOrd="1" destOrd="0" presId="urn:microsoft.com/office/officeart/2005/8/layout/radial5"/>
    <dgm:cxn modelId="{38597B12-A468-4E97-9CFD-4E0DAEC9D930}" type="presParOf" srcId="{B3096F70-574E-4492-98E2-50E5795E42E2}" destId="{F8C662E1-5B2F-44A5-AD8C-1EB6A99A5BA5}" srcOrd="0" destOrd="0" presId="urn:microsoft.com/office/officeart/2005/8/layout/radial5"/>
    <dgm:cxn modelId="{936D5AB2-07BA-468A-BCD8-34CAC111DBFB}" type="presParOf" srcId="{B3096F70-574E-4492-98E2-50E5795E42E2}" destId="{DF8DDC16-193A-4FAF-A2E6-6DA09FBC8DC7}" srcOrd="1" destOrd="0" presId="urn:microsoft.com/office/officeart/2005/8/layout/radial5"/>
    <dgm:cxn modelId="{2E8139A9-BCA4-4129-AF8D-E3E5FDFBB8DE}" type="presParOf" srcId="{DF8DDC16-193A-4FAF-A2E6-6DA09FBC8DC7}" destId="{9CD4CBCF-B77B-4B53-90AA-4CCCEE8A1452}" srcOrd="0" destOrd="0" presId="urn:microsoft.com/office/officeart/2005/8/layout/radial5"/>
    <dgm:cxn modelId="{DB9CFE09-124A-4D6E-B807-A7177065B1E9}" type="presParOf" srcId="{B3096F70-574E-4492-98E2-50E5795E42E2}" destId="{CF732ECC-9B9D-408A-94F8-62D64428251F}" srcOrd="2" destOrd="0" presId="urn:microsoft.com/office/officeart/2005/8/layout/radial5"/>
    <dgm:cxn modelId="{656DF4B4-70ED-48FF-9053-E27DCE6673FE}" type="presParOf" srcId="{B3096F70-574E-4492-98E2-50E5795E42E2}" destId="{AB66BE84-F8DF-44B9-8E95-AD59749C0B2F}" srcOrd="3" destOrd="0" presId="urn:microsoft.com/office/officeart/2005/8/layout/radial5"/>
    <dgm:cxn modelId="{771BFB53-7D87-46F4-A0BC-DB0BC497AF48}" type="presParOf" srcId="{AB66BE84-F8DF-44B9-8E95-AD59749C0B2F}" destId="{CA88ED34-C03E-41FD-8329-6E93EA2501D7}" srcOrd="0" destOrd="0" presId="urn:microsoft.com/office/officeart/2005/8/layout/radial5"/>
    <dgm:cxn modelId="{366CCD0E-9C11-4A32-8934-6F4788EAEB2D}" type="presParOf" srcId="{B3096F70-574E-4492-98E2-50E5795E42E2}" destId="{29E33F6C-2107-4CAA-9DDA-B104F86FB51A}" srcOrd="4" destOrd="0" presId="urn:microsoft.com/office/officeart/2005/8/layout/radial5"/>
    <dgm:cxn modelId="{04FE33A8-72EF-4201-8E2B-0BB5B80D321A}" type="presParOf" srcId="{B3096F70-574E-4492-98E2-50E5795E42E2}" destId="{CE6E8E48-B3E1-4402-81E7-9C88DD4EAC86}" srcOrd="5" destOrd="0" presId="urn:microsoft.com/office/officeart/2005/8/layout/radial5"/>
    <dgm:cxn modelId="{349695E2-8E6B-4BDC-933A-8243B759E264}" type="presParOf" srcId="{CE6E8E48-B3E1-4402-81E7-9C88DD4EAC86}" destId="{2F407183-C8D8-4ED9-9D3B-933E5FEAEB53}" srcOrd="0" destOrd="0" presId="urn:microsoft.com/office/officeart/2005/8/layout/radial5"/>
    <dgm:cxn modelId="{90F5C927-59CE-49DA-9A05-27A49143CA9B}" type="presParOf" srcId="{B3096F70-574E-4492-98E2-50E5795E42E2}" destId="{75F37BD7-7045-45C2-9E84-D9F594EC18CD}" srcOrd="6" destOrd="0" presId="urn:microsoft.com/office/officeart/2005/8/layout/radial5"/>
    <dgm:cxn modelId="{75B4AA96-F505-4B25-BDDC-2D0290A2311A}" type="presParOf" srcId="{B3096F70-574E-4492-98E2-50E5795E42E2}" destId="{9740A341-9546-451A-ACDF-946C1704D325}" srcOrd="7" destOrd="0" presId="urn:microsoft.com/office/officeart/2005/8/layout/radial5"/>
    <dgm:cxn modelId="{363C7CF6-85BE-4846-B70B-7B8FDE829D10}" type="presParOf" srcId="{9740A341-9546-451A-ACDF-946C1704D325}" destId="{F02DDF08-9466-475F-B21C-E6C799C3CDBC}" srcOrd="0" destOrd="0" presId="urn:microsoft.com/office/officeart/2005/8/layout/radial5"/>
    <dgm:cxn modelId="{04036189-CDF6-4FEC-A27B-DDB34E50A11E}" type="presParOf" srcId="{B3096F70-574E-4492-98E2-50E5795E42E2}" destId="{894934AB-F004-4422-B8DC-FB31A0D4D5A4}" srcOrd="8" destOrd="0" presId="urn:microsoft.com/office/officeart/2005/8/layout/radial5"/>
    <dgm:cxn modelId="{0D26108D-7836-44EC-A1D6-00A892190BC1}" type="presParOf" srcId="{B3096F70-574E-4492-98E2-50E5795E42E2}" destId="{52664758-983B-48B3-BC62-905A241D80AC}" srcOrd="9" destOrd="0" presId="urn:microsoft.com/office/officeart/2005/8/layout/radial5"/>
    <dgm:cxn modelId="{A6B14CD2-438C-4323-B0FB-D18E5EDB35A6}" type="presParOf" srcId="{52664758-983B-48B3-BC62-905A241D80AC}" destId="{F76DFD9F-0B7E-4982-B24C-23F624F2A8C1}" srcOrd="0" destOrd="0" presId="urn:microsoft.com/office/officeart/2005/8/layout/radial5"/>
    <dgm:cxn modelId="{FD2835B6-074F-4325-B479-86AB453EB80C}" type="presParOf" srcId="{B3096F70-574E-4492-98E2-50E5795E42E2}" destId="{1FF204DC-7653-4D48-904A-FBCC1C6DC351}" srcOrd="10" destOrd="0" presId="urn:microsoft.com/office/officeart/2005/8/layout/radial5"/>
    <dgm:cxn modelId="{6AAA05BE-BA0B-46DC-BC94-AFE75339DF3F}" type="presParOf" srcId="{B3096F70-574E-4492-98E2-50E5795E42E2}" destId="{2350DAC3-1759-4874-A6F9-2D97A6BA24E5}" srcOrd="11" destOrd="0" presId="urn:microsoft.com/office/officeart/2005/8/layout/radial5"/>
    <dgm:cxn modelId="{90304CAE-A11A-4370-867F-17B98308E0D8}" type="presParOf" srcId="{2350DAC3-1759-4874-A6F9-2D97A6BA24E5}" destId="{34CE4446-E606-41D8-95FE-6F723E2A2B05}" srcOrd="0" destOrd="0" presId="urn:microsoft.com/office/officeart/2005/8/layout/radial5"/>
    <dgm:cxn modelId="{42FBC047-75D2-4334-BD8C-F867D3735835}" type="presParOf" srcId="{B3096F70-574E-4492-98E2-50E5795E42E2}" destId="{4D95DB02-25AC-4663-8121-6B8BD9B1314F}" srcOrd="12" destOrd="0" presId="urn:microsoft.com/office/officeart/2005/8/layout/radial5"/>
    <dgm:cxn modelId="{E4F07C73-53D4-4EDF-BB00-745C12B5AECA}" type="presParOf" srcId="{B3096F70-574E-4492-98E2-50E5795E42E2}" destId="{F036C9B4-F0E2-42ED-B0D2-55ED3B52233E}" srcOrd="13" destOrd="0" presId="urn:microsoft.com/office/officeart/2005/8/layout/radial5"/>
    <dgm:cxn modelId="{DB08E825-F417-45C7-8338-FD441BABEC24}" type="presParOf" srcId="{F036C9B4-F0E2-42ED-B0D2-55ED3B52233E}" destId="{3B97F1F6-249D-4538-852A-4D0F72CF7937}" srcOrd="0" destOrd="0" presId="urn:microsoft.com/office/officeart/2005/8/layout/radial5"/>
    <dgm:cxn modelId="{A839C898-7498-41AB-A5D8-C4A943C9569B}" type="presParOf" srcId="{B3096F70-574E-4492-98E2-50E5795E42E2}" destId="{422B962E-B356-4676-8F06-8BDB3263036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AE38-3C18-4EC4-A17F-9011D624084C}">
      <dsp:nvSpPr>
        <dsp:cNvPr id="0" name=""/>
        <dsp:cNvSpPr/>
      </dsp:nvSpPr>
      <dsp:spPr>
        <a:xfrm>
          <a:off x="0" y="4303"/>
          <a:ext cx="11664385" cy="9699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kern="1200" dirty="0">
            <a:solidFill>
              <a:schemeClr val="tx1"/>
            </a:solidFill>
          </a:endParaRPr>
        </a:p>
      </dsp:txBody>
      <dsp:txXfrm>
        <a:off x="0" y="4303"/>
        <a:ext cx="11664385" cy="969952"/>
      </dsp:txXfrm>
    </dsp:sp>
    <dsp:sp modelId="{C0158D0D-3361-4877-9279-D46803F627AC}">
      <dsp:nvSpPr>
        <dsp:cNvPr id="0" name=""/>
        <dsp:cNvSpPr/>
      </dsp:nvSpPr>
      <dsp:spPr>
        <a:xfrm>
          <a:off x="0" y="1090267"/>
          <a:ext cx="6632409" cy="93282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দ্বিস্তরী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0" y="1090267"/>
        <a:ext cx="6632409" cy="932828"/>
      </dsp:txXfrm>
    </dsp:sp>
    <dsp:sp modelId="{E8B416DF-1C77-4AF9-8361-197697AA1ABE}">
      <dsp:nvSpPr>
        <dsp:cNvPr id="0" name=""/>
        <dsp:cNvSpPr/>
      </dsp:nvSpPr>
      <dsp:spPr>
        <a:xfrm>
          <a:off x="0" y="2139108"/>
          <a:ext cx="10643580" cy="87739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বহিঃত্বকের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কোষগুলির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0" y="2139108"/>
        <a:ext cx="10643580" cy="877398"/>
      </dsp:txXfrm>
    </dsp:sp>
    <dsp:sp modelId="{4374EFDD-1F53-4916-9BAF-4BC86ECE9F05}">
      <dsp:nvSpPr>
        <dsp:cNvPr id="0" name=""/>
        <dsp:cNvSpPr/>
      </dsp:nvSpPr>
      <dsp:spPr>
        <a:xfrm>
          <a:off x="0" y="3132518"/>
          <a:ext cx="11664385" cy="105023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৩।বহিঃত্বকের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কোষগুলির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গঠন,অবস্থান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0" y="3132518"/>
        <a:ext cx="11664385" cy="1050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662E1-5B2F-44A5-AD8C-1EB6A99A5BA5}">
      <dsp:nvSpPr>
        <dsp:cNvPr id="0" name=""/>
        <dsp:cNvSpPr/>
      </dsp:nvSpPr>
      <dsp:spPr>
        <a:xfrm>
          <a:off x="3837215" y="2353284"/>
          <a:ext cx="1805203" cy="18052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হাইড্রার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বহিঃত্বকীয়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101581" y="2617650"/>
        <a:ext cx="1276471" cy="1276471"/>
      </dsp:txXfrm>
    </dsp:sp>
    <dsp:sp modelId="{DF8DDC16-193A-4FAF-A2E6-6DA09FBC8DC7}">
      <dsp:nvSpPr>
        <dsp:cNvPr id="0" name=""/>
        <dsp:cNvSpPr/>
      </dsp:nvSpPr>
      <dsp:spPr>
        <a:xfrm rot="16057147">
          <a:off x="4493959" y="1693089"/>
          <a:ext cx="387277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554464" y="1873884"/>
        <a:ext cx="271094" cy="368261"/>
      </dsp:txXfrm>
    </dsp:sp>
    <dsp:sp modelId="{CF732ECC-9B9D-408A-94F8-62D64428251F}">
      <dsp:nvSpPr>
        <dsp:cNvPr id="0" name=""/>
        <dsp:cNvSpPr/>
      </dsp:nvSpPr>
      <dsp:spPr>
        <a:xfrm>
          <a:off x="3825876" y="0"/>
          <a:ext cx="1624683" cy="1624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পেশি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আবরণী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063805" y="237929"/>
        <a:ext cx="1148825" cy="1148825"/>
      </dsp:txXfrm>
    </dsp:sp>
    <dsp:sp modelId="{AB66BE84-F8DF-44B9-8E95-AD59749C0B2F}">
      <dsp:nvSpPr>
        <dsp:cNvPr id="0" name=""/>
        <dsp:cNvSpPr/>
      </dsp:nvSpPr>
      <dsp:spPr>
        <a:xfrm rot="19285714">
          <a:off x="5528253" y="2167090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40823" y="2325766"/>
        <a:ext cx="268869" cy="368261"/>
      </dsp:txXfrm>
    </dsp:sp>
    <dsp:sp modelId="{29E33F6C-2107-4CAA-9DDA-B104F86FB51A}">
      <dsp:nvSpPr>
        <dsp:cNvPr id="0" name=""/>
        <dsp:cNvSpPr/>
      </dsp:nvSpPr>
      <dsp:spPr>
        <a:xfrm>
          <a:off x="5834878" y="922441"/>
          <a:ext cx="1624683" cy="1624683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ষ্টিশিয়াল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072807" y="1160370"/>
        <a:ext cx="1148825" cy="1148825"/>
      </dsp:txXfrm>
    </dsp:sp>
    <dsp:sp modelId="{CE6E8E48-B3E1-4402-81E7-9C88DD4EAC86}">
      <dsp:nvSpPr>
        <dsp:cNvPr id="0" name=""/>
        <dsp:cNvSpPr/>
      </dsp:nvSpPr>
      <dsp:spPr>
        <a:xfrm rot="771429">
          <a:off x="5770413" y="3228063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771858" y="3337996"/>
        <a:ext cx="268869" cy="368261"/>
      </dsp:txXfrm>
    </dsp:sp>
    <dsp:sp modelId="{75F37BD7-7045-45C2-9E84-D9F594EC18CD}">
      <dsp:nvSpPr>
        <dsp:cNvPr id="0" name=""/>
        <dsp:cNvSpPr/>
      </dsp:nvSpPr>
      <dsp:spPr>
        <a:xfrm>
          <a:off x="6305968" y="2986420"/>
          <a:ext cx="1624683" cy="1624683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সংবেদী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543897" y="3224349"/>
        <a:ext cx="1148825" cy="1148825"/>
      </dsp:txXfrm>
    </dsp:sp>
    <dsp:sp modelId="{9740A341-9546-451A-ACDF-946C1704D325}">
      <dsp:nvSpPr>
        <dsp:cNvPr id="0" name=""/>
        <dsp:cNvSpPr/>
      </dsp:nvSpPr>
      <dsp:spPr>
        <a:xfrm rot="3857143">
          <a:off x="5091896" y="4078897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124513" y="4149742"/>
        <a:ext cx="268869" cy="368261"/>
      </dsp:txXfrm>
    </dsp:sp>
    <dsp:sp modelId="{894934AB-F004-4422-B8DC-FB31A0D4D5A4}">
      <dsp:nvSpPr>
        <dsp:cNvPr id="0" name=""/>
        <dsp:cNvSpPr/>
      </dsp:nvSpPr>
      <dsp:spPr>
        <a:xfrm>
          <a:off x="4986004" y="4641602"/>
          <a:ext cx="1624683" cy="162468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স্নায়ু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223933" y="4879531"/>
        <a:ext cx="1148825" cy="1148825"/>
      </dsp:txXfrm>
    </dsp:sp>
    <dsp:sp modelId="{52664758-983B-48B3-BC62-905A241D80AC}">
      <dsp:nvSpPr>
        <dsp:cNvPr id="0" name=""/>
        <dsp:cNvSpPr/>
      </dsp:nvSpPr>
      <dsp:spPr>
        <a:xfrm rot="6942857">
          <a:off x="4003638" y="4078897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086251" y="4149742"/>
        <a:ext cx="268869" cy="368261"/>
      </dsp:txXfrm>
    </dsp:sp>
    <dsp:sp modelId="{1FF204DC-7653-4D48-904A-FBCC1C6DC351}">
      <dsp:nvSpPr>
        <dsp:cNvPr id="0" name=""/>
        <dsp:cNvSpPr/>
      </dsp:nvSpPr>
      <dsp:spPr>
        <a:xfrm>
          <a:off x="2868946" y="4641602"/>
          <a:ext cx="1624683" cy="1624683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গ্রন্থি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106875" y="4879531"/>
        <a:ext cx="1148825" cy="1148825"/>
      </dsp:txXfrm>
    </dsp:sp>
    <dsp:sp modelId="{2350DAC3-1759-4874-A6F9-2D97A6BA24E5}">
      <dsp:nvSpPr>
        <dsp:cNvPr id="0" name=""/>
        <dsp:cNvSpPr/>
      </dsp:nvSpPr>
      <dsp:spPr>
        <a:xfrm rot="10028571">
          <a:off x="3325120" y="3228063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438905" y="3337996"/>
        <a:ext cx="268869" cy="368261"/>
      </dsp:txXfrm>
    </dsp:sp>
    <dsp:sp modelId="{4D95DB02-25AC-4663-8121-6B8BD9B1314F}">
      <dsp:nvSpPr>
        <dsp:cNvPr id="0" name=""/>
        <dsp:cNvSpPr/>
      </dsp:nvSpPr>
      <dsp:spPr>
        <a:xfrm>
          <a:off x="1548982" y="2986420"/>
          <a:ext cx="1624683" cy="1624683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জনন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786911" y="3224349"/>
        <a:ext cx="1148825" cy="1148825"/>
      </dsp:txXfrm>
    </dsp:sp>
    <dsp:sp modelId="{F036C9B4-F0E2-42ED-B0D2-55ED3B52233E}">
      <dsp:nvSpPr>
        <dsp:cNvPr id="0" name=""/>
        <dsp:cNvSpPr/>
      </dsp:nvSpPr>
      <dsp:spPr>
        <a:xfrm rot="13114286">
          <a:off x="3567280" y="2167090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669940" y="2325766"/>
        <a:ext cx="268869" cy="368261"/>
      </dsp:txXfrm>
    </dsp:sp>
    <dsp:sp modelId="{422B962E-B356-4676-8F06-8BDB32630366}">
      <dsp:nvSpPr>
        <dsp:cNvPr id="0" name=""/>
        <dsp:cNvSpPr/>
      </dsp:nvSpPr>
      <dsp:spPr>
        <a:xfrm>
          <a:off x="2020072" y="922441"/>
          <a:ext cx="1624683" cy="162468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নিডোসাইট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258001" y="1160370"/>
        <a:ext cx="1148825" cy="114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BF5D-850F-4001-9E5C-CF75CFCA705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CDF-38A0-473D-BDBD-084242B8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9F5-501F-48BB-B7C2-A6D3147D1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2044-CCF7-4023-884C-9C003E82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DA2DB-8046-42EF-8CA8-AC57BFD6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46E6-D481-4386-B1AB-B3246E43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7FCB-7AE3-4E6B-BEA1-0A19BF9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9E6-8EAA-4863-9B2B-98BD2A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0A293-0CB8-4853-BBFC-8AA287A4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DA25-9FDD-41CA-BB4F-6C50518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E438-1410-4D61-A0A6-19AA1378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4371-A6A8-40AE-9A34-F8DA58C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59508-386D-47AB-B0C8-3C3D71E0E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36730-1401-4F40-8CFD-EBE154F7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8953-313E-4F8E-B50D-38ADD30C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9B20-F6B3-430C-934A-3063E6AE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F961-C2AD-402C-A597-DD3456D9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BF8-3871-4F1A-8171-9A9FE77A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BD6A-D7DE-433C-B46F-3AFCEF6D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DA45-530E-4343-90E3-79A7A5E3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6250-019D-4C17-8F97-02855BF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EB4C-A169-4C6E-AADF-6DD20AEF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F7DA-8410-4753-BDE6-AA270B9E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A0B0-615C-45A5-9AAB-910DA2E1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FBBC-A3C6-48B0-A85B-5EB07BC0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0117-C5C8-4E39-837A-A7629281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3F78-9435-4993-B913-9F91C852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1E9-FDF3-4F46-9E29-4A3E96F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7A04-0480-474F-90B3-C3AA4432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73635-AC46-44AE-9F22-160FE3B1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2BB1-4DF7-4B85-9E87-2C147F2B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AE96B-0818-4951-BF1D-258E1006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95606-8F32-4AD4-A20F-1CDABEB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69D-DEAC-4021-BD4B-5FCF1591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A87A4-BEC9-4BAD-8256-EE2952DD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5E1B-41CA-469F-A95A-47860E51E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167C-04BE-4F5D-B94E-5C8FE629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35EB4-C150-4511-9DB6-A5B2DF6B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0BA8-7A5B-4BB8-9533-B876065B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75234-D9EE-402C-B85F-C3E2DFC8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8875-8F78-47D6-AB7E-AED3D8BB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A25-E12F-418A-BFA0-EC7184F4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E5FFC-BA49-46C0-AFD9-BA82A73D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3EA2-E2A3-45BF-BD11-B714C672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1E7E3-5778-44E1-98CB-245C724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99F81-B163-4EAA-9803-B841C17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A4C7-04ED-4E77-BF3B-8864BB00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0EBC-2031-4237-84ED-39E43804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BF92-7E8E-4E79-96C5-75726C77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788E-8AF2-4539-ACBC-0B9A94F1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38DC0-6A65-4A88-9833-1FB49545E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9271-67A9-49F6-822C-DDC93F74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A73D-15FD-4FD0-91FA-85E363C2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AA39-8948-4C52-8263-C8A53361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7183-9292-4B34-A47C-3B08FB52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3F7A2-326E-4936-A5CA-0CD9AE778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F56A-4FD0-4471-8104-FB44B67C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69BC5-B48E-457C-AB18-2DE84C8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EA5-3CFF-4E25-A9C0-44234A0E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8903-D929-41E5-849B-CEA9572B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FD7CE-5A4C-4EC2-A7D8-D5757B3A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D9ED-B1F2-4A26-B5A7-D6402E57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31D3-9BB5-4172-A000-9B04766BA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58E-E52E-4869-A0DE-5F4043D7083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82AB-C8B8-410C-8223-47C2A1B3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589E-3FCF-4D55-AACA-01ED760D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E3FE2D3-6D7D-4E3A-A0B4-0F86B67A0A25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5A8A4-E0D1-4488-AEB2-25D464B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51" y="239146"/>
            <a:ext cx="11704320" cy="6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D8C1BA-199F-4242-BE18-C65E0F217AC3}"/>
              </a:ext>
            </a:extLst>
          </p:cNvPr>
          <p:cNvGrpSpPr/>
          <p:nvPr/>
        </p:nvGrpSpPr>
        <p:grpSpPr>
          <a:xfrm>
            <a:off x="8082751" y="1297922"/>
            <a:ext cx="3818964" cy="3593391"/>
            <a:chOff x="3352800" y="581025"/>
            <a:chExt cx="4419600" cy="41585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4BA578-73AD-409D-8A55-93F6923AC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159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4357" t="7257" r="4038" b="15812"/>
            <a:stretch/>
          </p:blipFill>
          <p:spPr>
            <a:xfrm>
              <a:off x="3376613" y="581025"/>
              <a:ext cx="4395787" cy="4158550"/>
            </a:xfrm>
            <a:prstGeom prst="ellipse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430D53-AEF3-4F44-9ED5-7D3CD7D7B3B5}"/>
                </a:ext>
              </a:extLst>
            </p:cNvPr>
            <p:cNvSpPr/>
            <p:nvPr/>
          </p:nvSpPr>
          <p:spPr>
            <a:xfrm>
              <a:off x="3352800" y="609601"/>
              <a:ext cx="4305300" cy="40804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7CA54864-814B-4324-8DD3-34784D38EF23}"/>
              </a:ext>
            </a:extLst>
          </p:cNvPr>
          <p:cNvSpPr txBox="1">
            <a:spLocks/>
          </p:cNvSpPr>
          <p:nvPr/>
        </p:nvSpPr>
        <p:spPr>
          <a:xfrm>
            <a:off x="290285" y="301175"/>
            <a:ext cx="7698912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ইন্টারষ্টিশিয়াল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অবস্থান-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গুচ্ছাকারে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নিউক্লিয়াস,এন্ডোপ্লাজমিক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পুনরুৎপত্তি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16C9B-F5EE-4848-AFDA-83EB08757375}"/>
              </a:ext>
            </a:extLst>
          </p:cNvPr>
          <p:cNvSpPr txBox="1"/>
          <p:nvPr/>
        </p:nvSpPr>
        <p:spPr>
          <a:xfrm>
            <a:off x="8069946" y="5138057"/>
            <a:ext cx="3904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ইন্টারষ্টিশিয়াল</a:t>
            </a:r>
            <a:r>
              <a:rPr lang="en-US" sz="3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3DB076C-8449-48E0-AA24-9959F284D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r="6601"/>
          <a:stretch/>
        </p:blipFill>
        <p:spPr bwMode="auto">
          <a:xfrm>
            <a:off x="8572084" y="1555822"/>
            <a:ext cx="3204590" cy="27443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F3F44-3BA3-4A55-A7FB-154F50434567}"/>
              </a:ext>
            </a:extLst>
          </p:cNvPr>
          <p:cNvSpPr txBox="1"/>
          <p:nvPr/>
        </p:nvSpPr>
        <p:spPr>
          <a:xfrm>
            <a:off x="8709250" y="4378849"/>
            <a:ext cx="322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3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E2AFDCE-B23F-4FF2-A450-3F406DBA3E19}"/>
              </a:ext>
            </a:extLst>
          </p:cNvPr>
          <p:cNvSpPr txBox="1">
            <a:spLocks/>
          </p:cNvSpPr>
          <p:nvPr/>
        </p:nvSpPr>
        <p:spPr>
          <a:xfrm>
            <a:off x="290284" y="301175"/>
            <a:ext cx="8319144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বিক্ষিপ্তভাবে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কর্ষিকা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গঠন-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বেরোয়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গুটিকাময়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স্নায়ুতন্তুর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25F1C1-8963-4A6A-8537-ACF4030E9AC6}"/>
              </a:ext>
            </a:extLst>
          </p:cNvPr>
          <p:cNvSpPr/>
          <p:nvPr/>
        </p:nvSpPr>
        <p:spPr>
          <a:xfrm>
            <a:off x="10185742" y="1555821"/>
            <a:ext cx="477570" cy="293177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1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E2AFDCE-B23F-4FF2-A450-3F406DBA3E19}"/>
              </a:ext>
            </a:extLst>
          </p:cNvPr>
          <p:cNvSpPr txBox="1">
            <a:spLocks/>
          </p:cNvSpPr>
          <p:nvPr/>
        </p:nvSpPr>
        <p:spPr>
          <a:xfrm>
            <a:off x="290283" y="301175"/>
            <a:ext cx="7155546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অনিয়ত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নডিওলযুক্ত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স্নায়ুরোম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তন্তুগুলি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স্নায়ুজালিকা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73174-D14B-41D4-90C1-18A51A0CD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BEE"/>
              </a:clrFrom>
              <a:clrTo>
                <a:srgbClr val="E8EB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1" t="79045" r="16001" b="9449"/>
          <a:stretch/>
        </p:blipFill>
        <p:spPr>
          <a:xfrm>
            <a:off x="7266121" y="3399526"/>
            <a:ext cx="4635595" cy="4242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EE1817-DC06-48EE-9675-65D145157FE3}"/>
              </a:ext>
            </a:extLst>
          </p:cNvPr>
          <p:cNvSpPr/>
          <p:nvPr/>
        </p:nvSpPr>
        <p:spPr>
          <a:xfrm rot="5400000">
            <a:off x="9229064" y="1262286"/>
            <a:ext cx="675252" cy="46700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26B3B9-9476-4DFC-8583-DC22C08526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1" r="7440"/>
          <a:stretch/>
        </p:blipFill>
        <p:spPr>
          <a:xfrm>
            <a:off x="7305533" y="2125634"/>
            <a:ext cx="4670051" cy="1286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77197-6353-4109-A5F2-6CFA73455440}"/>
              </a:ext>
            </a:extLst>
          </p:cNvPr>
          <p:cNvSpPr txBox="1"/>
          <p:nvPr/>
        </p:nvSpPr>
        <p:spPr>
          <a:xfrm>
            <a:off x="8709250" y="4378849"/>
            <a:ext cx="322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1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E2AFDCE-B23F-4FF2-A450-3F406DBA3E19}"/>
              </a:ext>
            </a:extLst>
          </p:cNvPr>
          <p:cNvSpPr txBox="1">
            <a:spLocks/>
          </p:cNvSpPr>
          <p:nvPr/>
        </p:nvSpPr>
        <p:spPr>
          <a:xfrm>
            <a:off x="232226" y="328385"/>
            <a:ext cx="9013375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অবস্থান-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মুখছিদ্রের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চাকতিতে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ক্ষরণকারীও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এপিডার্মাল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মিউকাস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ক্ষণপদ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মুখছিদ্রের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গ্রন্থিকোষ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গলাধঃকরণে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dirty="0"/>
          </a:p>
        </p:txBody>
      </p:sp>
      <p:pic>
        <p:nvPicPr>
          <p:cNvPr id="5" name="Picture 1" descr="12.jpg">
            <a:extLst>
              <a:ext uri="{FF2B5EF4-FFF2-40B4-BE49-F238E27FC236}">
                <a16:creationId xmlns:a16="http://schemas.microsoft.com/office/drawing/2014/main" id="{64EC1BD9-CD1F-4326-9527-58D2941A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0" t="7183" r="6020" b="5219"/>
          <a:stretch/>
        </p:blipFill>
        <p:spPr bwMode="auto">
          <a:xfrm>
            <a:off x="8456918" y="2054516"/>
            <a:ext cx="3459312" cy="27158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630E5B-AD88-4546-B562-E21815EA8C39}"/>
              </a:ext>
            </a:extLst>
          </p:cNvPr>
          <p:cNvSpPr/>
          <p:nvPr/>
        </p:nvSpPr>
        <p:spPr>
          <a:xfrm>
            <a:off x="8472324" y="1892218"/>
            <a:ext cx="2080230" cy="298235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ED20E-FB40-409D-B6F3-1D93D1510CBC}"/>
              </a:ext>
            </a:extLst>
          </p:cNvPr>
          <p:cNvSpPr txBox="1"/>
          <p:nvPr/>
        </p:nvSpPr>
        <p:spPr>
          <a:xfrm>
            <a:off x="8491538" y="5017478"/>
            <a:ext cx="322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1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9A05D-3030-4B89-8D75-2CADC9E5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19" b="91441" l="10972" r="64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28494" r="35339" b="9531"/>
          <a:stretch/>
        </p:blipFill>
        <p:spPr>
          <a:xfrm>
            <a:off x="7649029" y="975137"/>
            <a:ext cx="4229687" cy="410032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5355CEC-8AD9-4B16-A62F-ECDFF959C625}"/>
              </a:ext>
            </a:extLst>
          </p:cNvPr>
          <p:cNvSpPr/>
          <p:nvPr/>
        </p:nvSpPr>
        <p:spPr>
          <a:xfrm>
            <a:off x="8319554" y="3206985"/>
            <a:ext cx="697045" cy="65515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08793-2A57-472B-9A9F-00A389EF55DD}"/>
              </a:ext>
            </a:extLst>
          </p:cNvPr>
          <p:cNvSpPr/>
          <p:nvPr/>
        </p:nvSpPr>
        <p:spPr>
          <a:xfrm rot="18774696">
            <a:off x="9979128" y="3299548"/>
            <a:ext cx="1252025" cy="7579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A2E9611-F2F1-404C-8BDC-4DFB478A86D1}"/>
              </a:ext>
            </a:extLst>
          </p:cNvPr>
          <p:cNvSpPr txBox="1">
            <a:spLocks/>
          </p:cNvSpPr>
          <p:nvPr/>
        </p:nvSpPr>
        <p:spPr>
          <a:xfrm>
            <a:off x="246740" y="270329"/>
            <a:ext cx="7605486" cy="630464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শুক্রাশয়ে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ডিম্বাশয়ে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স্ফীত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মস্তক,সেন্ট্রিওল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মধ্যখন্ড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বিচলনক্ষম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গঠিত।পরিণত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solidFill>
                  <a:srgbClr val="A41A8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B791E3-5CA3-4BEF-98D6-86F5648444C3}"/>
              </a:ext>
            </a:extLst>
          </p:cNvPr>
          <p:cNvCxnSpPr>
            <a:cxnSpLocks/>
          </p:cNvCxnSpPr>
          <p:nvPr/>
        </p:nvCxnSpPr>
        <p:spPr>
          <a:xfrm flipH="1">
            <a:off x="8901879" y="3025300"/>
            <a:ext cx="331044" cy="60505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CFCEA7-4868-4B62-952B-9F2467CA6508}"/>
              </a:ext>
            </a:extLst>
          </p:cNvPr>
          <p:cNvSpPr txBox="1"/>
          <p:nvPr/>
        </p:nvSpPr>
        <p:spPr>
          <a:xfrm>
            <a:off x="8777115" y="259452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E76E1B-35AE-4ED0-AF01-63BB3B742E09}"/>
              </a:ext>
            </a:extLst>
          </p:cNvPr>
          <p:cNvCxnSpPr>
            <a:cxnSpLocks/>
          </p:cNvCxnSpPr>
          <p:nvPr/>
        </p:nvCxnSpPr>
        <p:spPr>
          <a:xfrm>
            <a:off x="9786167" y="3637613"/>
            <a:ext cx="1139551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A1AF94-DB6C-4C05-9886-99B8147DAF3C}"/>
              </a:ext>
            </a:extLst>
          </p:cNvPr>
          <p:cNvSpPr txBox="1"/>
          <p:nvPr/>
        </p:nvSpPr>
        <p:spPr>
          <a:xfrm rot="16837800">
            <a:off x="9045627" y="3371040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2800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B9C4B-3DD6-473A-B883-FF0B75CC44BC}"/>
              </a:ext>
            </a:extLst>
          </p:cNvPr>
          <p:cNvSpPr txBox="1"/>
          <p:nvPr/>
        </p:nvSpPr>
        <p:spPr>
          <a:xfrm>
            <a:off x="8233526" y="4968127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চিত্র-জনন</a:t>
            </a:r>
            <a:r>
              <a:rPr lang="en-US" sz="4000" b="1" i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5573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5965E5-EDBD-49B0-AF2C-601D34D46D01}"/>
              </a:ext>
            </a:extLst>
          </p:cNvPr>
          <p:cNvSpPr txBox="1">
            <a:spLocks/>
          </p:cNvSpPr>
          <p:nvPr/>
        </p:nvSpPr>
        <p:spPr>
          <a:xfrm>
            <a:off x="290283" y="328385"/>
            <a:ext cx="8679546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৭।নিডোসাইট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পদতল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বহিঃত্বকের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নিডোসাইট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অনুপ্রবিষ্ট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পেয়ালাকার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নিডোসিল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সুতাযুক্ত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হিপনোটক্সিন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নিমাটোসিষ্ট।এছাড়া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অপারকুলাম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৩টি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কাঁটার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বার্ব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নিমাটোসিষ্ট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গ্রহণ,চলন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</a:p>
          <a:p>
            <a:pPr lvl="0" algn="l"/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আত্মরক্ষায়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3D701-CB39-4CA8-875E-65845033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" b="215"/>
          <a:stretch/>
        </p:blipFill>
        <p:spPr>
          <a:xfrm>
            <a:off x="8911769" y="1901371"/>
            <a:ext cx="2038992" cy="27867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31DA8C-664B-40A9-AA5A-A7A11A5F4761}"/>
              </a:ext>
            </a:extLst>
          </p:cNvPr>
          <p:cNvCxnSpPr>
            <a:cxnSpLocks/>
          </p:cNvCxnSpPr>
          <p:nvPr/>
        </p:nvCxnSpPr>
        <p:spPr>
          <a:xfrm flipH="1">
            <a:off x="9873829" y="1372050"/>
            <a:ext cx="852226" cy="70349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08FC85-957E-406D-985F-3B46837E0FFA}"/>
              </a:ext>
            </a:extLst>
          </p:cNvPr>
          <p:cNvSpPr txBox="1"/>
          <p:nvPr/>
        </p:nvSpPr>
        <p:spPr>
          <a:xfrm>
            <a:off x="10087427" y="943429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নিডোসিল</a:t>
            </a: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FB588-EEFB-4268-875E-952A89124695}"/>
              </a:ext>
            </a:extLst>
          </p:cNvPr>
          <p:cNvSpPr txBox="1"/>
          <p:nvPr/>
        </p:nvSpPr>
        <p:spPr>
          <a:xfrm rot="20863088">
            <a:off x="10827653" y="3780976"/>
            <a:ext cx="129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4CE487-E188-4E07-9D90-D7AECBC51093}"/>
              </a:ext>
            </a:extLst>
          </p:cNvPr>
          <p:cNvCxnSpPr>
            <a:cxnSpLocks/>
          </p:cNvCxnSpPr>
          <p:nvPr/>
        </p:nvCxnSpPr>
        <p:spPr>
          <a:xfrm flipH="1">
            <a:off x="10593683" y="4171751"/>
            <a:ext cx="339742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FDD3BD-AC8F-42C6-9BA1-9AACFD465968}"/>
              </a:ext>
            </a:extLst>
          </p:cNvPr>
          <p:cNvSpPr txBox="1"/>
          <p:nvPr/>
        </p:nvSpPr>
        <p:spPr>
          <a:xfrm rot="20221538">
            <a:off x="10049159" y="1630384"/>
            <a:ext cx="134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অপারকুলাম</a:t>
            </a: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24EF75-840C-49D5-8BB4-D6884B463E73}"/>
              </a:ext>
            </a:extLst>
          </p:cNvPr>
          <p:cNvCxnSpPr>
            <a:cxnSpLocks/>
          </p:cNvCxnSpPr>
          <p:nvPr/>
        </p:nvCxnSpPr>
        <p:spPr>
          <a:xfrm flipH="1">
            <a:off x="10000491" y="2206171"/>
            <a:ext cx="246596" cy="3048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2CAAB46-2E70-4C13-9028-952BD1504694}"/>
              </a:ext>
            </a:extLst>
          </p:cNvPr>
          <p:cNvSpPr txBox="1"/>
          <p:nvPr/>
        </p:nvSpPr>
        <p:spPr>
          <a:xfrm rot="20221538">
            <a:off x="10697598" y="1981735"/>
            <a:ext cx="55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বার্ব</a:t>
            </a: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29E9FA0-3F67-4E62-BB28-A1FBF71AF5FB}"/>
              </a:ext>
            </a:extLst>
          </p:cNvPr>
          <p:cNvCxnSpPr>
            <a:cxnSpLocks/>
          </p:cNvCxnSpPr>
          <p:nvPr/>
        </p:nvCxnSpPr>
        <p:spPr>
          <a:xfrm flipH="1">
            <a:off x="10235127" y="2366811"/>
            <a:ext cx="582439" cy="4199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B94A1B-04F1-418E-8739-A71DDB4A7FE2}"/>
              </a:ext>
            </a:extLst>
          </p:cNvPr>
          <p:cNvCxnSpPr>
            <a:cxnSpLocks/>
          </p:cNvCxnSpPr>
          <p:nvPr/>
        </p:nvCxnSpPr>
        <p:spPr>
          <a:xfrm flipH="1">
            <a:off x="10387527" y="2838519"/>
            <a:ext cx="582439" cy="4199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187794-F7A9-4303-89BA-2528B5FEB004}"/>
              </a:ext>
            </a:extLst>
          </p:cNvPr>
          <p:cNvSpPr txBox="1"/>
          <p:nvPr/>
        </p:nvSpPr>
        <p:spPr>
          <a:xfrm rot="20221538">
            <a:off x="10842181" y="2347577"/>
            <a:ext cx="11142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DF78B5-F476-455C-8B55-F47E08101A17}"/>
              </a:ext>
            </a:extLst>
          </p:cNvPr>
          <p:cNvSpPr txBox="1"/>
          <p:nvPr/>
        </p:nvSpPr>
        <p:spPr>
          <a:xfrm>
            <a:off x="8581867" y="4721384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চিত্র-নিডোসাইট</a:t>
            </a:r>
            <a:r>
              <a:rPr lang="en-US" sz="3600" b="1" i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979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A87FD29-3446-4CB4-81C5-A3053FB818C0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E3A6219-773F-4586-BED5-42A29CC32CD7}"/>
              </a:ext>
            </a:extLst>
          </p:cNvPr>
          <p:cNvSpPr txBox="1">
            <a:spLocks/>
          </p:cNvSpPr>
          <p:nvPr/>
        </p:nvSpPr>
        <p:spPr>
          <a:xfrm>
            <a:off x="246744" y="2801258"/>
            <a:ext cx="11625942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বহিঃত্বকীয়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কোষসমূহের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।             </a:t>
            </a:r>
          </a:p>
          <a:p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2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40C2AC-D67A-4A84-9826-8C2672367E33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DE5D82F-E1B7-4F8C-8746-D44FC79A3A78}"/>
              </a:ext>
            </a:extLst>
          </p:cNvPr>
          <p:cNvSpPr txBox="1">
            <a:spLocks/>
          </p:cNvSpPr>
          <p:nvPr/>
        </p:nvSpPr>
        <p:spPr>
          <a:xfrm>
            <a:off x="319314" y="2801258"/>
            <a:ext cx="11553371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ক-দলঃ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নিডো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খ-দলঃ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পেশি আবরণী কোষের চিত্র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636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4463" y="1273131"/>
            <a:ext cx="9683260" cy="12362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ইন্টারষ্টিশিয়াল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0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6916" y="2349688"/>
            <a:ext cx="2888740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পলিপটেন্সি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2841" y="2364058"/>
            <a:ext cx="3016873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এপিপটেন্সি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5053" y="3211286"/>
            <a:ext cx="2888740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সেরিব্রোটেন্সি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1421" y="3211286"/>
            <a:ext cx="2978294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টটিপটেন্সি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687" y="3791857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হাইড্রাতে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নিমাটোসিষ্ট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9122" y="4517573"/>
            <a:ext cx="3474569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কর্ষিকার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অন্তঃপ্রাচীরে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2324" y="4539531"/>
            <a:ext cx="2697391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কর্ষিকার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4279" y="5447440"/>
            <a:ext cx="3429412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কর্ষিকার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বহিঃ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9664" y="5493825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কর্ষিকার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282" y="3212993"/>
            <a:ext cx="708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9917723" y="227991"/>
            <a:ext cx="2039815" cy="192198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934" y="5490285"/>
            <a:ext cx="102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D257B7-7B02-4CF6-9FED-F9E508D6869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2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4463" y="1273131"/>
            <a:ext cx="9683260" cy="12362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0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6915" y="2349688"/>
            <a:ext cx="3474569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2841" y="2364058"/>
            <a:ext cx="3513148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5053" y="3211286"/>
            <a:ext cx="3474569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ইন্টারষ্টিশিয়াল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1421" y="3211286"/>
            <a:ext cx="3474568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গ্রন্থিকোষ</a:t>
            </a:r>
            <a:r>
              <a:rPr lang="en-US" sz="3428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687" y="3791857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হাইড্রায়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2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42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9122" y="4517573"/>
            <a:ext cx="3474569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নিডোসাইট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2324" y="4539531"/>
            <a:ext cx="2697391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4279" y="5447440"/>
            <a:ext cx="3429412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ইন্টারষ্টিশিয়াল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9664" y="5493825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282" y="3212993"/>
            <a:ext cx="708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9917723" y="227991"/>
            <a:ext cx="2039815" cy="192198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934" y="5490285"/>
            <a:ext cx="102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D257B7-7B02-4CF6-9FED-F9E508D6869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5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2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45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09AD0-14E4-4620-A529-82DD22007BBD}"/>
              </a:ext>
            </a:extLst>
          </p:cNvPr>
          <p:cNvSpPr txBox="1"/>
          <p:nvPr/>
        </p:nvSpPr>
        <p:spPr>
          <a:xfrm>
            <a:off x="3119505" y="286941"/>
            <a:ext cx="4856871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DD56D-594A-4811-B32C-CA6CA9A7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5" y="286940"/>
            <a:ext cx="2264229" cy="277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DEB86BD-5AC3-43A1-AD19-A4EC725EE954}"/>
              </a:ext>
            </a:extLst>
          </p:cNvPr>
          <p:cNvSpPr txBox="1">
            <a:spLocks/>
          </p:cNvSpPr>
          <p:nvPr/>
        </p:nvSpPr>
        <p:spPr>
          <a:xfrm>
            <a:off x="246744" y="3164108"/>
            <a:ext cx="11625942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উল্লেখপূর্বক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নিডোসাইট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।             </a:t>
            </a:r>
          </a:p>
          <a:p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9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0066"/>
          </a:solidFill>
          <a:ln>
            <a:solidFill>
              <a:srgbClr val="FF2F8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14C8E-1E66-4970-9FA2-6A5AECE9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26374"/>
            <a:ext cx="11742053" cy="6405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E6F5D-AB1B-4026-82F9-19BFB48E140B}"/>
              </a:ext>
            </a:extLst>
          </p:cNvPr>
          <p:cNvSpPr txBox="1"/>
          <p:nvPr/>
        </p:nvSpPr>
        <p:spPr>
          <a:xfrm>
            <a:off x="1053738" y="337624"/>
            <a:ext cx="1037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03F08-1795-47FD-AA28-08C981C9B01C}"/>
              </a:ext>
            </a:extLst>
          </p:cNvPr>
          <p:cNvSpPr/>
          <p:nvPr/>
        </p:nvSpPr>
        <p:spPr>
          <a:xfrm>
            <a:off x="2137379" y="3395850"/>
            <a:ext cx="562776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875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875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875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87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8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D2A3-A010-4A54-A4B1-E858135E4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80" y="3580032"/>
            <a:ext cx="2954577" cy="2796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7036E-BE15-4CD2-902E-1D9564032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41">
            <a:off x="2781778" y="1585431"/>
            <a:ext cx="3234299" cy="30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7E99594-1C23-4426-87DE-995FC486C5B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Sanjoy\Downloads\red-rose-psiffvu1aa.gif">
            <a:extLst>
              <a:ext uri="{FF2B5EF4-FFF2-40B4-BE49-F238E27FC236}">
                <a16:creationId xmlns:a16="http://schemas.microsoft.com/office/drawing/2014/main" id="{C7B2F092-0BFD-44B6-815C-43A28DE7AC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00" y="610804"/>
            <a:ext cx="7250878" cy="5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nk-flower-border-clip-art-nTXbk6yTB.png">
            <a:extLst>
              <a:ext uri="{FF2B5EF4-FFF2-40B4-BE49-F238E27FC236}">
                <a16:creationId xmlns:a16="http://schemas.microsoft.com/office/drawing/2014/main" id="{32288395-58FA-41EA-B0C6-DCBAF25C2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71" y="213364"/>
            <a:ext cx="1986880" cy="1836188"/>
          </a:xfrm>
          <a:prstGeom prst="rect">
            <a:avLst/>
          </a:prstGeom>
        </p:spPr>
      </p:pic>
      <p:pic>
        <p:nvPicPr>
          <p:cNvPr id="11" name="Picture 10" descr="pink-flower-border-clip-art-nTXbk6yTB.png">
            <a:extLst>
              <a:ext uri="{FF2B5EF4-FFF2-40B4-BE49-F238E27FC236}">
                <a16:creationId xmlns:a16="http://schemas.microsoft.com/office/drawing/2014/main" id="{5F2E9126-0C2B-4430-8BFF-A3D6F7765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12882" y="4539655"/>
            <a:ext cx="2114839" cy="1954442"/>
          </a:xfrm>
          <a:prstGeom prst="rect">
            <a:avLst/>
          </a:prstGeom>
        </p:spPr>
      </p:pic>
      <p:pic>
        <p:nvPicPr>
          <p:cNvPr id="13" name="Picture 12" descr="pink-flower-border-clip-art-nTXbk6yTB.png">
            <a:extLst>
              <a:ext uri="{FF2B5EF4-FFF2-40B4-BE49-F238E27FC236}">
                <a16:creationId xmlns:a16="http://schemas.microsoft.com/office/drawing/2014/main" id="{1B4ECB60-285A-4C05-AD52-B87491FC32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131567" y="340650"/>
            <a:ext cx="1841844" cy="1702152"/>
          </a:xfrm>
          <a:prstGeom prst="rect">
            <a:avLst/>
          </a:prstGeom>
        </p:spPr>
      </p:pic>
      <p:pic>
        <p:nvPicPr>
          <p:cNvPr id="15" name="Picture 14" descr="pink-flower-border-clip-art-nTXbk6yTB.png">
            <a:extLst>
              <a:ext uri="{FF2B5EF4-FFF2-40B4-BE49-F238E27FC236}">
                <a16:creationId xmlns:a16="http://schemas.microsoft.com/office/drawing/2014/main" id="{B82E33C9-DCE7-4615-9C58-0EAA2ABBF8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9950550" y="4762877"/>
            <a:ext cx="1949932" cy="1802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6F9FD-6B32-4473-B74B-1DFFB0E32EE9}"/>
              </a:ext>
            </a:extLst>
          </p:cNvPr>
          <p:cNvSpPr txBox="1"/>
          <p:nvPr/>
        </p:nvSpPr>
        <p:spPr>
          <a:xfrm>
            <a:off x="2699826" y="4297501"/>
            <a:ext cx="676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7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DF2DA-6E0A-43F3-91A7-E09478C3976F}"/>
              </a:ext>
            </a:extLst>
          </p:cNvPr>
          <p:cNvSpPr txBox="1"/>
          <p:nvPr/>
        </p:nvSpPr>
        <p:spPr>
          <a:xfrm>
            <a:off x="4868322" y="322106"/>
            <a:ext cx="354416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7651E-9556-4AE0-83ED-CD4BD92248DF}"/>
              </a:ext>
            </a:extLst>
          </p:cNvPr>
          <p:cNvSpPr/>
          <p:nvPr/>
        </p:nvSpPr>
        <p:spPr>
          <a:xfrm>
            <a:off x="470593" y="3120226"/>
            <a:ext cx="4043143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defRPr/>
            </a:pP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EDDDA-B0F0-4520-BE32-F1C98811EB0D}"/>
              </a:ext>
            </a:extLst>
          </p:cNvPr>
          <p:cNvSpPr txBox="1"/>
          <p:nvPr/>
        </p:nvSpPr>
        <p:spPr>
          <a:xfrm>
            <a:off x="6480229" y="2819080"/>
            <a:ext cx="5367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)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A4BA09F-0D5A-4569-86E2-1430E422E8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5360" y="1983545"/>
            <a:ext cx="1551655" cy="4580097"/>
            <a:chOff x="10824688" y="2148337"/>
            <a:chExt cx="1367312" cy="4709663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0F35A135-756F-4944-8EDE-6331D675E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95F9B68F-8307-46E8-B9E1-E0E3C8B2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2120E-8281-45B7-8AD5-CEB96E50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69" y="504074"/>
            <a:ext cx="2279100" cy="2485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1FA753F-F282-43FD-9741-65587490C7F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FB1D0FD9-1A7C-4B0A-8DC8-2B95378D4E78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4B313-29BF-4B78-B475-3FF599020D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03" y="1233713"/>
            <a:ext cx="6257303" cy="5070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5C765-D7D9-4AE8-AA2E-D5E817A1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199">
            <a:off x="4425918" y="2309085"/>
            <a:ext cx="1623835" cy="1079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0BCC6-452A-49F8-A6A7-25353F8AC3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1" r="7440"/>
          <a:stretch/>
        </p:blipFill>
        <p:spPr>
          <a:xfrm>
            <a:off x="5945706" y="1759013"/>
            <a:ext cx="5950295" cy="18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95568-519F-45EE-BE8B-F6CD3C93EF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3" y="3554299"/>
            <a:ext cx="2418731" cy="29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D3B868-099E-4AB1-A4DB-8A2DEE48D87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58EB4-ECC7-4CE8-8D21-1C859FAA5C58}"/>
              </a:ext>
            </a:extLst>
          </p:cNvPr>
          <p:cNvSpPr/>
          <p:nvPr/>
        </p:nvSpPr>
        <p:spPr>
          <a:xfrm>
            <a:off x="267286" y="346276"/>
            <a:ext cx="116621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5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বহিঃত্বকীয়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58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90B6F0-E6B9-415A-926D-C576104D34DC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9A23CB1-70B5-4ED8-8545-8BB66787514D}"/>
              </a:ext>
            </a:extLst>
          </p:cNvPr>
          <p:cNvSpPr/>
          <p:nvPr/>
        </p:nvSpPr>
        <p:spPr>
          <a:xfrm>
            <a:off x="4093694" y="233704"/>
            <a:ext cx="3587264" cy="192377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85DEEA-49F7-478B-82E2-1834D5C2D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292086"/>
              </p:ext>
            </p:extLst>
          </p:nvPr>
        </p:nvGraphicFramePr>
        <p:xfrm>
          <a:off x="250954" y="2213743"/>
          <a:ext cx="11664385" cy="418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0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D3CB90B-D721-4022-9A4F-7DBCC0F7F7E6}"/>
              </a:ext>
            </a:extLst>
          </p:cNvPr>
          <p:cNvSpPr txBox="1">
            <a:spLocks/>
          </p:cNvSpPr>
          <p:nvPr/>
        </p:nvSpPr>
        <p:spPr>
          <a:xfrm>
            <a:off x="275772" y="260140"/>
            <a:ext cx="5660572" cy="889837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প্রাণীঃ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ভ্রূণাবস্থায়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এক্টোর্ডাম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i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এন্ডোর্ডাম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বিন্যাস্ত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solidFill>
                  <a:srgbClr val="FF2F8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en-US" spc="50" dirty="0">
                <a:ln w="0"/>
                <a:solidFill>
                  <a:srgbClr val="FF2F8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solidFill>
                  <a:srgbClr val="FF2F8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pc="50" dirty="0">
                <a:ln w="0"/>
                <a:solidFill>
                  <a:srgbClr val="FF2F8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  <a:p>
            <a:pPr algn="l"/>
            <a:endParaRPr lang="en-US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বহিঃত্বকে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1A664D3-F3B4-4F6A-8D86-C376BCB22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928685"/>
              </p:ext>
            </p:extLst>
          </p:nvPr>
        </p:nvGraphicFramePr>
        <p:xfrm>
          <a:off x="4004137" y="304800"/>
          <a:ext cx="9479634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8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2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14.jpg">
            <a:extLst>
              <a:ext uri="{FF2B5EF4-FFF2-40B4-BE49-F238E27FC236}">
                <a16:creationId xmlns:a16="http://schemas.microsoft.com/office/drawing/2014/main" id="{BFA0E6C5-69E6-4CB4-BB97-C636892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4" y="1736064"/>
            <a:ext cx="4209144" cy="33071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5805E1-D2DA-4295-A065-3B489BBD9DC6}"/>
              </a:ext>
            </a:extLst>
          </p:cNvPr>
          <p:cNvSpPr txBox="1"/>
          <p:nvPr/>
        </p:nvSpPr>
        <p:spPr>
          <a:xfrm>
            <a:off x="333827" y="189673"/>
            <a:ext cx="732971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কোষঃ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l"/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এপিডার্মিসের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l"/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বহির্মুখী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অন্তর্মুখী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গহবরযুক্ত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সাইটোপ্লাজমে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মিউকাস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মায়োনিম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প্রবর্ধন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সমান্তরালে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কর্ষিকার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কোষগুলি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বড়,চাপা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নিডোব্লাষ্ট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     </a:t>
            </a:r>
            <a:endParaRPr lang="en-US" sz="4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43292-25F6-4C8A-AD1A-A020F2206F30}"/>
              </a:ext>
            </a:extLst>
          </p:cNvPr>
          <p:cNvSpPr txBox="1"/>
          <p:nvPr/>
        </p:nvSpPr>
        <p:spPr>
          <a:xfrm>
            <a:off x="229137" y="377858"/>
            <a:ext cx="71160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দেহাবরণ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প্রবর্ধনগুলো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প্রসারণের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হ্রাস-বৃদ্ধি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মিউকাস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কিউটিকল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পিচ্ছিল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8890E-2468-4768-9406-43E34A107599}"/>
              </a:ext>
            </a:extLst>
          </p:cNvPr>
          <p:cNvSpPr txBox="1"/>
          <p:nvPr/>
        </p:nvSpPr>
        <p:spPr>
          <a:xfrm>
            <a:off x="8026400" y="5036457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3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3296</TotalTime>
  <Words>841</Words>
  <Application>Microsoft Office PowerPoint</Application>
  <PresentationFormat>Widescreen</PresentationFormat>
  <Paragraphs>137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Bhowmik</dc:creator>
  <cp:lastModifiedBy>Sanjoy Bhowmik</cp:lastModifiedBy>
  <cp:revision>385</cp:revision>
  <dcterms:created xsi:type="dcterms:W3CDTF">2020-09-18T14:03:22Z</dcterms:created>
  <dcterms:modified xsi:type="dcterms:W3CDTF">2020-11-21T16:13:50Z</dcterms:modified>
</cp:coreProperties>
</file>