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6" r:id="rId2"/>
  </p:sldMasterIdLst>
  <p:handoutMasterIdLst>
    <p:handoutMasterId r:id="rId22"/>
  </p:handoutMasterIdLst>
  <p:sldIdLst>
    <p:sldId id="256" r:id="rId3"/>
    <p:sldId id="257" r:id="rId4"/>
    <p:sldId id="258" r:id="rId5"/>
    <p:sldId id="294" r:id="rId6"/>
    <p:sldId id="259" r:id="rId7"/>
    <p:sldId id="260" r:id="rId8"/>
    <p:sldId id="285" r:id="rId9"/>
    <p:sldId id="267" r:id="rId10"/>
    <p:sldId id="292" r:id="rId11"/>
    <p:sldId id="293" r:id="rId12"/>
    <p:sldId id="295" r:id="rId13"/>
    <p:sldId id="296" r:id="rId14"/>
    <p:sldId id="297" r:id="rId15"/>
    <p:sldId id="300" r:id="rId16"/>
    <p:sldId id="301" r:id="rId17"/>
    <p:sldId id="302" r:id="rId18"/>
    <p:sldId id="303" r:id="rId19"/>
    <p:sldId id="28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72" y="84"/>
      </p:cViewPr>
      <p:guideLst>
        <p:guide orient="horz" pos="2208"/>
        <p:guide pos="2880"/>
        <p:guide orient="horz" pos="1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287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39F95-919D-4F35-AF4D-996AE97135DF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95FDD-A819-40AB-9583-14FA997AE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12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6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3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904-E365-4F37-9EC3-9FB83C4465EE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আবদুল মজিদ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182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0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86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9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49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36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2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3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6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2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69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1E57DF13-6BBC-4358-BB8D-86558708AEA1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4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7DF13-6BBC-4358-BB8D-86558708AEA1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rame 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6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6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69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B732-50F3-4E96-A9FF-3ED0B5713742}" type="datetimeFigureOut">
              <a:rPr lang="en-US" smtClean="0"/>
              <a:t>2020-11-22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715" y="1780674"/>
            <a:ext cx="81975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610101" y="72188"/>
            <a:ext cx="4469732" cy="671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112295" y="72189"/>
            <a:ext cx="4497805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02" y="325384"/>
            <a:ext cx="517698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দাম স্থিতিস্থাপকতা নির্ণয়ের নিয়ম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89" y="1233217"/>
            <a:ext cx="394854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চাহিদার দাম স্থিতিস্থাপকতা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7089" y="2608852"/>
                <a:ext cx="4046188" cy="18687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32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চাহিদার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পরিবর্তন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(∆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𝐷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মূল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চাহিদা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𝐷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den>
                        </m:f>
                        <m:r>
                          <a:rPr lang="bn-IN" sz="3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100</m:t>
                        </m:r>
                      </m:num>
                      <m:den>
                        <m:f>
                          <m:fPr>
                            <m:ctrlPr>
                              <a:rPr lang="bn-IN" sz="32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দামের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পরিবর্তন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(∆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𝑃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মূল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দাম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𝑃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den>
                        </m:f>
                        <m:r>
                          <a:rPr lang="bn-IN" sz="3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100</m:t>
                        </m:r>
                      </m:den>
                    </m:f>
                  </m:oMath>
                </a14:m>
                <a:endPara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89" y="2608852"/>
                <a:ext cx="4046188" cy="1868781"/>
              </a:xfrm>
              <a:prstGeom prst="rect">
                <a:avLst/>
              </a:prstGeom>
              <a:blipFill>
                <a:blip r:embed="rId3"/>
                <a:stretch>
                  <a:fillRect l="-4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21380" y="2608852"/>
                <a:ext cx="4046188" cy="18687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32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চাহিদার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পরিবর্তন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(∆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𝐷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মূল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চাহিদা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𝐷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bn-IN" sz="32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দামের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পরিবর্তন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(∆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𝑃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মূল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দাম</m:t>
                            </m:r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𝑃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den>
                        </m:f>
                      </m:den>
                    </m:f>
                  </m:oMath>
                </a14:m>
                <a:endPara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80" y="2608852"/>
                <a:ext cx="4046188" cy="1868781"/>
              </a:xfrm>
              <a:prstGeom prst="rect">
                <a:avLst/>
              </a:prstGeom>
              <a:blipFill>
                <a:blip r:embed="rId5"/>
                <a:stretch>
                  <a:fillRect l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821380" y="994529"/>
                <a:ext cx="4046188" cy="10621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IN" sz="32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চাহিদার</m:t>
                          </m:r>
                          <m:r>
                            <a:rPr lang="bn-IN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শকরা</m:t>
                          </m:r>
                          <m:r>
                            <a:rPr lang="bn-IN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পরিবর্তন</m:t>
                          </m:r>
                          <m:r>
                            <a:rPr lang="bn-IN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num>
                        <m:den>
                          <m:r>
                            <a:rPr lang="bn-IN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দামের</m:t>
                          </m:r>
                          <m:r>
                            <a:rPr lang="bn-IN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শতকরা</m:t>
                          </m:r>
                          <m:r>
                            <a:rPr lang="bn-IN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পরিবর্তন</m:t>
                          </m:r>
                          <m:r>
                            <a:rPr lang="bn-IN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80" y="994529"/>
                <a:ext cx="4046188" cy="1062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089" y="4687034"/>
                <a:ext cx="1274620" cy="136383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32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bn-IN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∆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𝐷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𝐷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bn-IN" sz="32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∆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𝑃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𝑃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den>
                        </m:f>
                      </m:den>
                    </m:f>
                  </m:oMath>
                </a14:m>
                <a:endPara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89" y="4687034"/>
                <a:ext cx="1274620" cy="1363835"/>
              </a:xfrm>
              <a:prstGeom prst="rect">
                <a:avLst/>
              </a:prstGeom>
              <a:blipFill>
                <a:blip r:embed="rId7"/>
                <a:stretch>
                  <a:fillRect l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46000" y="4930529"/>
                <a:ext cx="2272148" cy="8768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𝐷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𝐷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f>
                      <m:fPr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3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00" y="4930529"/>
                <a:ext cx="2272148" cy="876843"/>
              </a:xfrm>
              <a:prstGeom prst="rect">
                <a:avLst/>
              </a:prstGeom>
              <a:blipFill>
                <a:blip r:embed="rId8"/>
                <a:stretch>
                  <a:fillRect l="-7487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12439" y="4930529"/>
                <a:ext cx="2272148" cy="8768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𝐷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𝐷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39" y="4930529"/>
                <a:ext cx="2272148" cy="876843"/>
              </a:xfrm>
              <a:prstGeom prst="rect">
                <a:avLst/>
              </a:prstGeom>
              <a:blipFill>
                <a:blip r:embed="rId9"/>
                <a:stretch>
                  <a:fillRect l="-7487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678878" y="4930529"/>
                <a:ext cx="2272148" cy="8768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𝐷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𝐷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878" y="4930529"/>
                <a:ext cx="2272148" cy="876843"/>
              </a:xfrm>
              <a:prstGeom prst="rect">
                <a:avLst/>
              </a:prstGeom>
              <a:blipFill>
                <a:blip r:embed="rId10"/>
                <a:stretch>
                  <a:fillRect l="-7775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8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520" y="338447"/>
            <a:ext cx="3873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দাম স্থিতিস্থাপকতা </a:t>
            </a:r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325" y="1122219"/>
            <a:ext cx="8641544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উদাহরণঃ একট দ্রব্যের দাম যখন ১০ টাকা তখন চাহিদার পরিমাণ ৪০ একক, দাম বেড়ে ১৫ টাকা হলে চাহিদা হ্রাস পেয়ে ৩০ একক হয়। চাহিদার দাম স্থিতিস্থাপকতা নির্ণয় কর। </a:t>
            </a:r>
            <a:endParaRPr lang="bn-IN" sz="28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325" y="2644655"/>
            <a:ext cx="4082606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 দাম = ১৫ টাকা</a:t>
            </a:r>
          </a:p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পূর্বের দাম  =  ১০ টাকা</a:t>
            </a:r>
          </a:p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দামের পরিবর্তন= ১৫-১০ টাকা </a:t>
            </a:r>
          </a:p>
          <a:p>
            <a:r>
              <a:rPr lang="bn-IN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= ৫ টাকা </a:t>
            </a:r>
            <a:endParaRPr lang="bn-IN" sz="32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8097" y="2644655"/>
            <a:ext cx="4320772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 চাহিদা = ৩০ একক </a:t>
            </a:r>
          </a:p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পূর্বের চাহিদা   =  ৪০ টাকা</a:t>
            </a:r>
          </a:p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দামের পরিবর্তন= ৩০-৪০ একক  </a:t>
            </a:r>
          </a:p>
          <a:p>
            <a:r>
              <a:rPr lang="bn-IN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= -১০ একক </a:t>
            </a:r>
            <a:endParaRPr lang="bn-IN" sz="32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325" y="5027045"/>
            <a:ext cx="394854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চাহিদার দাম স্থিতিস্থাপকতা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88097" y="4881010"/>
                <a:ext cx="2272148" cy="8768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𝐷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𝐷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097" y="4881010"/>
                <a:ext cx="2272148" cy="876843"/>
              </a:xfrm>
              <a:prstGeom prst="rect">
                <a:avLst/>
              </a:prstGeom>
              <a:blipFill>
                <a:blip r:embed="rId2"/>
                <a:stretch>
                  <a:fillRect l="-7775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017788" y="4881010"/>
                <a:ext cx="1891081" cy="8293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bn-IN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৪০</m:t>
                        </m:r>
                      </m:den>
                    </m:f>
                  </m:oMath>
                </a14:m>
                <a:endPara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788" y="4881010"/>
                <a:ext cx="1891081" cy="829394"/>
              </a:xfrm>
              <a:prstGeom prst="rect">
                <a:avLst/>
              </a:prstGeom>
              <a:blipFill>
                <a:blip r:embed="rId3"/>
                <a:stretch>
                  <a:fillRect l="-9003" b="-17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017787" y="5959974"/>
                <a:ext cx="1891081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bn-IN" sz="28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IN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IN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৫০</m:t>
                    </m:r>
                    <m:r>
                      <a:rPr lang="bn-IN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bn-IN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</m:oMath>
                </a14:m>
                <a:endParaRPr lang="bn-IN" sz="28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787" y="5959974"/>
                <a:ext cx="1891081" cy="523220"/>
              </a:xfrm>
              <a:prstGeom prst="rect">
                <a:avLst/>
              </a:prstGeom>
              <a:blipFill>
                <a:blip r:embed="rId4"/>
                <a:stretch>
                  <a:fillRect l="-7074" t="-12644" b="-36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738321" y="5898419"/>
                <a:ext cx="1688606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bn-IN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IN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IN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৫০</m:t>
                    </m:r>
                    <m:r>
                      <a:rPr lang="bn-IN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321" y="5898419"/>
                <a:ext cx="1688606" cy="584775"/>
              </a:xfrm>
              <a:prstGeom prst="rect">
                <a:avLst/>
              </a:prstGeom>
              <a:blipFill>
                <a:blip r:embed="rId5"/>
                <a:stretch>
                  <a:fillRect l="-9712" t="-15464" b="-37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58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6173" y="176650"/>
            <a:ext cx="280554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325" y="1331225"/>
            <a:ext cx="8641544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উদাহরণঃ একট দ্রব্যের দাম যখন ২০ টাকা তখন চাহিদার পরিমাণ ৪০ একক, দাম বেড়ে ১৫ টাকা হলে চাহিদা হ্রাস পেয়ে ১২০ একক হয়। চাহিদার দাম স্থিতিস্থাপকতা নির্ণয় কর। </a:t>
            </a:r>
            <a:endParaRPr lang="bn-IN" sz="44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635" y="176650"/>
            <a:ext cx="48006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 স্থিতিস্থাপকতা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892" y="1234741"/>
            <a:ext cx="8366782" cy="1569660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দামের স্থানে আয় বসালে আয় স্থিতিস্থাপকতা পাওয়া যায়।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635" y="176650"/>
            <a:ext cx="48006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আড়াআড়ি স্থিতিস্থাপকতা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892" y="1234741"/>
            <a:ext cx="8366782" cy="2308324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দামের স্থানে </a:t>
            </a:r>
            <a:r>
              <a:rPr lang="en-US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দ্রব্যের দামের পরিবর্তন আর চাহিদার স্থানে Y দ্রব্যের চাহিদার পরিবর্তন </a:t>
            </a:r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বসালে আয় স্থিতিস্থাপকতা পাওয়া যায়।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2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635" y="176650"/>
            <a:ext cx="48006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দলগতকাজ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1086" y="1234740"/>
            <a:ext cx="1495719" cy="584775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2046608"/>
            <a:ext cx="847779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লোকের আয় যখন ১০০ টাকা, তার আপেলের চাহিদা ৫ একক। লোকটির আয় যখন ১২০ টাকা, তার আপেলের চাহিদা ৫ একক। লোকটির আয় স্থিতিস্থাপকতা নির্ণণ কর।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635" y="176650"/>
            <a:ext cx="48006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দলগতকাজ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1086" y="1234740"/>
            <a:ext cx="1495719" cy="584775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খ-দল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2046608"/>
            <a:ext cx="847779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দ্রব্যের দাম যখন ২০ টাকা, চাহিদার পরিমাণ ১০০ একক। দাম যখন ৩০ টাকা, তার আপেলের চাহিদা ৮০ একক। দাম  স্থিতিস্থাপকতা নির্ণণ কর।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635" y="176650"/>
            <a:ext cx="48006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দলগতকাজ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1086" y="1234740"/>
            <a:ext cx="1495719" cy="584775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গ-দল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2046608"/>
            <a:ext cx="847779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চিনির দাম যখন ৬০ টাকা গুড়ের চাহিদা তখন ৫ কেজি, চিনির দাম যখন ৮০ টাকা, গুড়ের চাহিদা তখন ৬ কেজি। এ ক্ষেত্রে আড়াআড়ি স্থিতিস্থাপকতা নির্ণয় কর।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440" y="146517"/>
            <a:ext cx="362712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7" y="1405895"/>
            <a:ext cx="822960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যে কো দুটি দ্রব্যের দাম ও চাহিদার পরিবর্তন লক্ষ্য করে এগুলোর দাম স্থিতিস্থাপকতা নির্ণয় কর। </a:t>
            </a:r>
            <a:endParaRPr lang="bn-IN" sz="48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7039"/>
            <a:ext cx="8630654" cy="30469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আককের মত সবাইকে ধন্যবাদ </a:t>
            </a:r>
            <a:endParaRPr lang="bn-BD" sz="9600" b="1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610100" y="72189"/>
            <a:ext cx="4469732" cy="6713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112295" y="72188"/>
            <a:ext cx="4497805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1076"/>
            <a:ext cx="9184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 মজিল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(বাংলা)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গারাংগিয়া ইসলামিয়া রব্বানী মহিলা ফাজিল মাদরাসা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 চট্টগ্রাম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০১৮১২৪২৭৫১৩</a:t>
            </a:r>
            <a:endParaRPr lang="en-US" sz="36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7474" y="141021"/>
            <a:ext cx="344905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8" y="4303455"/>
            <a:ext cx="8903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আলিম </a:t>
            </a:r>
          </a:p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অর্থনীতি ১ম পত্র </a:t>
            </a:r>
          </a:p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</a:t>
            </a:r>
          </a:p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0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2295" y="4104396"/>
            <a:ext cx="413084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13158" y="4120438"/>
            <a:ext cx="413084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431631" y="3995293"/>
            <a:ext cx="320842" cy="1990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8" y="735380"/>
            <a:ext cx="1520139" cy="15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368" y="141021"/>
            <a:ext cx="352926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লক্ষ্য কর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7822" y="1566933"/>
            <a:ext cx="7680829" cy="4690149"/>
            <a:chOff x="83859" y="1497660"/>
            <a:chExt cx="7680829" cy="469014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37855" y="1939636"/>
              <a:ext cx="0" cy="3463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37855" y="5403273"/>
              <a:ext cx="50153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90772" y="5061534"/>
              <a:ext cx="666206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4521" y="1497660"/>
              <a:ext cx="720618" cy="5847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59" y="1506192"/>
              <a:ext cx="950619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দাম  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53083" y="5354159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04157" y="5359299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55830" y="5354158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2201" y="4227572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7627" y="3280839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7627" y="2444394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3200" y="5061534"/>
              <a:ext cx="720618" cy="5847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18292" y="5603033"/>
              <a:ext cx="1189812" cy="5847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পরিমান 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1528330" y="4539009"/>
              <a:ext cx="3856158" cy="363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94013" y="4519959"/>
              <a:ext cx="0" cy="8591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537855" y="3661078"/>
              <a:ext cx="11363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674224" y="3646060"/>
              <a:ext cx="0" cy="17731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413109" y="2036505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916157" y="3061285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08562" y="3967961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53863" y="3667950"/>
              <a:ext cx="1111072" cy="8847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mtClean="0"/>
                <a:t> </a:t>
              </a: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97041" y="4580442"/>
              <a:ext cx="2696735" cy="80821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mtClean="0"/>
                <a:t> </a:t>
              </a: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73856" y="2485066"/>
              <a:ext cx="434706" cy="28671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mtClean="0"/>
                <a:t> </a:t>
              </a:r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63388" y="2371695"/>
              <a:ext cx="2370912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দামের পরিবর্তন 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73856" y="2940990"/>
              <a:ext cx="434706" cy="28671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mtClean="0"/>
                <a:t> </a:t>
              </a:r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93776" y="2805275"/>
              <a:ext cx="2370912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চাহিদার পরিবর্তন 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03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368" y="141021"/>
            <a:ext cx="352926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লক্ষ্য কর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986" y="2010279"/>
            <a:ext cx="7680829" cy="4690149"/>
            <a:chOff x="83859" y="1497660"/>
            <a:chExt cx="7680829" cy="469014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37855" y="1939636"/>
              <a:ext cx="0" cy="3463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37855" y="5403273"/>
              <a:ext cx="50153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90772" y="5061534"/>
              <a:ext cx="666206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4521" y="1497660"/>
              <a:ext cx="720618" cy="5847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59" y="1506192"/>
              <a:ext cx="950619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দাম  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53083" y="5354159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04157" y="5359299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55830" y="5354158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2201" y="4227572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7627" y="3280839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7627" y="2444394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3200" y="5061534"/>
              <a:ext cx="720618" cy="5847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18292" y="5603033"/>
              <a:ext cx="1189812" cy="5847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পরিমান 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1528330" y="4557530"/>
              <a:ext cx="1891110" cy="178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419440" y="4544097"/>
              <a:ext cx="0" cy="8591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528330" y="2754114"/>
              <a:ext cx="11363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674224" y="2736781"/>
              <a:ext cx="0" cy="2682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413109" y="2036505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916157" y="3061285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08562" y="3967961"/>
              <a:ext cx="67636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53627" y="2772753"/>
              <a:ext cx="1111072" cy="17676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mtClean="0"/>
                <a:t> </a:t>
              </a: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97042" y="4592525"/>
              <a:ext cx="718390" cy="80821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mtClean="0"/>
                <a:t> </a:t>
              </a: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73856" y="2485066"/>
              <a:ext cx="434706" cy="28671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mtClean="0"/>
                <a:t> </a:t>
              </a:r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63388" y="2371695"/>
              <a:ext cx="2370912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দামের পরিবর্তন 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73856" y="2940990"/>
              <a:ext cx="434706" cy="28671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mtClean="0"/>
                <a:t> </a:t>
              </a:r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93776" y="2805275"/>
              <a:ext cx="2370912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চাহিদার পরিবর্তন </a:t>
              </a:r>
              <a:endPara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2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228" y="1282039"/>
            <a:ext cx="8679543" cy="433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 স্থিতিস্থাপকতা </a:t>
            </a:r>
          </a:p>
        </p:txBody>
      </p:sp>
    </p:spTree>
    <p:extLst>
      <p:ext uri="{BB962C8B-B14F-4D97-AF65-F5344CB8AC3E}">
        <p14:creationId xmlns:p14="http://schemas.microsoft.com/office/powerpoint/2010/main" val="31975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6126" y="269358"/>
            <a:ext cx="295174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0354"/>
            <a:ext cx="678581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   </a:t>
            </a:r>
            <a:endParaRPr 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056" y="2428554"/>
            <a:ext cx="88225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চাহিদার স্থিতিস্থাপকা কী তা বলতে পারবে। 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378" y="5197399"/>
            <a:ext cx="885524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চাহিদার স্থিতিস্থাপকতা নির্ণয় করতে পারবে।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378" y="3505200"/>
            <a:ext cx="885524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চাহিদার স্থিতিস্থাপকতার বিভিন্ন ধারণা ব্যাখ্যা করতে  </a:t>
            </a:r>
          </a:p>
          <a:p>
            <a:r>
              <a:rPr lang="bn-IN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পাববে। </a:t>
            </a:r>
          </a:p>
        </p:txBody>
      </p:sp>
    </p:spTree>
    <p:extLst>
      <p:ext uri="{BB962C8B-B14F-4D97-AF65-F5344CB8AC3E}">
        <p14:creationId xmlns:p14="http://schemas.microsoft.com/office/powerpoint/2010/main" val="7265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826" y="255504"/>
            <a:ext cx="577926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 স্থিতিস্থাপকতা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399" y="3239122"/>
            <a:ext cx="771625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দামের পরিবর্তনের ফলে চাহিদার সাড়া দেয়ার মাত্রাকে চাহিদা স্থিতিস্থাপকতা বলে।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399" y="1613707"/>
            <a:ext cx="771625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 স্থিতিস্থাপকতা বলতে সাধারণত চাহিদার দাম স্থিতিস্থাপকতাকে বোঝায়। </a:t>
            </a:r>
          </a:p>
        </p:txBody>
      </p:sp>
    </p:spTree>
    <p:extLst>
      <p:ext uri="{BB962C8B-B14F-4D97-AF65-F5344CB8AC3E}">
        <p14:creationId xmlns:p14="http://schemas.microsoft.com/office/powerpoint/2010/main" val="33180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406" y="357104"/>
            <a:ext cx="804348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 স্থিতিস্থাপকতার বিভিন্ন ধারণা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49200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302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2616" y="1413292"/>
            <a:ext cx="83556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 </a:t>
            </a:r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 বিভিন্ন ধরনের হতের পারে। যেমন-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615" y="2284814"/>
            <a:ext cx="8355613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দাম স্থিতিস্থাপকতা</a:t>
            </a:r>
          </a:p>
          <a:p>
            <a:r>
              <a:rPr lang="bn-IN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আয় </a:t>
            </a:r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</a:t>
            </a:r>
          </a:p>
          <a:p>
            <a:r>
              <a:rPr lang="bn-IN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আড়াআড়ি স্থিতিস্থাপকতা</a:t>
            </a:r>
            <a:endParaRPr lang="bn-IN" sz="36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902" y="1413957"/>
            <a:ext cx="802178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দামের আপেক্ষিক বা শতাংশিক পরিবর্তনের ফলে চাহিদা আপেক্ষিক বা শতাংশিক পরিবর্তনকে দাম </a:t>
            </a:r>
            <a:r>
              <a:rPr lang="bn-IN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</a:t>
            </a:r>
          </a:p>
          <a:p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7473" y="397956"/>
            <a:ext cx="33046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দাম স্থিতিস্থাপকতা</a:t>
            </a:r>
          </a:p>
        </p:txBody>
      </p:sp>
    </p:spTree>
    <p:extLst>
      <p:ext uri="{BB962C8B-B14F-4D97-AF65-F5344CB8AC3E}">
        <p14:creationId xmlns:p14="http://schemas.microsoft.com/office/powerpoint/2010/main" val="38843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1486</TotalTime>
  <Words>527</Words>
  <Application>Microsoft Office PowerPoint</Application>
  <PresentationFormat>On-screen Show (4:3)</PresentationFormat>
  <Paragraphs>113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1_Custom Design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ASUS-PC</cp:lastModifiedBy>
  <cp:revision>133</cp:revision>
  <dcterms:created xsi:type="dcterms:W3CDTF">2020-08-30T05:46:36Z</dcterms:created>
  <dcterms:modified xsi:type="dcterms:W3CDTF">2020-11-22T14:02:35Z</dcterms:modified>
</cp:coreProperties>
</file>