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9" r:id="rId3"/>
    <p:sldId id="257" r:id="rId4"/>
    <p:sldId id="270" r:id="rId5"/>
    <p:sldId id="258" r:id="rId6"/>
    <p:sldId id="271" r:id="rId7"/>
    <p:sldId id="261" r:id="rId8"/>
    <p:sldId id="259" r:id="rId9"/>
    <p:sldId id="272" r:id="rId10"/>
    <p:sldId id="260" r:id="rId11"/>
    <p:sldId id="262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9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8E0AD-5D82-4D14-9CB9-626B8ED1FACC}" type="datetimeFigureOut">
              <a:rPr lang="en-US" smtClean="0"/>
              <a:t>22-Nov-20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B1766-BD8A-4886-B69D-A283F18E7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6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B1766-BD8A-4886-B69D-A283F18E75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36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143249" y="228600"/>
            <a:ext cx="5958675" cy="2057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সবাইকে ধন্যবাদ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1" y="2514601"/>
            <a:ext cx="4472773" cy="40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11734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 </a:t>
            </a:r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মন্ত্রণা</a:t>
            </a:r>
            <a:r>
              <a:rPr lang="en-US" sz="5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পরিষদঃ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তৎকালীন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মক্কায়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এ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মন্ত্রণা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। এ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শহরতলীর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শাসনব্যবস্থা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তদারকি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800" dirty="0">
                <a:latin typeface="NikosBan"/>
              </a:rPr>
              <a:t> </a:t>
            </a:r>
            <a:endParaRPr lang="bn-IN" sz="4800" dirty="0" smtClean="0">
              <a:latin typeface="NikosBan"/>
            </a:endParaRPr>
          </a:p>
          <a:p>
            <a:pPr algn="just"/>
            <a:r>
              <a:rPr lang="en-US" sz="5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কলহ</a:t>
            </a:r>
            <a:r>
              <a:rPr lang="en-US" sz="5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যুদ্ধঃ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ছোটখাট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ব্যাপার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কলহের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সূত্রপাত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। এ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কলহের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ধারাবাহিকতা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রক্তক্ষয়ী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যুদ্ধবিগ্রহের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বংশানুক্রমে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268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11811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বকরের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তাগলিবের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চল্লিশ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আউস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খাজরাজ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জংগে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বুয়াস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হাওয়াজিন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হারবুল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ফুজ্জার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দীর্ঘকাল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লাগাতার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যুদ্ধবিগ্রহের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আরবদের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ইতিহাসে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“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আইয়ামে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হারব”বলা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সামান্য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যেমন পানির  নহর ব্যবহার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জীবজন্তুর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তৃণলতা ভক্ষণ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গবাদি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পশুপালন প্রভূতি বিষয়কে কেন্দ্র করে এক গোত্র অপর গোত্রের সাথে দীর্ঘস্থায়ী যুদ্ধে অবতীর্ণ হতো।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017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685800"/>
            <a:ext cx="5334000" cy="990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905000"/>
            <a:ext cx="51816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379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bn-IN" sz="6000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" y="1828800"/>
            <a:ext cx="6324600" cy="2819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মোঃআল-আমিন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ইস.ইতিহাস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 algn="ctr">
              <a:buNone/>
            </a:pP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জয়পাড়া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মাহমুদিয়া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দোহার,ঢাকা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653450"/>
            <a:ext cx="5943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বিষয়ঃইসলামের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জাহেলিয়া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যুগের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(২য় পরিচ্ছেদ)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1900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0"/>
            <a:ext cx="11582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আইয়ামে</a:t>
            </a:r>
            <a:r>
              <a:rPr lang="en-US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জাহেলিয়াঃ</a:t>
            </a:r>
            <a:r>
              <a:rPr lang="en-US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আইয়াম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জাহেলিয়া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অন্ধকার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কুসংস্কার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বর্বরতা,অজ্ঞতা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আইয়ামে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জাহেলিয়া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অন্ধকার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কৃষ্টি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অনুভূতি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লোপ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পেয়েছিল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যুগকেই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অন্ধকার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91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0"/>
            <a:ext cx="11658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ঐতিহাসিকদের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ঈসা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(আ.)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ঊর্ধ্বাকা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শে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আরোহণের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.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আবির্ভাব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শতাব্দী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আইয়ামে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জাহেলিয়া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অন্ধকার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2665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115824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অবস্থাঃ</a:t>
            </a:r>
            <a:endParaRPr lang="en-US" sz="4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4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শাসনঃ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ইসলামপূর্ব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বিশৃংখলাপূর্ণ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হতাশাব্যঞ্জক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।কোনো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কর্তৃত্ব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গোত্র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ঐক্য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গোত্রসমূহের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বিরোধ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লেগেই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থাকতো।সামান্য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শহরবাসী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যাযাবর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গোত্রগুলোর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গোত্রপতির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ছিল।গোত্রপতি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নির্বাচনে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latin typeface="NikosBan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NikosBan"/>
            </a:endParaRPr>
          </a:p>
        </p:txBody>
      </p:sp>
    </p:spTree>
    <p:extLst>
      <p:ext uri="{BB962C8B-B14F-4D97-AF65-F5344CB8AC3E}">
        <p14:creationId xmlns:p14="http://schemas.microsoft.com/office/powerpoint/2010/main" val="4096924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0200"/>
            <a:ext cx="11506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স্বচ্ছলতা,অভিজ্ঞতা,বয়োজ্যেষ্ঠতা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বিবেচনা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আনুগত্য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গোত্রপ্রীতি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থাকলেও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র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সর্বদা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সচেতন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চরম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শত্রু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ভাবাপন্ন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0786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0782"/>
            <a:ext cx="11734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ঐক্য ও স্থিতিশীলতার অভাবঃ</a:t>
            </a:r>
          </a:p>
          <a:p>
            <a:pPr algn="just">
              <a:lnSpc>
                <a:spcPct val="150000"/>
              </a:lnSpc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প্রাক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–ইসলামী যুগে আরবদের মধ্যে রাজনৈতিক ঐক্য বলতে কিছুই ছিল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না। রাজনৈতিক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অস্থিরতা ,বিশৃংখলা ছিল  তাদের  নিত্যসাথী । স্থিতিশীলতার অভাবে  তাদের প্রশাসন পদ্ধতি খুব সহজে পরিবর্তন হয়ে যেতো ।সারা বছর ধরেই সবাইকে  মানসিক অস্থিরতা  ও অস্থিতিশীলতার  মধ্যে থাকতে হতো।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73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113538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জোর</a:t>
            </a:r>
            <a:r>
              <a:rPr lang="en-US" sz="5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5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মুল্লক</a:t>
            </a:r>
            <a:r>
              <a:rPr lang="en-US" sz="5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নীতিঃ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জাহেলী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আরবদের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মূলনীতি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মুল্লক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সন্ত্রাসবাদ,সহিষ্ণুতা,গোত্রীয়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পন্থায়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আরবরা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বিস্তার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60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-20806"/>
            <a:ext cx="11658600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সংবিধানের</a:t>
            </a:r>
            <a:r>
              <a:rPr lang="en-US" sz="5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অভাবঃ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সংস্থা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সংগঠনের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চালিকা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নিয়মতান্ত্রিক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গঠনতন্ত্র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জাহেলি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আরবদের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পরিচালনার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উপযোগি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সুষ্ঠু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পারতো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590088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472</Words>
  <Application>Microsoft Office PowerPoint</Application>
  <PresentationFormat>Widescreen</PresentationFormat>
  <Paragraphs>30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NikosBan</vt:lpstr>
      <vt:lpstr>NikoshBAN</vt:lpstr>
      <vt:lpstr>Vrinda</vt:lpstr>
      <vt:lpstr>Office Theme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সবাইকে 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Sohag Computer Lab</dc:creator>
  <cp:lastModifiedBy>Sohag Computer Lab</cp:lastModifiedBy>
  <cp:revision>40</cp:revision>
  <dcterms:created xsi:type="dcterms:W3CDTF">2006-08-16T00:00:00Z</dcterms:created>
  <dcterms:modified xsi:type="dcterms:W3CDTF">2020-11-22T18:51:01Z</dcterms:modified>
</cp:coreProperties>
</file>