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59" r:id="rId4"/>
    <p:sldId id="278" r:id="rId5"/>
    <p:sldId id="279" r:id="rId6"/>
    <p:sldId id="261" r:id="rId7"/>
    <p:sldId id="262" r:id="rId8"/>
    <p:sldId id="264" r:id="rId9"/>
    <p:sldId id="266" r:id="rId10"/>
    <p:sldId id="267" r:id="rId11"/>
    <p:sldId id="268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2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310-0AE5-4C24-923F-09EF5F91F1F7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6AAE3-8F61-4CF4-9CA2-F92320830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6AAE3-8F61-4CF4-9CA2-F923208307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6AAE3-8F61-4CF4-9CA2-F923208307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6AAE3-8F61-4CF4-9CA2-F923208307F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228600"/>
            <a:ext cx="6477000" cy="914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990600"/>
            <a:ext cx="6705600" cy="4953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562600"/>
            <a:ext cx="3905250" cy="1019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909.jpg"/>
          <p:cNvPicPr>
            <a:picLocks noChangeAspect="1"/>
          </p:cNvPicPr>
          <p:nvPr/>
        </p:nvPicPr>
        <p:blipFill>
          <a:blip r:embed="rId3" cstate="print"/>
          <a:srcRect r="28205"/>
          <a:stretch>
            <a:fillRect/>
          </a:stretch>
        </p:blipFill>
        <p:spPr>
          <a:xfrm>
            <a:off x="685800" y="609600"/>
            <a:ext cx="3200400" cy="4724400"/>
          </a:xfrm>
          <a:prstGeom prst="rect">
            <a:avLst/>
          </a:prstGeom>
        </p:spPr>
      </p:pic>
      <p:pic>
        <p:nvPicPr>
          <p:cNvPr id="4" name="Picture 3" descr="9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609600"/>
            <a:ext cx="4953000" cy="463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638800"/>
            <a:ext cx="3409950" cy="962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33400"/>
            <a:ext cx="8077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6540"/>
            <a:ext cx="2514600" cy="265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04800"/>
            <a:ext cx="2676525" cy="9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600200"/>
            <a:ext cx="4076700" cy="48625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ch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23684">
            <a:off x="418784" y="1706739"/>
            <a:ext cx="7853855" cy="464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295870"/>
            <a:ext cx="7162800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  <a:blipFill>
            <a:blip r:embed="rId2" cstate="print"/>
            <a:stretch>
              <a:fillRect/>
            </a:stretch>
          </a:blip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/>
          </a:p>
        </p:txBody>
      </p:sp>
      <p:pic>
        <p:nvPicPr>
          <p:cNvPr id="3" name="Picture 2" descr="bangladesh-school-beatings-2010-7-21-7-13-16.jpg"/>
          <p:cNvPicPr>
            <a:picLocks noChangeAspect="1"/>
          </p:cNvPicPr>
          <p:nvPr/>
        </p:nvPicPr>
        <p:blipFill rotWithShape="1">
          <a:blip r:embed="rId3" cstate="print"/>
          <a:srcRect r="3738"/>
          <a:stretch/>
        </p:blipFill>
        <p:spPr>
          <a:xfrm>
            <a:off x="533400" y="1447800"/>
            <a:ext cx="78486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7162800" cy="4572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2743200" y="76200"/>
            <a:ext cx="2819400" cy="167640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0" y="609600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676400"/>
            <a:ext cx="1295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সংকল্প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960620" y="2438400"/>
            <a:ext cx="72167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বদ্ধ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989350" y="3429000"/>
            <a:ext cx="138852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দেশান্তর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023080" y="4343400"/>
            <a:ext cx="94128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sz="4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410200" y="1752600"/>
            <a:ext cx="118814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প্রতিজ্ঞা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456420" y="2514600"/>
            <a:ext cx="73129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5471410" y="3505200"/>
            <a:ext cx="126894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অন্যদেশ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7650" y="4343400"/>
            <a:ext cx="111120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1981200"/>
            <a:ext cx="16764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19400" y="2743200"/>
            <a:ext cx="16764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3733800"/>
            <a:ext cx="16764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43200" y="4648200"/>
            <a:ext cx="16764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90600" y="228600"/>
            <a:ext cx="6096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শব্দের অর্থ জেনে নিই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বাক্য তৈরি কর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1015021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সংকল্প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09600" y="2362200"/>
            <a:ext cx="575799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বদ্ধ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57200" y="3352800"/>
            <a:ext cx="992579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ইঙ্গিত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09600" y="4572000"/>
            <a:ext cx="728084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বরণ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743201" y="1524000"/>
            <a:ext cx="6172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971800" y="2438400"/>
            <a:ext cx="448712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খাঁচায়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895600" y="4648200"/>
            <a:ext cx="524546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048000" y="3352800"/>
            <a:ext cx="4495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ইঙ্গিত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0" y="1828800"/>
            <a:ext cx="12192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0" y="2667000"/>
            <a:ext cx="12192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00200" y="3657600"/>
            <a:ext cx="12192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00200" y="4876800"/>
            <a:ext cx="12192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ঘরের ভিতরের  শব্দ বসিয়ে শুন্যস্থান পূরণ কর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2286000"/>
            <a:ext cx="521746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 ---------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990600" y="3276600"/>
            <a:ext cx="79248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ঘুরছে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--- --- ---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যুগান্তরের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ঘূর্ণিপাকে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066800" y="5334000"/>
            <a:ext cx="80772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নেশায়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 -- --- ---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066800" y="4419600"/>
            <a:ext cx="7620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-- --- --- --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যন্ত্রনাকে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657600" y="1143000"/>
            <a:ext cx="67358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বদ্ধ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286000" y="1143000"/>
            <a:ext cx="103746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6477000" y="1143000"/>
            <a:ext cx="12192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আশায়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53000" y="1143000"/>
            <a:ext cx="105990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মরছে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2362200"/>
            <a:ext cx="685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800" y="3276600"/>
            <a:ext cx="57419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" y="4419600"/>
            <a:ext cx="62068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" y="5334000"/>
            <a:ext cx="55816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68208E-6 L 0.00486 0.1704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68208E-6 L 0.2099 0.3146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8208E-6 L -0.45 0.4811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68208E-6 L 0.06702 0.6143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33600"/>
            <a:ext cx="4953000" cy="392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9" y="5257800"/>
            <a:ext cx="5742071" cy="438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657600"/>
            <a:ext cx="7354408" cy="485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5"/>
          <p:cNvSpPr/>
          <p:nvPr/>
        </p:nvSpPr>
        <p:spPr>
          <a:xfrm>
            <a:off x="838200" y="5181600"/>
            <a:ext cx="620683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914400" y="1981200"/>
            <a:ext cx="54854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574196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73312"/>
            <a:ext cx="4192588" cy="395128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আলমগীর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খোড়াখাই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বৈষ্ণবপাড়া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বিদ্যালয়।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পার্বতীপুর, দিনাজপুর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solidFill>
            <a:schemeClr val="accent1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৫ম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সংকল্প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নাকো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----------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যন্ত্রনাকে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build="p" animBg="1"/>
      <p:bldP spid="5" grpId="0" uiExpand="1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50717" y="152400"/>
            <a:ext cx="23594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4600" y="228600"/>
            <a:ext cx="3124200" cy="11430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752600"/>
            <a:ext cx="8229600" cy="3733800"/>
          </a:xfr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২.১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২.২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সাবলীল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২.৩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ছড়া,কবিতা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রুপকথা,কথোপকথন,বর্ণনা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+mj-lt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2514600" y="76200"/>
            <a:ext cx="3200400" cy="15240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00400" y="251460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505200"/>
            <a:ext cx="8229600" cy="167640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838200"/>
            <a:ext cx="4572000" cy="1846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সংকল্প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1400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410200"/>
            <a:ext cx="4572000" cy="1143000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নাকো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বদ্ধ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81000"/>
            <a:ext cx="7848600" cy="4800600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1752600" y="2819400"/>
            <a:ext cx="6019800" cy="2667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31370"/>
            <a:ext cx="8229600" cy="11430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জগৎ্টাকে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,-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6556"/>
            <a:ext cx="8391525" cy="523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20260"/>
            <a:ext cx="5791200" cy="1143000"/>
          </a:xfr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ঘুরছে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যুগান্তরের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ঘূর্ণিপাকে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85775"/>
            <a:ext cx="7388431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638800"/>
            <a:ext cx="3648075" cy="933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57200"/>
            <a:ext cx="3124200" cy="2590800"/>
          </a:xfrm>
          <a:prstGeom prst="rect">
            <a:avLst/>
          </a:prstGeom>
        </p:spPr>
      </p:pic>
      <p:pic>
        <p:nvPicPr>
          <p:cNvPr id="4" name="Picture 3" descr="9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81000"/>
            <a:ext cx="3118104" cy="2590800"/>
          </a:xfrm>
          <a:prstGeom prst="rect">
            <a:avLst/>
          </a:prstGeom>
        </p:spPr>
      </p:pic>
      <p:pic>
        <p:nvPicPr>
          <p:cNvPr id="5" name="Picture 4" descr="9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200400"/>
            <a:ext cx="3118104" cy="2020824"/>
          </a:xfrm>
          <a:prstGeom prst="rect">
            <a:avLst/>
          </a:prstGeom>
        </p:spPr>
      </p:pic>
      <p:pic>
        <p:nvPicPr>
          <p:cNvPr id="6" name="Picture 5" descr="9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2971800"/>
            <a:ext cx="433070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213</Words>
  <Application>Microsoft Office PowerPoint</Application>
  <PresentationFormat>On-screen Show (4:3)</PresentationFormat>
  <Paragraphs>64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স্বাগতম</vt:lpstr>
      <vt:lpstr>পরিচিতি</vt:lpstr>
      <vt:lpstr>শিখনফল</vt:lpstr>
      <vt:lpstr>এসো একটি ভিডিও দেখি</vt:lpstr>
      <vt:lpstr>কাজী নজরুল ইসলাম</vt:lpstr>
      <vt:lpstr>থাকব নাকো বদ্ধ ঘরে</vt:lpstr>
      <vt:lpstr>দেখব এবার জগৎ্টাকে,- </vt:lpstr>
      <vt:lpstr>কেমন করে ঘুরছে মানুষ যুগান্তরের ঘূর্ণিপাকে ।</vt:lpstr>
      <vt:lpstr>Slide 9</vt:lpstr>
      <vt:lpstr>Slide 10</vt:lpstr>
      <vt:lpstr>Slide 11</vt:lpstr>
      <vt:lpstr>Slide 12</vt:lpstr>
      <vt:lpstr>Slide 13</vt:lpstr>
      <vt:lpstr>শিক্ষার্থীর পাঠ</vt:lpstr>
      <vt:lpstr>Slide 15</vt:lpstr>
      <vt:lpstr>Slide 16</vt:lpstr>
      <vt:lpstr>বাক্য তৈরি কর</vt:lpstr>
      <vt:lpstr>ঘরের ভিতরের  শব্দ বসিয়ে শুন্যস্থান পূরণ কর</vt:lpstr>
      <vt:lpstr>মুল্যায়ন 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HP</dc:creator>
  <cp:lastModifiedBy>DPE</cp:lastModifiedBy>
  <cp:revision>110</cp:revision>
  <dcterms:created xsi:type="dcterms:W3CDTF">2006-08-16T00:00:00Z</dcterms:created>
  <dcterms:modified xsi:type="dcterms:W3CDTF">2020-11-22T02:50:27Z</dcterms:modified>
</cp:coreProperties>
</file>