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61" r:id="rId5"/>
    <p:sldId id="258" r:id="rId6"/>
    <p:sldId id="259" r:id="rId7"/>
    <p:sldId id="262" r:id="rId8"/>
    <p:sldId id="272" r:id="rId9"/>
    <p:sldId id="263" r:id="rId10"/>
    <p:sldId id="264" r:id="rId11"/>
    <p:sldId id="273" r:id="rId12"/>
    <p:sldId id="265" r:id="rId13"/>
    <p:sldId id="271" r:id="rId14"/>
    <p:sldId id="266" r:id="rId15"/>
    <p:sldId id="274" r:id="rId16"/>
    <p:sldId id="267" r:id="rId17"/>
    <p:sldId id="275" r:id="rId18"/>
    <p:sldId id="268" r:id="rId19"/>
    <p:sldId id="269" r:id="rId20"/>
    <p:sldId id="270" r:id="rId21"/>
  </p:sldIdLst>
  <p:sldSz cx="11522075" cy="6400800"/>
  <p:notesSz cx="6858000" cy="9144000"/>
  <p:defaultTextStyle>
    <a:defPPr>
      <a:defRPr lang="en-US"/>
    </a:defPPr>
    <a:lvl1pPr marL="0" algn="l" defTabSz="114692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73462" algn="l" defTabSz="114692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46921" algn="l" defTabSz="114692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20383" algn="l" defTabSz="114692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293844" algn="l" defTabSz="114692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867304" algn="l" defTabSz="114692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40766" algn="l" defTabSz="114692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14226" algn="l" defTabSz="114692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587687" algn="l" defTabSz="114692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20" y="-348"/>
      </p:cViewPr>
      <p:guideLst>
        <p:guide orient="horz" pos="2016"/>
        <p:guide pos="36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4156" y="1778001"/>
            <a:ext cx="9505712" cy="2421044"/>
          </a:xfrm>
        </p:spPr>
        <p:txBody>
          <a:bodyPr anchor="b"/>
          <a:lstStyle>
            <a:lvl1pPr>
              <a:defRPr sz="83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4156" y="4267200"/>
            <a:ext cx="8142266" cy="995680"/>
          </a:xfrm>
        </p:spPr>
        <p:txBody>
          <a:bodyPr anchor="t">
            <a:normAutofit/>
          </a:bodyPr>
          <a:lstStyle>
            <a:lvl1pPr marL="0" indent="0" algn="l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3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6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0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293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673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40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14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587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D051B-720A-4EB6-930D-C9188E44EF99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84FD-9D1F-49BD-848B-C5A1931DB1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D051B-720A-4EB6-930D-C9188E44EF99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84FD-9D1F-49BD-848B-C5A1931DB1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53504" y="256329"/>
            <a:ext cx="2208398" cy="5461424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6104" y="256329"/>
            <a:ext cx="7585366" cy="54614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D051B-720A-4EB6-930D-C9188E44EF99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84FD-9D1F-49BD-848B-C5A1931DB1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D051B-720A-4EB6-930D-C9188E44EF99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84FD-9D1F-49BD-848B-C5A1931DB1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167" y="5120641"/>
            <a:ext cx="9651738" cy="1090506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167" y="3596005"/>
            <a:ext cx="7731392" cy="1524637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3462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4692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72038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2938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8673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44076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401422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58768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D051B-720A-4EB6-930D-C9188E44EF99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84FD-9D1F-49BD-848B-C5A1931DB1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104" y="1433780"/>
            <a:ext cx="4608830" cy="428426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69003" y="1433780"/>
            <a:ext cx="4608830" cy="428426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D051B-720A-4EB6-930D-C9188E44EF99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84FD-9D1F-49BD-848B-C5A1931DB1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104" y="1432773"/>
            <a:ext cx="4608830" cy="597112"/>
          </a:xfrm>
        </p:spPr>
        <p:txBody>
          <a:bodyPr anchor="b">
            <a:noAutofit/>
          </a:bodyPr>
          <a:lstStyle>
            <a:lvl1pPr marL="0" indent="0" algn="ctr">
              <a:buNone/>
              <a:defRPr sz="2500" b="1">
                <a:solidFill>
                  <a:schemeClr val="tx2"/>
                </a:solidFill>
              </a:defRPr>
            </a:lvl1pPr>
            <a:lvl2pPr marL="573462" indent="0">
              <a:buNone/>
              <a:defRPr sz="2500" b="1"/>
            </a:lvl2pPr>
            <a:lvl3pPr marL="1146921" indent="0">
              <a:buNone/>
              <a:defRPr sz="2300" b="1"/>
            </a:lvl3pPr>
            <a:lvl4pPr marL="1720383" indent="0">
              <a:buNone/>
              <a:defRPr sz="1900" b="1"/>
            </a:lvl4pPr>
            <a:lvl5pPr marL="2293844" indent="0">
              <a:buNone/>
              <a:defRPr sz="1900" b="1"/>
            </a:lvl5pPr>
            <a:lvl6pPr marL="2867304" indent="0">
              <a:buNone/>
              <a:defRPr sz="1900" b="1"/>
            </a:lvl6pPr>
            <a:lvl7pPr marL="3440766" indent="0">
              <a:buNone/>
              <a:defRPr sz="1900" b="1"/>
            </a:lvl7pPr>
            <a:lvl8pPr marL="4014226" indent="0">
              <a:buNone/>
              <a:defRPr sz="1900" b="1"/>
            </a:lvl8pPr>
            <a:lvl9pPr marL="4587687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104" y="2029884"/>
            <a:ext cx="4608830" cy="3687868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69003" y="1432773"/>
            <a:ext cx="4608830" cy="597112"/>
          </a:xfrm>
        </p:spPr>
        <p:txBody>
          <a:bodyPr anchor="b">
            <a:noAutofit/>
          </a:bodyPr>
          <a:lstStyle>
            <a:lvl1pPr marL="0" indent="0" algn="ctr">
              <a:buNone/>
              <a:defRPr sz="2500" b="1">
                <a:solidFill>
                  <a:schemeClr val="tx2"/>
                </a:solidFill>
              </a:defRPr>
            </a:lvl1pPr>
            <a:lvl2pPr marL="573462" indent="0">
              <a:buNone/>
              <a:defRPr sz="2500" b="1"/>
            </a:lvl2pPr>
            <a:lvl3pPr marL="1146921" indent="0">
              <a:buNone/>
              <a:defRPr sz="2300" b="1"/>
            </a:lvl3pPr>
            <a:lvl4pPr marL="1720383" indent="0">
              <a:buNone/>
              <a:defRPr sz="1900" b="1"/>
            </a:lvl4pPr>
            <a:lvl5pPr marL="2293844" indent="0">
              <a:buNone/>
              <a:defRPr sz="1900" b="1"/>
            </a:lvl5pPr>
            <a:lvl6pPr marL="2867304" indent="0">
              <a:buNone/>
              <a:defRPr sz="1900" b="1"/>
            </a:lvl6pPr>
            <a:lvl7pPr marL="3440766" indent="0">
              <a:buNone/>
              <a:defRPr sz="1900" b="1"/>
            </a:lvl7pPr>
            <a:lvl8pPr marL="4014226" indent="0">
              <a:buNone/>
              <a:defRPr sz="1900" b="1"/>
            </a:lvl8pPr>
            <a:lvl9pPr marL="4587687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69003" y="2029884"/>
            <a:ext cx="4608830" cy="3687868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D051B-720A-4EB6-930D-C9188E44EF99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84FD-9D1F-49BD-848B-C5A1931DB1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D051B-720A-4EB6-930D-C9188E44EF99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84FD-9D1F-49BD-848B-C5A1931DB1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D051B-720A-4EB6-930D-C9188E44EF99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84FD-9D1F-49BD-848B-C5A1931DB1E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70" y="5129175"/>
            <a:ext cx="9793764" cy="554736"/>
          </a:xfrm>
        </p:spPr>
        <p:txBody>
          <a:bodyPr anchor="b"/>
          <a:lstStyle>
            <a:lvl1pPr algn="ct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4072" y="5689600"/>
            <a:ext cx="9793765" cy="568960"/>
          </a:xfrm>
        </p:spPr>
        <p:txBody>
          <a:bodyPr>
            <a:normAutofit/>
          </a:bodyPr>
          <a:lstStyle>
            <a:lvl1pPr marL="0" indent="0" algn="ctr">
              <a:buNone/>
              <a:defRPr sz="1900"/>
            </a:lvl1pPr>
            <a:lvl2pPr marL="573462" indent="0">
              <a:buNone/>
              <a:defRPr sz="1500"/>
            </a:lvl2pPr>
            <a:lvl3pPr marL="1146921" indent="0">
              <a:buNone/>
              <a:defRPr sz="1300"/>
            </a:lvl3pPr>
            <a:lvl4pPr marL="1720383" indent="0">
              <a:buNone/>
              <a:defRPr sz="1200"/>
            </a:lvl4pPr>
            <a:lvl5pPr marL="2293844" indent="0">
              <a:buNone/>
              <a:defRPr sz="1200"/>
            </a:lvl5pPr>
            <a:lvl6pPr marL="2867304" indent="0">
              <a:buNone/>
              <a:defRPr sz="1200"/>
            </a:lvl6pPr>
            <a:lvl7pPr marL="3440766" indent="0">
              <a:buNone/>
              <a:defRPr sz="1200"/>
            </a:lvl7pPr>
            <a:lvl8pPr marL="4014226" indent="0">
              <a:buNone/>
              <a:defRPr sz="1200"/>
            </a:lvl8pPr>
            <a:lvl9pPr marL="458768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D051B-720A-4EB6-930D-C9188E44EF99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184FD-9D1F-49BD-848B-C5A1931DB1E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84069" y="355600"/>
            <a:ext cx="9793764" cy="461331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228" y="5128926"/>
            <a:ext cx="9793764" cy="554985"/>
          </a:xfrm>
        </p:spPr>
        <p:txBody>
          <a:bodyPr anchor="b"/>
          <a:lstStyle>
            <a:lvl1pPr algn="ctr">
              <a:defRPr sz="28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0657919" cy="5120640"/>
          </a:xfrm>
        </p:spPr>
        <p:txBody>
          <a:bodyPr/>
          <a:lstStyle>
            <a:lvl1pPr marL="0" indent="0">
              <a:buNone/>
              <a:defRPr sz="4000"/>
            </a:lvl1pPr>
            <a:lvl2pPr marL="573462" indent="0">
              <a:buNone/>
              <a:defRPr sz="3500"/>
            </a:lvl2pPr>
            <a:lvl3pPr marL="1146921" indent="0">
              <a:buNone/>
              <a:defRPr sz="3000"/>
            </a:lvl3pPr>
            <a:lvl4pPr marL="1720383" indent="0">
              <a:buNone/>
              <a:defRPr sz="2500"/>
            </a:lvl4pPr>
            <a:lvl5pPr marL="2293844" indent="0">
              <a:buNone/>
              <a:defRPr sz="2500"/>
            </a:lvl5pPr>
            <a:lvl6pPr marL="2867304" indent="0">
              <a:buNone/>
              <a:defRPr sz="2500"/>
            </a:lvl6pPr>
            <a:lvl7pPr marL="3440766" indent="0">
              <a:buNone/>
              <a:defRPr sz="2500"/>
            </a:lvl7pPr>
            <a:lvl8pPr marL="4014226" indent="0">
              <a:buNone/>
              <a:defRPr sz="2500"/>
            </a:lvl8pPr>
            <a:lvl9pPr marL="4587687" indent="0">
              <a:buNone/>
              <a:defRPr sz="2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0228" y="5689601"/>
            <a:ext cx="9793764" cy="571804"/>
          </a:xfrm>
        </p:spPr>
        <p:txBody>
          <a:bodyPr>
            <a:normAutofit/>
          </a:bodyPr>
          <a:lstStyle>
            <a:lvl1pPr marL="0" indent="0" algn="ctr">
              <a:buNone/>
              <a:defRPr sz="1900"/>
            </a:lvl1pPr>
            <a:lvl2pPr marL="573462" indent="0">
              <a:buNone/>
              <a:defRPr sz="1500"/>
            </a:lvl2pPr>
            <a:lvl3pPr marL="1146921" indent="0">
              <a:buNone/>
              <a:defRPr sz="1300"/>
            </a:lvl3pPr>
            <a:lvl4pPr marL="1720383" indent="0">
              <a:buNone/>
              <a:defRPr sz="1200"/>
            </a:lvl4pPr>
            <a:lvl5pPr marL="2293844" indent="0">
              <a:buNone/>
              <a:defRPr sz="1200"/>
            </a:lvl5pPr>
            <a:lvl6pPr marL="2867304" indent="0">
              <a:buNone/>
              <a:defRPr sz="1200"/>
            </a:lvl6pPr>
            <a:lvl7pPr marL="3440766" indent="0">
              <a:buNone/>
              <a:defRPr sz="1200"/>
            </a:lvl7pPr>
            <a:lvl8pPr marL="4014226" indent="0">
              <a:buNone/>
              <a:defRPr sz="1200"/>
            </a:lvl8pPr>
            <a:lvl9pPr marL="458768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D051B-720A-4EB6-930D-C9188E44EF99}" type="datetimeFigureOut">
              <a:rPr lang="en-US" smtClean="0"/>
              <a:t>11/22/2020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F184FD-9D1F-49BD-848B-C5A1931DB1E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104" y="256329"/>
            <a:ext cx="9601729" cy="1066800"/>
          </a:xfrm>
          <a:prstGeom prst="rect">
            <a:avLst/>
          </a:prstGeom>
        </p:spPr>
        <p:txBody>
          <a:bodyPr vert="horz" lIns="114693" tIns="57345" rIns="114693" bIns="57345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104" y="1493520"/>
            <a:ext cx="9601729" cy="4480560"/>
          </a:xfrm>
          <a:prstGeom prst="rect">
            <a:avLst/>
          </a:prstGeom>
        </p:spPr>
        <p:txBody>
          <a:bodyPr vert="horz" lIns="114693" tIns="57345" rIns="114693" bIns="5734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657919" y="0"/>
            <a:ext cx="864156" cy="640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693" tIns="57345" rIns="114693" bIns="57345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57919" y="5120640"/>
            <a:ext cx="864156" cy="6400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693" tIns="57345" rIns="114693" bIns="57345"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0646" y="5272362"/>
            <a:ext cx="691325" cy="369824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2300">
                <a:solidFill>
                  <a:srgbClr val="FFFFFF"/>
                </a:solidFill>
              </a:defRPr>
            </a:lvl1pPr>
          </a:lstStyle>
          <a:p>
            <a:fld id="{29F184FD-9D1F-49BD-848B-C5A1931DB1E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46774" y="3719089"/>
            <a:ext cx="2209463" cy="460883"/>
          </a:xfrm>
          <a:prstGeom prst="rect">
            <a:avLst/>
          </a:prstGeom>
        </p:spPr>
        <p:txBody>
          <a:bodyPr vert="horz" lIns="114693" tIns="57345" rIns="114693" bIns="57345" rtlCol="0" anchor="ctr"/>
          <a:lstStyle>
            <a:lvl1pPr algn="r">
              <a:defRPr sz="15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9913587" y="1476439"/>
            <a:ext cx="2275839" cy="460883"/>
          </a:xfrm>
          <a:prstGeom prst="rect">
            <a:avLst/>
          </a:prstGeom>
        </p:spPr>
        <p:txBody>
          <a:bodyPr vert="horz" lIns="114693" tIns="57345" rIns="114693" bIns="57345" rtlCol="0" anchor="ctr"/>
          <a:lstStyle>
            <a:lvl1pPr algn="l">
              <a:defRPr sz="1500">
                <a:solidFill>
                  <a:schemeClr val="bg2"/>
                </a:solidFill>
              </a:defRPr>
            </a:lvl1pPr>
          </a:lstStyle>
          <a:p>
            <a:fld id="{783D051B-720A-4EB6-930D-C9188E44EF99}" type="datetimeFigureOut">
              <a:rPr lang="en-US" smtClean="0"/>
              <a:t>11/22/2020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146921" rtl="0" eaLnBrk="1" latinLnBrk="0" hangingPunct="1">
        <a:spcBef>
          <a:spcPct val="0"/>
        </a:spcBef>
        <a:buNone/>
        <a:defRPr sz="5700" kern="1200" cap="none" spc="-126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430095" indent="-286731" algn="l" defTabSz="1146921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02845" indent="-286731" algn="l" defTabSz="1146921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61614" indent="-286731" algn="l" defTabSz="1146921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05690" indent="-286731" algn="l" defTabSz="1146921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49766" indent="-286731" algn="l" defTabSz="1146921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7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179152" indent="-229383" algn="l" defTabSz="1146921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408535" indent="-229383" algn="l" defTabSz="1146921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637921" indent="-229383" algn="l" defTabSz="1146921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2867304" indent="-229383" algn="l" defTabSz="1146921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69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3462" algn="l" defTabSz="11469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6921" algn="l" defTabSz="11469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0383" algn="l" defTabSz="11469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293844" algn="l" defTabSz="11469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304" algn="l" defTabSz="11469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40766" algn="l" defTabSz="11469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14226" algn="l" defTabSz="11469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87687" algn="l" defTabSz="114692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4761" y="924561"/>
            <a:ext cx="3072553" cy="927524"/>
          </a:xfrm>
        </p:spPr>
        <p:txBody>
          <a:bodyPr>
            <a:noAutofit/>
          </a:bodyPr>
          <a:lstStyle/>
          <a:p>
            <a:r>
              <a:rPr lang="en-US" sz="9000" dirty="0">
                <a:latin typeface="RinkiyMJ" pitchFamily="2" charset="0"/>
              </a:rPr>
              <a:t>¯^</a:t>
            </a:r>
            <a:r>
              <a:rPr lang="en-US" sz="9000" dirty="0" err="1">
                <a:latin typeface="RinkiyMJ" pitchFamily="2" charset="0"/>
              </a:rPr>
              <a:t>vMZg</a:t>
            </a:r>
            <a:endParaRPr lang="en-US" sz="9000" dirty="0">
              <a:latin typeface="RinkiyMJ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88484" y="2434976"/>
            <a:ext cx="6241124" cy="2489200"/>
          </a:xfrm>
        </p:spPr>
        <p:txBody>
          <a:bodyPr/>
          <a:lstStyle/>
          <a:p>
            <a:endParaRPr lang="en-US" dirty="0">
              <a:latin typeface="RinkiyMJ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484" y="2431251"/>
            <a:ext cx="6241124" cy="2367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76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2554" y="497840"/>
            <a:ext cx="5088916" cy="81047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100" dirty="0" err="1">
                <a:solidFill>
                  <a:srgbClr val="002060"/>
                </a:solidFill>
                <a:latin typeface="RinkiyMJ" pitchFamily="2" charset="0"/>
              </a:rPr>
              <a:t>n‡Ri</a:t>
            </a:r>
            <a:r>
              <a:rPr lang="en-US" sz="5100" dirty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5100" dirty="0" err="1">
                <a:solidFill>
                  <a:srgbClr val="002060"/>
                </a:solidFill>
                <a:latin typeface="RinkiyMJ" pitchFamily="2" charset="0"/>
              </a:rPr>
              <a:t>IqvwRe</a:t>
            </a:r>
            <a:r>
              <a:rPr lang="en-US" sz="5100" dirty="0">
                <a:solidFill>
                  <a:srgbClr val="002060"/>
                </a:solidFill>
                <a:latin typeface="RinkiyMJ" pitchFamily="2" charset="0"/>
              </a:rPr>
              <a:t> 7wU| </a:t>
            </a:r>
            <a:r>
              <a:rPr lang="en-US" sz="5100" dirty="0" err="1">
                <a:solidFill>
                  <a:srgbClr val="002060"/>
                </a:solidFill>
                <a:latin typeface="RinkiyMJ" pitchFamily="2" charset="0"/>
              </a:rPr>
              <a:t>h_v</a:t>
            </a:r>
            <a:r>
              <a:rPr lang="en-US" sz="5100" dirty="0">
                <a:solidFill>
                  <a:srgbClr val="002060"/>
                </a:solidFill>
                <a:latin typeface="RinkiyMJ" pitchFamily="2" charset="0"/>
              </a:rPr>
              <a:t>-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16363" y="1351280"/>
            <a:ext cx="8088074" cy="46685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002060"/>
                </a:solidFill>
                <a:latin typeface="RinkiyMJ" pitchFamily="2" charset="0"/>
              </a:rPr>
              <a:t>1| 9B </a:t>
            </a:r>
            <a:r>
              <a:rPr lang="en-US" sz="3200" dirty="0" err="1">
                <a:solidFill>
                  <a:srgbClr val="002060"/>
                </a:solidFill>
                <a:latin typeface="RinkiyMJ" pitchFamily="2" charset="0"/>
              </a:rPr>
              <a:t>wRjnR</a:t>
            </a:r>
            <a:r>
              <a:rPr lang="en-US" sz="3200" dirty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RinkiyMJ" pitchFamily="2" charset="0"/>
              </a:rPr>
              <a:t>w`evMZ</a:t>
            </a:r>
            <a:r>
              <a:rPr lang="en-US" sz="3200" dirty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RinkiyMJ" pitchFamily="2" charset="0"/>
              </a:rPr>
              <a:t>iv‡Z</a:t>
            </a:r>
            <a:r>
              <a:rPr lang="en-US" sz="3200" dirty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RinkiyMJ" pitchFamily="2" charset="0"/>
              </a:rPr>
              <a:t>gyh`vwjdv</a:t>
            </a:r>
            <a:r>
              <a:rPr lang="en-US" sz="3200" dirty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RinkiyMJ" pitchFamily="2" charset="0"/>
              </a:rPr>
              <a:t>bvgK</a:t>
            </a:r>
            <a:r>
              <a:rPr lang="en-US" sz="3200" dirty="0">
                <a:solidFill>
                  <a:srgbClr val="002060"/>
                </a:solidFill>
                <a:latin typeface="RinkiyMJ" pitchFamily="2" charset="0"/>
              </a:rPr>
              <a:t> ¯’</a:t>
            </a:r>
            <a:r>
              <a:rPr lang="en-US" sz="3200" dirty="0" err="1">
                <a:solidFill>
                  <a:srgbClr val="002060"/>
                </a:solidFill>
                <a:latin typeface="RinkiyMJ" pitchFamily="2" charset="0"/>
              </a:rPr>
              <a:t>v‡b</a:t>
            </a:r>
            <a:r>
              <a:rPr lang="en-US" sz="3200" dirty="0">
                <a:solidFill>
                  <a:srgbClr val="002060"/>
                </a:solidFill>
                <a:latin typeface="RinkiyMJ" pitchFamily="2" charset="0"/>
              </a:rPr>
              <a:t>    </a:t>
            </a:r>
            <a:r>
              <a:rPr lang="en-US" sz="3200" dirty="0" err="1">
                <a:solidFill>
                  <a:srgbClr val="002060"/>
                </a:solidFill>
                <a:latin typeface="RinkiyMJ" pitchFamily="2" charset="0"/>
              </a:rPr>
              <a:t>Ae</a:t>
            </a:r>
            <a:r>
              <a:rPr lang="en-US" sz="3200" dirty="0">
                <a:solidFill>
                  <a:srgbClr val="002060"/>
                </a:solidFill>
                <a:latin typeface="RinkiyMJ" pitchFamily="2" charset="0"/>
              </a:rPr>
              <a:t>¯’</a:t>
            </a:r>
            <a:r>
              <a:rPr lang="en-US" sz="3200" dirty="0" err="1">
                <a:solidFill>
                  <a:srgbClr val="002060"/>
                </a:solidFill>
                <a:latin typeface="RinkiyMJ" pitchFamily="2" charset="0"/>
              </a:rPr>
              <a:t>vbKiv</a:t>
            </a:r>
            <a:r>
              <a:rPr lang="en-US" sz="3200" dirty="0">
                <a:solidFill>
                  <a:srgbClr val="002060"/>
                </a:solidFill>
                <a:latin typeface="RinkiyMJ" pitchFamily="2" charset="0"/>
              </a:rPr>
              <a:t>|      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2060"/>
                </a:solidFill>
                <a:latin typeface="RinkiyMJ" pitchFamily="2" charset="0"/>
              </a:rPr>
              <a:t>2| </a:t>
            </a:r>
            <a:r>
              <a:rPr lang="en-US" sz="3200" dirty="0" err="1">
                <a:solidFill>
                  <a:srgbClr val="002060"/>
                </a:solidFill>
                <a:latin typeface="RinkiyMJ" pitchFamily="2" charset="0"/>
              </a:rPr>
              <a:t>mvdv</a:t>
            </a:r>
            <a:r>
              <a:rPr lang="en-US" sz="3200" dirty="0">
                <a:solidFill>
                  <a:srgbClr val="002060"/>
                </a:solidFill>
                <a:latin typeface="RinkiyMJ" pitchFamily="2" charset="0"/>
              </a:rPr>
              <a:t> I </a:t>
            </a:r>
            <a:r>
              <a:rPr lang="en-US" sz="3200" dirty="0" err="1">
                <a:solidFill>
                  <a:srgbClr val="002060"/>
                </a:solidFill>
                <a:latin typeface="RinkiyMJ" pitchFamily="2" charset="0"/>
              </a:rPr>
              <a:t>gviIqv</a:t>
            </a:r>
            <a:r>
              <a:rPr lang="en-US" sz="3200" dirty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RinkiyMJ" pitchFamily="2" charset="0"/>
              </a:rPr>
              <a:t>cvnvoØ‡qi</a:t>
            </a:r>
            <a:r>
              <a:rPr lang="en-US" sz="3200" dirty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RinkiyMJ" pitchFamily="2" charset="0"/>
              </a:rPr>
              <a:t>gv‡S</a:t>
            </a:r>
            <a:r>
              <a:rPr lang="en-US" sz="3200" dirty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RinkiyMJ" pitchFamily="2" charset="0"/>
              </a:rPr>
              <a:t>mvC</a:t>
            </a:r>
            <a:r>
              <a:rPr lang="en-US" sz="3200" dirty="0">
                <a:solidFill>
                  <a:srgbClr val="002060"/>
                </a:solidFill>
                <a:latin typeface="RinkiyMJ" pitchFamily="2" charset="0"/>
              </a:rPr>
              <a:t>(‡`</a:t>
            </a:r>
            <a:r>
              <a:rPr lang="en-US" sz="3200" dirty="0" err="1">
                <a:solidFill>
                  <a:srgbClr val="002060"/>
                </a:solidFill>
                <a:latin typeface="RinkiyMJ" pitchFamily="2" charset="0"/>
              </a:rPr>
              <a:t>Šov‡bv</a:t>
            </a:r>
            <a:r>
              <a:rPr lang="en-US" sz="3200" dirty="0">
                <a:solidFill>
                  <a:srgbClr val="002060"/>
                </a:solidFill>
                <a:latin typeface="RinkiyMJ" pitchFamily="2" charset="0"/>
              </a:rPr>
              <a:t>) </a:t>
            </a:r>
            <a:r>
              <a:rPr lang="en-US" sz="3200" dirty="0" err="1">
                <a:solidFill>
                  <a:srgbClr val="002060"/>
                </a:solidFill>
                <a:latin typeface="RinkiyMJ" pitchFamily="2" charset="0"/>
              </a:rPr>
              <a:t>Kiv</a:t>
            </a:r>
            <a:r>
              <a:rPr lang="en-US" sz="3200" dirty="0">
                <a:solidFill>
                  <a:srgbClr val="002060"/>
                </a:solidFill>
                <a:latin typeface="RinkiyMJ" pitchFamily="2" charset="0"/>
              </a:rPr>
              <a:t>|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2060"/>
                </a:solidFill>
                <a:latin typeface="RinkiyMJ" pitchFamily="2" charset="0"/>
              </a:rPr>
              <a:t>3| 10,11,I 12B </a:t>
            </a:r>
            <a:r>
              <a:rPr lang="en-US" sz="3200" dirty="0" err="1">
                <a:solidFill>
                  <a:srgbClr val="002060"/>
                </a:solidFill>
                <a:latin typeface="RinkiyMJ" pitchFamily="2" charset="0"/>
              </a:rPr>
              <a:t>wRjnR</a:t>
            </a:r>
            <a:r>
              <a:rPr lang="en-US" sz="3200" dirty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RinkiyMJ" pitchFamily="2" charset="0"/>
              </a:rPr>
              <a:t>ch©vq</a:t>
            </a:r>
            <a:r>
              <a:rPr lang="en-US" sz="3200" dirty="0">
                <a:solidFill>
                  <a:srgbClr val="002060"/>
                </a:solidFill>
                <a:latin typeface="RinkiyMJ" pitchFamily="2" charset="0"/>
              </a:rPr>
              <a:t>µ‡g </a:t>
            </a:r>
            <a:r>
              <a:rPr lang="en-US" sz="3200" dirty="0" err="1">
                <a:solidFill>
                  <a:srgbClr val="002060"/>
                </a:solidFill>
                <a:latin typeface="RinkiyMJ" pitchFamily="2" charset="0"/>
              </a:rPr>
              <a:t>wgbvq</a:t>
            </a:r>
            <a:r>
              <a:rPr lang="en-US" sz="3200" dirty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RinkiyMJ" pitchFamily="2" charset="0"/>
              </a:rPr>
              <a:t>wZbwU</a:t>
            </a:r>
            <a:r>
              <a:rPr lang="en-US" sz="3200" dirty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RinkiyMJ" pitchFamily="2" charset="0"/>
              </a:rPr>
              <a:t>wba©vwiZ</a:t>
            </a:r>
            <a:r>
              <a:rPr lang="en-US" sz="3200" dirty="0">
                <a:solidFill>
                  <a:srgbClr val="002060"/>
                </a:solidFill>
                <a:latin typeface="RinkiyMJ" pitchFamily="2" charset="0"/>
              </a:rPr>
              <a:t> ¯’</a:t>
            </a:r>
            <a:r>
              <a:rPr lang="en-US" sz="3200" dirty="0" err="1">
                <a:solidFill>
                  <a:srgbClr val="002060"/>
                </a:solidFill>
                <a:latin typeface="RinkiyMJ" pitchFamily="2" charset="0"/>
              </a:rPr>
              <a:t>v‡b</a:t>
            </a:r>
            <a:r>
              <a:rPr lang="en-US" sz="3200" dirty="0">
                <a:solidFill>
                  <a:srgbClr val="002060"/>
                </a:solidFill>
                <a:latin typeface="RinkiyMJ" pitchFamily="2" charset="0"/>
              </a:rPr>
              <a:t> 7wU </a:t>
            </a:r>
            <a:r>
              <a:rPr lang="en-US" sz="3200" dirty="0" err="1">
                <a:solidFill>
                  <a:srgbClr val="002060"/>
                </a:solidFill>
                <a:latin typeface="RinkiyMJ" pitchFamily="2" charset="0"/>
              </a:rPr>
              <a:t>K‡i</a:t>
            </a:r>
            <a:r>
              <a:rPr lang="en-US" sz="3200" dirty="0">
                <a:solidFill>
                  <a:srgbClr val="002060"/>
                </a:solidFill>
                <a:latin typeface="RinkiyMJ" pitchFamily="2" charset="0"/>
              </a:rPr>
              <a:t>  </a:t>
            </a:r>
            <a:r>
              <a:rPr lang="en-US" sz="3200" dirty="0" err="1">
                <a:solidFill>
                  <a:srgbClr val="002060"/>
                </a:solidFill>
                <a:latin typeface="RinkiyMJ" pitchFamily="2" charset="0"/>
              </a:rPr>
              <a:t>KsK</a:t>
            </a:r>
            <a:r>
              <a:rPr lang="en-US" sz="3200" dirty="0">
                <a:solidFill>
                  <a:srgbClr val="002060"/>
                </a:solidFill>
                <a:latin typeface="RinkiyMJ" pitchFamily="2" charset="0"/>
              </a:rPr>
              <a:t>(</a:t>
            </a:r>
            <a:r>
              <a:rPr lang="en-US" sz="3200" dirty="0" err="1">
                <a:solidFill>
                  <a:srgbClr val="002060"/>
                </a:solidFill>
                <a:latin typeface="RinkiyMJ" pitchFamily="2" charset="0"/>
              </a:rPr>
              <a:t>cv_i</a:t>
            </a:r>
            <a:r>
              <a:rPr lang="en-US" sz="3200" dirty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RinkiyMJ" pitchFamily="2" charset="0"/>
              </a:rPr>
              <a:t>KYv</a:t>
            </a:r>
            <a:r>
              <a:rPr lang="en-US" sz="3200" dirty="0">
                <a:solidFill>
                  <a:srgbClr val="002060"/>
                </a:solidFill>
                <a:latin typeface="RinkiyMJ" pitchFamily="2" charset="0"/>
              </a:rPr>
              <a:t>) </a:t>
            </a:r>
            <a:r>
              <a:rPr lang="en-US" sz="3200" dirty="0" err="1">
                <a:solidFill>
                  <a:srgbClr val="002060"/>
                </a:solidFill>
                <a:latin typeface="RinkiyMJ" pitchFamily="2" charset="0"/>
              </a:rPr>
              <a:t>kqZv‡bi</a:t>
            </a:r>
            <a:r>
              <a:rPr lang="en-US" sz="3200" dirty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RinkiyMJ" pitchFamily="2" charset="0"/>
              </a:rPr>
              <a:t>D‡Ï‡k</a:t>
            </a:r>
            <a:r>
              <a:rPr lang="en-US" sz="3200" dirty="0">
                <a:solidFill>
                  <a:srgbClr val="002060"/>
                </a:solidFill>
                <a:latin typeface="RinkiyMJ" pitchFamily="2" charset="0"/>
              </a:rPr>
              <a:t>¨ </a:t>
            </a:r>
            <a:r>
              <a:rPr lang="en-US" sz="3200" dirty="0" err="1">
                <a:solidFill>
                  <a:srgbClr val="002060"/>
                </a:solidFill>
                <a:latin typeface="RinkiyMJ" pitchFamily="2" charset="0"/>
              </a:rPr>
              <a:t>wb‡ÿc</a:t>
            </a:r>
            <a:r>
              <a:rPr lang="en-US" sz="3200" dirty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RinkiyMJ" pitchFamily="2" charset="0"/>
              </a:rPr>
              <a:t>Kiv</a:t>
            </a:r>
            <a:r>
              <a:rPr lang="en-US" sz="3200" dirty="0">
                <a:solidFill>
                  <a:srgbClr val="002060"/>
                </a:solidFill>
                <a:latin typeface="RinkiyMJ" pitchFamily="2" charset="0"/>
              </a:rPr>
              <a:t>|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2060"/>
                </a:solidFill>
                <a:latin typeface="RinkiyMJ" pitchFamily="2" charset="0"/>
              </a:rPr>
              <a:t>4| </a:t>
            </a:r>
            <a:r>
              <a:rPr lang="en-US" sz="3200" dirty="0" err="1">
                <a:solidFill>
                  <a:srgbClr val="002060"/>
                </a:solidFill>
                <a:latin typeface="RinkiyMJ" pitchFamily="2" charset="0"/>
              </a:rPr>
              <a:t>Kzievwb</a:t>
            </a:r>
            <a:r>
              <a:rPr lang="en-US" sz="3200" dirty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RinkiyMJ" pitchFamily="2" charset="0"/>
              </a:rPr>
              <a:t>Kiv</a:t>
            </a:r>
            <a:r>
              <a:rPr lang="en-US" sz="3200" dirty="0">
                <a:solidFill>
                  <a:srgbClr val="002060"/>
                </a:solidFill>
                <a:latin typeface="RinkiyMJ" pitchFamily="2" charset="0"/>
              </a:rPr>
              <a:t>|</a:t>
            </a:r>
          </a:p>
          <a:p>
            <a:pPr marL="0" indent="0">
              <a:buNone/>
            </a:pPr>
            <a:endParaRPr lang="en-US" sz="1000" dirty="0">
              <a:latin typeface="RinkiyMJ" pitchFamily="2" charset="0"/>
            </a:endParaRPr>
          </a:p>
          <a:p>
            <a:pPr marL="0" indent="0">
              <a:buNone/>
            </a:pPr>
            <a:r>
              <a:rPr lang="en-US" sz="1000" dirty="0">
                <a:latin typeface="RinkiyMJ" pitchFamily="2" charset="0"/>
              </a:rPr>
              <a:t> |</a:t>
            </a:r>
          </a:p>
        </p:txBody>
      </p:sp>
      <p:sp>
        <p:nvSpPr>
          <p:cNvPr id="9" name="Double Bracket 8"/>
          <p:cNvSpPr/>
          <p:nvPr/>
        </p:nvSpPr>
        <p:spPr>
          <a:xfrm>
            <a:off x="12290213" y="3840480"/>
            <a:ext cx="576104" cy="42672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14693" tIns="57345" rIns="114693" bIns="57345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61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6536" y="711200"/>
            <a:ext cx="3936709" cy="711200"/>
          </a:xfrm>
        </p:spPr>
        <p:txBody>
          <a:bodyPr/>
          <a:lstStyle/>
          <a:p>
            <a:r>
              <a:rPr lang="en-US" sz="5100" dirty="0" err="1">
                <a:solidFill>
                  <a:srgbClr val="002060"/>
                </a:solidFill>
                <a:latin typeface="RinkiyMJ" pitchFamily="2" charset="0"/>
              </a:rPr>
              <a:t>n‡Ri</a:t>
            </a:r>
            <a:r>
              <a:rPr lang="en-US" sz="5100" dirty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5100" dirty="0" err="1">
                <a:solidFill>
                  <a:srgbClr val="002060"/>
                </a:solidFill>
                <a:latin typeface="RinkiyMJ" pitchFamily="2" charset="0"/>
              </a:rPr>
              <a:t>IqvwRe</a:t>
            </a:r>
            <a:r>
              <a:rPr lang="en-US" sz="5100" dirty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5100" dirty="0" err="1">
                <a:solidFill>
                  <a:srgbClr val="002060"/>
                </a:solidFill>
                <a:latin typeface="RinkiyMJ" pitchFamily="2" charset="0"/>
              </a:rPr>
              <a:t>mg~n</a:t>
            </a:r>
            <a:endParaRPr lang="en-US" sz="5100" dirty="0">
              <a:solidFill>
                <a:srgbClr val="002060"/>
              </a:solidFill>
              <a:latin typeface="Rinki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104" y="1493520"/>
            <a:ext cx="9601729" cy="34137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002060"/>
                </a:solidFill>
                <a:latin typeface="RinkiyMJ" pitchFamily="2" charset="0"/>
              </a:rPr>
              <a:t>5| </a:t>
            </a:r>
            <a:r>
              <a:rPr lang="en-US" sz="4000" dirty="0" err="1">
                <a:solidFill>
                  <a:srgbClr val="002060"/>
                </a:solidFill>
                <a:latin typeface="RinkiyMJ" pitchFamily="2" charset="0"/>
              </a:rPr>
              <a:t>gv_v</a:t>
            </a:r>
            <a:r>
              <a:rPr lang="en-US" sz="4000" dirty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RinkiyMJ" pitchFamily="2" charset="0"/>
              </a:rPr>
              <a:t>Kvgv‡bv</a:t>
            </a:r>
            <a:r>
              <a:rPr lang="en-US" sz="4000" dirty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RinkiyMJ" pitchFamily="2" charset="0"/>
              </a:rPr>
              <a:t>ev</a:t>
            </a:r>
            <a:r>
              <a:rPr lang="en-US" sz="4000" dirty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RinkiyMJ" pitchFamily="2" charset="0"/>
              </a:rPr>
              <a:t>Pzj</a:t>
            </a:r>
            <a:r>
              <a:rPr lang="en-US" sz="4000" dirty="0">
                <a:solidFill>
                  <a:srgbClr val="002060"/>
                </a:solidFill>
                <a:latin typeface="RinkiyMJ" pitchFamily="2" charset="0"/>
              </a:rPr>
              <a:t> †K‡U †</a:t>
            </a:r>
            <a:r>
              <a:rPr lang="en-US" sz="4000" dirty="0" err="1">
                <a:solidFill>
                  <a:srgbClr val="002060"/>
                </a:solidFill>
                <a:latin typeface="RinkiyMJ" pitchFamily="2" charset="0"/>
              </a:rPr>
              <a:t>QvU</a:t>
            </a:r>
            <a:r>
              <a:rPr lang="en-US" sz="4000" dirty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RinkiyMJ" pitchFamily="2" charset="0"/>
              </a:rPr>
              <a:t>Kiv</a:t>
            </a:r>
            <a:r>
              <a:rPr lang="en-US" sz="4000" dirty="0">
                <a:solidFill>
                  <a:srgbClr val="002060"/>
                </a:solidFill>
                <a:latin typeface="RinkiyMJ" pitchFamily="2" charset="0"/>
              </a:rPr>
              <a:t>|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002060"/>
                </a:solidFill>
                <a:latin typeface="RinkiyMJ" pitchFamily="2" charset="0"/>
              </a:rPr>
              <a:t>6| </a:t>
            </a:r>
            <a:r>
              <a:rPr lang="en-US" sz="4000" dirty="0" err="1">
                <a:solidFill>
                  <a:srgbClr val="002060"/>
                </a:solidFill>
                <a:latin typeface="RinkiyMJ" pitchFamily="2" charset="0"/>
              </a:rPr>
              <a:t>we`vqx</a:t>
            </a:r>
            <a:r>
              <a:rPr lang="en-US" sz="4000" dirty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RinkiyMJ" pitchFamily="2" charset="0"/>
              </a:rPr>
              <a:t>ZvIqvd</a:t>
            </a:r>
            <a:r>
              <a:rPr lang="en-US" sz="4000" dirty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RinkiyMJ" pitchFamily="2" charset="0"/>
              </a:rPr>
              <a:t>Kiv</a:t>
            </a:r>
            <a:r>
              <a:rPr lang="en-US" sz="4000" dirty="0">
                <a:solidFill>
                  <a:srgbClr val="002060"/>
                </a:solidFill>
                <a:latin typeface="RinkiyMJ" pitchFamily="2" charset="0"/>
              </a:rPr>
              <a:t> (</a:t>
            </a:r>
            <a:r>
              <a:rPr lang="en-US" sz="4000" dirty="0" err="1">
                <a:solidFill>
                  <a:srgbClr val="002060"/>
                </a:solidFill>
                <a:latin typeface="RinkiyMJ" pitchFamily="2" charset="0"/>
              </a:rPr>
              <a:t>GwU</a:t>
            </a:r>
            <a:r>
              <a:rPr lang="en-US" sz="4000" dirty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RinkiyMJ" pitchFamily="2" charset="0"/>
              </a:rPr>
              <a:t>g°vi</a:t>
            </a:r>
            <a:r>
              <a:rPr lang="en-US" sz="4000" dirty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RinkiyMJ" pitchFamily="2" charset="0"/>
              </a:rPr>
              <a:t>evB‡ii</a:t>
            </a:r>
            <a:r>
              <a:rPr lang="en-US" sz="4000" dirty="0">
                <a:solidFill>
                  <a:srgbClr val="002060"/>
                </a:solidFill>
                <a:latin typeface="RinkiyMJ" pitchFamily="2" charset="0"/>
              </a:rPr>
              <a:t> †</a:t>
            </a:r>
            <a:r>
              <a:rPr lang="en-US" sz="4000" dirty="0" err="1">
                <a:solidFill>
                  <a:srgbClr val="002060"/>
                </a:solidFill>
                <a:latin typeface="RinkiyMJ" pitchFamily="2" charset="0"/>
              </a:rPr>
              <a:t>jvK</a:t>
            </a:r>
            <a:r>
              <a:rPr lang="en-US" sz="4000" dirty="0">
                <a:solidFill>
                  <a:srgbClr val="002060"/>
                </a:solidFill>
                <a:latin typeface="RinkiyMJ" pitchFamily="2" charset="0"/>
              </a:rPr>
              <a:t>‡`i </a:t>
            </a:r>
            <a:r>
              <a:rPr lang="en-US" sz="4000" dirty="0" err="1">
                <a:solidFill>
                  <a:srgbClr val="002060"/>
                </a:solidFill>
                <a:latin typeface="RinkiyMJ" pitchFamily="2" charset="0"/>
              </a:rPr>
              <a:t>Rb</a:t>
            </a:r>
            <a:r>
              <a:rPr lang="en-US" sz="4000" dirty="0">
                <a:solidFill>
                  <a:srgbClr val="002060"/>
                </a:solidFill>
                <a:latin typeface="RinkiyMJ" pitchFamily="2" charset="0"/>
              </a:rPr>
              <a:t>¨  </a:t>
            </a:r>
            <a:r>
              <a:rPr lang="en-US" sz="4000" dirty="0" err="1">
                <a:solidFill>
                  <a:srgbClr val="002060"/>
                </a:solidFill>
                <a:latin typeface="RinkiyMJ" pitchFamily="2" charset="0"/>
              </a:rPr>
              <a:t>IqvwRe</a:t>
            </a:r>
            <a:r>
              <a:rPr lang="en-US" sz="4000" dirty="0">
                <a:solidFill>
                  <a:srgbClr val="002060"/>
                </a:solidFill>
                <a:latin typeface="RinkiyMJ" pitchFamily="2" charset="0"/>
              </a:rPr>
              <a:t>)|</a:t>
            </a:r>
          </a:p>
          <a:p>
            <a:pPr marL="0" indent="0">
              <a:buNone/>
            </a:pPr>
            <a:r>
              <a:rPr lang="en-US" sz="4000" dirty="0">
                <a:solidFill>
                  <a:srgbClr val="002060"/>
                </a:solidFill>
                <a:latin typeface="RinkiyMJ" pitchFamily="2" charset="0"/>
              </a:rPr>
              <a:t>7| `g †`</a:t>
            </a:r>
            <a:r>
              <a:rPr lang="en-US" sz="4000" dirty="0" err="1">
                <a:solidFill>
                  <a:srgbClr val="002060"/>
                </a:solidFill>
                <a:latin typeface="RinkiyMJ" pitchFamily="2" charset="0"/>
              </a:rPr>
              <a:t>Iqv</a:t>
            </a:r>
            <a:r>
              <a:rPr lang="en-US" sz="4000" dirty="0">
                <a:solidFill>
                  <a:srgbClr val="002060"/>
                </a:solidFill>
                <a:latin typeface="RinkiyMJ" pitchFamily="2" charset="0"/>
              </a:rPr>
              <a:t>|(</a:t>
            </a:r>
            <a:r>
              <a:rPr lang="en-US" sz="4000" dirty="0" err="1">
                <a:solidFill>
                  <a:srgbClr val="002060"/>
                </a:solidFill>
                <a:latin typeface="RinkiyMJ" pitchFamily="2" charset="0"/>
              </a:rPr>
              <a:t>fz‡j</a:t>
            </a:r>
            <a:r>
              <a:rPr lang="en-US" sz="4000" dirty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RinkiyMJ" pitchFamily="2" charset="0"/>
              </a:rPr>
              <a:t>ev</a:t>
            </a:r>
            <a:r>
              <a:rPr lang="en-US" sz="4000" dirty="0">
                <a:solidFill>
                  <a:srgbClr val="002060"/>
                </a:solidFill>
                <a:latin typeface="RinkiyMJ" pitchFamily="2" charset="0"/>
              </a:rPr>
              <a:t> †¯^”</a:t>
            </a:r>
            <a:r>
              <a:rPr lang="en-US" sz="4000" dirty="0" err="1">
                <a:solidFill>
                  <a:srgbClr val="002060"/>
                </a:solidFill>
                <a:latin typeface="RinkiyMJ" pitchFamily="2" charset="0"/>
              </a:rPr>
              <a:t>Qvq</a:t>
            </a:r>
            <a:r>
              <a:rPr lang="en-US" sz="4000" dirty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RinkiyMJ" pitchFamily="2" charset="0"/>
              </a:rPr>
              <a:t>n‡Ri</a:t>
            </a:r>
            <a:r>
              <a:rPr lang="en-US" sz="4000" dirty="0">
                <a:solidFill>
                  <a:srgbClr val="002060"/>
                </a:solidFill>
                <a:latin typeface="RinkiyMJ" pitchFamily="2" charset="0"/>
              </a:rPr>
              <a:t> †</a:t>
            </a:r>
            <a:r>
              <a:rPr lang="en-US" sz="4000" dirty="0" err="1">
                <a:solidFill>
                  <a:srgbClr val="002060"/>
                </a:solidFill>
                <a:latin typeface="RinkiyMJ" pitchFamily="2" charset="0"/>
              </a:rPr>
              <a:t>Kv‡bv</a:t>
            </a:r>
            <a:r>
              <a:rPr lang="en-US" sz="4000" dirty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RinkiyMJ" pitchFamily="2" charset="0"/>
              </a:rPr>
              <a:t>IqvwRe</a:t>
            </a:r>
            <a:r>
              <a:rPr lang="en-US" sz="4000" dirty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RinkiyMJ" pitchFamily="2" charset="0"/>
              </a:rPr>
              <a:t>ev</a:t>
            </a:r>
            <a:r>
              <a:rPr lang="en-US" sz="4000" dirty="0">
                <a:solidFill>
                  <a:srgbClr val="002060"/>
                </a:solidFill>
                <a:latin typeface="RinkiyMJ" pitchFamily="2" charset="0"/>
              </a:rPr>
              <a:t>` </a:t>
            </a:r>
            <a:r>
              <a:rPr lang="en-US" sz="4000" dirty="0" err="1">
                <a:solidFill>
                  <a:srgbClr val="002060"/>
                </a:solidFill>
                <a:latin typeface="RinkiyMJ" pitchFamily="2" charset="0"/>
              </a:rPr>
              <a:t>co‡j</a:t>
            </a:r>
            <a:r>
              <a:rPr lang="en-US" sz="4000" dirty="0">
                <a:solidFill>
                  <a:srgbClr val="002060"/>
                </a:solidFill>
                <a:latin typeface="RinkiyMJ" pitchFamily="2" charset="0"/>
              </a:rPr>
              <a:t>  </a:t>
            </a:r>
          </a:p>
          <a:p>
            <a:pPr marL="0" indent="0">
              <a:buNone/>
            </a:pPr>
            <a:r>
              <a:rPr lang="en-US" sz="4000" dirty="0" err="1">
                <a:solidFill>
                  <a:srgbClr val="002060"/>
                </a:solidFill>
                <a:latin typeface="RinkiyMJ" pitchFamily="2" charset="0"/>
              </a:rPr>
              <a:t>Zvi</a:t>
            </a:r>
            <a:r>
              <a:rPr lang="en-US" sz="4000" dirty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RinkiyMJ" pitchFamily="2" charset="0"/>
              </a:rPr>
              <a:t>Kvddviv</a:t>
            </a:r>
            <a:r>
              <a:rPr lang="en-US" sz="4000" dirty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RinkiyMJ" pitchFamily="2" charset="0"/>
              </a:rPr>
              <a:t>wnmv‡e</a:t>
            </a:r>
            <a:r>
              <a:rPr lang="en-US" sz="4000" dirty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RinkiyMJ" pitchFamily="2" charset="0"/>
              </a:rPr>
              <a:t>GKwU</a:t>
            </a:r>
            <a:r>
              <a:rPr lang="en-US" sz="4000" dirty="0">
                <a:solidFill>
                  <a:srgbClr val="002060"/>
                </a:solidFill>
                <a:latin typeface="RinkiyMJ" pitchFamily="2" charset="0"/>
              </a:rPr>
              <a:t> AwZwi³ </a:t>
            </a:r>
            <a:r>
              <a:rPr lang="en-US" sz="4000" dirty="0" err="1">
                <a:solidFill>
                  <a:srgbClr val="002060"/>
                </a:solidFill>
                <a:latin typeface="RinkiyMJ" pitchFamily="2" charset="0"/>
              </a:rPr>
              <a:t>Kzievwb</a:t>
            </a:r>
            <a:r>
              <a:rPr lang="en-US" sz="4000" dirty="0">
                <a:solidFill>
                  <a:srgbClr val="002060"/>
                </a:solidFill>
                <a:latin typeface="RinkiyMJ" pitchFamily="2" charset="0"/>
              </a:rPr>
              <a:t> †`</a:t>
            </a:r>
            <a:r>
              <a:rPr lang="en-US" sz="4000" dirty="0" err="1">
                <a:solidFill>
                  <a:srgbClr val="002060"/>
                </a:solidFill>
                <a:latin typeface="RinkiyMJ" pitchFamily="2" charset="0"/>
              </a:rPr>
              <a:t>Iqv</a:t>
            </a:r>
            <a:r>
              <a:rPr lang="en-US" sz="4000" dirty="0">
                <a:solidFill>
                  <a:srgbClr val="002060"/>
                </a:solidFill>
                <a:latin typeface="RinkiyMJ" pitchFamily="2" charset="0"/>
              </a:rPr>
              <a:t>)|  </a:t>
            </a:r>
          </a:p>
          <a:p>
            <a:endParaRPr lang="en-US" sz="4000" dirty="0">
              <a:latin typeface="Rinki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85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6450" y="640080"/>
            <a:ext cx="5569003" cy="78232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70C0"/>
                </a:solidFill>
                <a:latin typeface="RinkiyMJ" pitchFamily="2" charset="0"/>
              </a:rPr>
              <a:t>n‡Ri</a:t>
            </a:r>
            <a:r>
              <a:rPr lang="en-US" dirty="0" smtClean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RinkiyMJ" pitchFamily="2" charset="0"/>
              </a:rPr>
              <a:t>ag©xq</a:t>
            </a:r>
            <a:r>
              <a:rPr lang="en-US" dirty="0" smtClean="0">
                <a:solidFill>
                  <a:srgbClr val="0070C0"/>
                </a:solidFill>
                <a:latin typeface="RinkiyMJ" pitchFamily="2" charset="0"/>
              </a:rPr>
              <a:t> ¸</a:t>
            </a:r>
            <a:r>
              <a:rPr lang="en-US" dirty="0" err="1" smtClean="0">
                <a:solidFill>
                  <a:srgbClr val="0070C0"/>
                </a:solidFill>
                <a:latin typeface="RinkiyMJ" pitchFamily="2" charset="0"/>
              </a:rPr>
              <a:t>iæZ</a:t>
            </a:r>
            <a:r>
              <a:rPr lang="en-US" dirty="0" smtClean="0">
                <a:solidFill>
                  <a:srgbClr val="0070C0"/>
                </a:solidFill>
                <a:latin typeface="RinkiyMJ" pitchFamily="2" charset="0"/>
              </a:rPr>
              <a:t>¡:</a:t>
            </a:r>
            <a:endParaRPr lang="en-US" dirty="0">
              <a:solidFill>
                <a:srgbClr val="0070C0"/>
              </a:solidFill>
              <a:latin typeface="Rinki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6277" y="1493520"/>
            <a:ext cx="8929608" cy="40538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Bmjv‡g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n‡Ri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¸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iæZ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¡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Acwimxg|Avjøvn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Zvqvjv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cweÎ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KziAv‡b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m~iv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nv¾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bv‡g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GKwU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m~iv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AeZxY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©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K‡i‡Qb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| G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QvovI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cweÎ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KziAv‡bi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wewfbœ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¯’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v‡b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Avjøvn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n‡Ri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e¨vcv‡i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AvqvZ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AeZxY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©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K‡i‡Qb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|</a:t>
            </a:r>
          </a:p>
          <a:p>
            <a:pPr marL="0" indent="0">
              <a:buNone/>
            </a:pP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ivmyjyjøvn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(m.) †_‡KI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n‡Ri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¸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iæ‡Z¡i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e¨vcv‡i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AmsL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¨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nvw`m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ewY©Z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n‡q‡Q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|</a:t>
            </a:r>
          </a:p>
          <a:p>
            <a:pPr marL="0" indent="0">
              <a:buNone/>
            </a:pP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ivmyjyjøvn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(m.)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e‡jb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-</a:t>
            </a:r>
          </a:p>
          <a:p>
            <a:pPr marL="0" indent="0">
              <a:buNone/>
            </a:pPr>
            <a:endParaRPr lang="en-US" sz="3500" dirty="0">
              <a:solidFill>
                <a:srgbClr val="0070C0"/>
              </a:solidFill>
              <a:latin typeface="RinkiyMJ" pitchFamily="2" charset="0"/>
            </a:endParaRPr>
          </a:p>
          <a:p>
            <a:pPr marL="0" indent="0">
              <a:buNone/>
            </a:pPr>
            <a:endParaRPr lang="en-US" sz="3500" dirty="0">
              <a:solidFill>
                <a:srgbClr val="0070C0"/>
              </a:solidFill>
              <a:latin typeface="RinkiyMJ" pitchFamily="2" charset="0"/>
            </a:endParaRPr>
          </a:p>
          <a:p>
            <a:pPr marL="0" indent="0">
              <a:buNone/>
            </a:pPr>
            <a:endParaRPr lang="en-US" sz="3500" dirty="0">
              <a:solidFill>
                <a:srgbClr val="0070C0"/>
              </a:solidFill>
              <a:latin typeface="Rinki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0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6796" y="5049520"/>
            <a:ext cx="4032726" cy="1066800"/>
          </a:xfrm>
        </p:spPr>
        <p:txBody>
          <a:bodyPr/>
          <a:lstStyle/>
          <a:p>
            <a:r>
              <a:rPr lang="en-US" sz="3500" dirty="0">
                <a:solidFill>
                  <a:srgbClr val="0070C0"/>
                </a:solidFill>
                <a:latin typeface="RinkiyMJ" pitchFamily="2" charset="0"/>
              </a:rPr>
              <a:t>                                                                                   </a:t>
            </a:r>
            <a:endParaRPr lang="en-US" sz="2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104" y="3911600"/>
            <a:ext cx="9601729" cy="1706880"/>
          </a:xfrm>
        </p:spPr>
        <p:txBody>
          <a:bodyPr>
            <a:normAutofit fontScale="92500" lnSpcReduction="20000"/>
          </a:bodyPr>
          <a:lstStyle/>
          <a:p>
            <a:pPr marL="143364" indent="0">
              <a:buNone/>
            </a:pP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nR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A¯^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xKviKvix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Kvwdi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n‡q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hv‡e|Avgv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‡`i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DwPZ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Avjøvni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wbKU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MÖnYxq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nR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Kivi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e¨vcv‡i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Avjøvni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mvnvh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¨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PvIqv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|</a:t>
            </a:r>
          </a:p>
          <a:p>
            <a:endParaRPr lang="en-US" sz="4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87" y="782320"/>
            <a:ext cx="9697746" cy="305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203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4502" y="256329"/>
            <a:ext cx="4704847" cy="10668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0070C0"/>
                </a:solidFill>
                <a:latin typeface="RinkiyMJ" pitchFamily="2" charset="0"/>
              </a:rPr>
              <a:t>mvgvwRK</a:t>
            </a:r>
            <a:r>
              <a:rPr lang="en-US" dirty="0" smtClean="0">
                <a:solidFill>
                  <a:srgbClr val="0070C0"/>
                </a:solidFill>
                <a:latin typeface="RinkiyMJ" pitchFamily="2" charset="0"/>
              </a:rPr>
              <a:t> ¸</a:t>
            </a:r>
            <a:r>
              <a:rPr lang="en-US" dirty="0" err="1" smtClean="0">
                <a:solidFill>
                  <a:srgbClr val="0070C0"/>
                </a:solidFill>
                <a:latin typeface="RinkiyMJ" pitchFamily="2" charset="0"/>
              </a:rPr>
              <a:t>iæZ</a:t>
            </a:r>
            <a:r>
              <a:rPr lang="en-US" sz="6800" dirty="0">
                <a:solidFill>
                  <a:srgbClr val="0070C0"/>
                </a:solidFill>
                <a:latin typeface="RinkiyMJ" pitchFamily="2" charset="0"/>
              </a:rPr>
              <a:t>¡: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104" y="1493520"/>
            <a:ext cx="9793764" cy="44805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latin typeface="RinkiyMJ" pitchFamily="2" charset="0"/>
              </a:rPr>
              <a:t>n‡Ri</a:t>
            </a:r>
            <a:r>
              <a:rPr lang="en-US" sz="4000" dirty="0">
                <a:latin typeface="RinkiyMJ" pitchFamily="2" charset="0"/>
              </a:rPr>
              <a:t> </a:t>
            </a:r>
            <a:r>
              <a:rPr lang="en-US" sz="4000" dirty="0" err="1">
                <a:latin typeface="RinkiyMJ" pitchFamily="2" charset="0"/>
              </a:rPr>
              <a:t>gva</a:t>
            </a:r>
            <a:r>
              <a:rPr lang="en-US" sz="4000" dirty="0">
                <a:latin typeface="RinkiyMJ" pitchFamily="2" charset="0"/>
              </a:rPr>
              <a:t>¨‡g </a:t>
            </a:r>
            <a:r>
              <a:rPr lang="en-US" sz="4000" dirty="0" err="1">
                <a:latin typeface="RinkiyMJ" pitchFamily="2" charset="0"/>
              </a:rPr>
              <a:t>wek</a:t>
            </a:r>
            <a:r>
              <a:rPr lang="en-US" sz="4000" dirty="0">
                <a:latin typeface="RinkiyMJ" pitchFamily="2" charset="0"/>
              </a:rPr>
              <a:t>^ </a:t>
            </a:r>
            <a:r>
              <a:rPr lang="en-US" sz="4000" dirty="0" err="1">
                <a:latin typeface="RinkiyMJ" pitchFamily="2" charset="0"/>
              </a:rPr>
              <a:t>åvZ</a:t>
            </a:r>
            <a:r>
              <a:rPr lang="en-US" sz="4000" dirty="0">
                <a:latin typeface="RinkiyMJ" pitchFamily="2" charset="0"/>
              </a:rPr>
              <a:t>…Z¡ ˆ</a:t>
            </a:r>
            <a:r>
              <a:rPr lang="en-US" sz="4000" dirty="0" err="1">
                <a:latin typeface="RinkiyMJ" pitchFamily="2" charset="0"/>
              </a:rPr>
              <a:t>Zwi</a:t>
            </a:r>
            <a:r>
              <a:rPr lang="en-US" sz="4000" dirty="0">
                <a:latin typeface="RinkiyMJ" pitchFamily="2" charset="0"/>
              </a:rPr>
              <a:t> </a:t>
            </a:r>
            <a:r>
              <a:rPr lang="en-US" sz="4000" dirty="0" err="1">
                <a:latin typeface="RinkiyMJ" pitchFamily="2" charset="0"/>
              </a:rPr>
              <a:t>nq|cÖwZeQi</a:t>
            </a:r>
            <a:r>
              <a:rPr lang="en-US" sz="4000" dirty="0">
                <a:latin typeface="RinkiyMJ" pitchFamily="2" charset="0"/>
              </a:rPr>
              <a:t> </a:t>
            </a:r>
            <a:r>
              <a:rPr lang="en-US" sz="4000" dirty="0" err="1">
                <a:latin typeface="RinkiyMJ" pitchFamily="2" charset="0"/>
              </a:rPr>
              <a:t>we‡k¦i</a:t>
            </a:r>
            <a:r>
              <a:rPr lang="en-US" sz="4000" dirty="0">
                <a:latin typeface="RinkiyMJ" pitchFamily="2" charset="0"/>
              </a:rPr>
              <a:t> </a:t>
            </a:r>
            <a:r>
              <a:rPr lang="en-US" sz="4000" dirty="0" err="1">
                <a:latin typeface="RinkiyMJ" pitchFamily="2" charset="0"/>
              </a:rPr>
              <a:t>bvbv</a:t>
            </a:r>
            <a:r>
              <a:rPr lang="en-US" sz="4000" dirty="0">
                <a:latin typeface="RinkiyMJ" pitchFamily="2" charset="0"/>
              </a:rPr>
              <a:t> </a:t>
            </a:r>
            <a:r>
              <a:rPr lang="en-US" sz="4000" dirty="0" err="1">
                <a:latin typeface="RinkiyMJ" pitchFamily="2" charset="0"/>
              </a:rPr>
              <a:t>cÖvšÍ</a:t>
            </a:r>
            <a:r>
              <a:rPr lang="en-US" sz="4000" dirty="0">
                <a:latin typeface="RinkiyMJ" pitchFamily="2" charset="0"/>
              </a:rPr>
              <a:t> †_‡K </a:t>
            </a:r>
            <a:r>
              <a:rPr lang="en-US" sz="4000" dirty="0" err="1">
                <a:latin typeface="RinkiyMJ" pitchFamily="2" charset="0"/>
              </a:rPr>
              <a:t>jÿ</a:t>
            </a:r>
            <a:r>
              <a:rPr lang="en-US" sz="4000" dirty="0">
                <a:latin typeface="RinkiyMJ" pitchFamily="2" charset="0"/>
              </a:rPr>
              <a:t> </a:t>
            </a:r>
            <a:r>
              <a:rPr lang="en-US" sz="4000" dirty="0" err="1">
                <a:latin typeface="RinkiyMJ" pitchFamily="2" charset="0"/>
              </a:rPr>
              <a:t>jÿ</a:t>
            </a:r>
            <a:r>
              <a:rPr lang="en-US" sz="4000" dirty="0">
                <a:latin typeface="RinkiyMJ" pitchFamily="2" charset="0"/>
              </a:rPr>
              <a:t> </a:t>
            </a:r>
            <a:r>
              <a:rPr lang="en-US" sz="4000" dirty="0" err="1">
                <a:latin typeface="RinkiyMJ" pitchFamily="2" charset="0"/>
              </a:rPr>
              <a:t>gymwjg</a:t>
            </a:r>
            <a:r>
              <a:rPr lang="en-US" sz="4000" dirty="0">
                <a:latin typeface="RinkiyMJ" pitchFamily="2" charset="0"/>
              </a:rPr>
              <a:t> GKB ¯’</a:t>
            </a:r>
            <a:r>
              <a:rPr lang="en-US" sz="4000" dirty="0" err="1">
                <a:latin typeface="RinkiyMJ" pitchFamily="2" charset="0"/>
              </a:rPr>
              <a:t>v‡b</a:t>
            </a:r>
            <a:r>
              <a:rPr lang="en-US" sz="4000" dirty="0">
                <a:latin typeface="RinkiyMJ" pitchFamily="2" charset="0"/>
              </a:rPr>
              <a:t> </a:t>
            </a:r>
            <a:r>
              <a:rPr lang="en-US" sz="4000" dirty="0" err="1">
                <a:latin typeface="RinkiyMJ" pitchFamily="2" charset="0"/>
              </a:rPr>
              <a:t>mg‡eZ</a:t>
            </a:r>
            <a:r>
              <a:rPr lang="en-US" sz="4000" dirty="0">
                <a:latin typeface="RinkiyMJ" pitchFamily="2" charset="0"/>
              </a:rPr>
              <a:t> </a:t>
            </a:r>
            <a:r>
              <a:rPr lang="en-US" sz="4000" dirty="0" err="1">
                <a:latin typeface="RinkiyMJ" pitchFamily="2" charset="0"/>
              </a:rPr>
              <a:t>nq|nR</a:t>
            </a:r>
            <a:r>
              <a:rPr lang="en-US" sz="4000" dirty="0">
                <a:latin typeface="RinkiyMJ" pitchFamily="2" charset="0"/>
              </a:rPr>
              <a:t> </a:t>
            </a:r>
            <a:r>
              <a:rPr lang="en-US" sz="4000" dirty="0" err="1">
                <a:latin typeface="RinkiyMJ" pitchFamily="2" charset="0"/>
              </a:rPr>
              <a:t>wek</a:t>
            </a:r>
            <a:r>
              <a:rPr lang="en-US" sz="4000" dirty="0">
                <a:latin typeface="RinkiyMJ" pitchFamily="2" charset="0"/>
              </a:rPr>
              <a:t>^ </a:t>
            </a:r>
            <a:r>
              <a:rPr lang="en-US" sz="4000" dirty="0" err="1">
                <a:latin typeface="RinkiyMJ" pitchFamily="2" charset="0"/>
              </a:rPr>
              <a:t>gymwj‡gi</a:t>
            </a:r>
            <a:r>
              <a:rPr lang="en-US" sz="4000" dirty="0">
                <a:latin typeface="RinkiyMJ" pitchFamily="2" charset="0"/>
              </a:rPr>
              <a:t> </a:t>
            </a:r>
            <a:r>
              <a:rPr lang="en-US" sz="4000" dirty="0" err="1">
                <a:latin typeface="RinkiyMJ" pitchFamily="2" charset="0"/>
              </a:rPr>
              <a:t>gnvm</a:t>
            </a:r>
            <a:r>
              <a:rPr lang="en-US" sz="4000" dirty="0">
                <a:latin typeface="RinkiyMJ" pitchFamily="2" charset="0"/>
              </a:rPr>
              <a:t>‡¤§</a:t>
            </a:r>
            <a:r>
              <a:rPr lang="en-US" sz="4000" dirty="0" err="1">
                <a:latin typeface="RinkiyMJ" pitchFamily="2" charset="0"/>
              </a:rPr>
              <a:t>jb</a:t>
            </a:r>
            <a:r>
              <a:rPr lang="en-US" sz="4000" dirty="0">
                <a:latin typeface="RinkiyMJ" pitchFamily="2" charset="0"/>
              </a:rPr>
              <a:t>| </a:t>
            </a:r>
            <a:r>
              <a:rPr lang="en-US" sz="4000" dirty="0" err="1">
                <a:latin typeface="RinkiyMJ" pitchFamily="2" charset="0"/>
              </a:rPr>
              <a:t>cweÎ</a:t>
            </a:r>
            <a:r>
              <a:rPr lang="en-US" sz="4000" dirty="0">
                <a:latin typeface="RinkiyMJ" pitchFamily="2" charset="0"/>
              </a:rPr>
              <a:t> </a:t>
            </a:r>
            <a:r>
              <a:rPr lang="en-US" sz="4000" dirty="0" err="1">
                <a:latin typeface="RinkiyMJ" pitchFamily="2" charset="0"/>
              </a:rPr>
              <a:t>KziAv‡b</a:t>
            </a:r>
            <a:r>
              <a:rPr lang="en-US" sz="4000" dirty="0">
                <a:latin typeface="RinkiyMJ" pitchFamily="2" charset="0"/>
              </a:rPr>
              <a:t> </a:t>
            </a:r>
            <a:r>
              <a:rPr lang="en-US" sz="4000" dirty="0" err="1">
                <a:latin typeface="RinkiyMJ" pitchFamily="2" charset="0"/>
              </a:rPr>
              <a:t>Avjøvn</a:t>
            </a:r>
            <a:r>
              <a:rPr lang="en-US" sz="4000" dirty="0">
                <a:latin typeface="RinkiyMJ" pitchFamily="2" charset="0"/>
              </a:rPr>
              <a:t> </a:t>
            </a:r>
            <a:r>
              <a:rPr lang="en-US" sz="4000" dirty="0" err="1">
                <a:latin typeface="RinkiyMJ" pitchFamily="2" charset="0"/>
              </a:rPr>
              <a:t>e‡jb,ÒGes</a:t>
            </a:r>
            <a:r>
              <a:rPr lang="en-US" sz="4000" dirty="0">
                <a:latin typeface="RinkiyMJ" pitchFamily="2" charset="0"/>
              </a:rPr>
              <a:t> </a:t>
            </a:r>
            <a:r>
              <a:rPr lang="en-US" sz="4000" dirty="0" err="1">
                <a:latin typeface="RinkiyMJ" pitchFamily="2" charset="0"/>
              </a:rPr>
              <a:t>gvby‡li</a:t>
            </a:r>
            <a:r>
              <a:rPr lang="en-US" sz="4000" dirty="0">
                <a:latin typeface="RinkiyMJ" pitchFamily="2" charset="0"/>
              </a:rPr>
              <a:t> </a:t>
            </a:r>
            <a:r>
              <a:rPr lang="en-US" sz="4000" dirty="0" err="1">
                <a:latin typeface="RinkiyMJ" pitchFamily="2" charset="0"/>
              </a:rPr>
              <a:t>wbKU</a:t>
            </a:r>
            <a:r>
              <a:rPr lang="en-US" sz="4000" dirty="0">
                <a:latin typeface="RinkiyMJ" pitchFamily="2" charset="0"/>
              </a:rPr>
              <a:t> </a:t>
            </a:r>
            <a:r>
              <a:rPr lang="en-US" sz="4000" dirty="0" err="1">
                <a:latin typeface="RinkiyMJ" pitchFamily="2" charset="0"/>
              </a:rPr>
              <a:t>n‡Ri</a:t>
            </a:r>
            <a:r>
              <a:rPr lang="en-US" sz="4000" dirty="0">
                <a:latin typeface="RinkiyMJ" pitchFamily="2" charset="0"/>
              </a:rPr>
              <a:t> †</a:t>
            </a:r>
            <a:r>
              <a:rPr lang="en-US" sz="4000" dirty="0" err="1">
                <a:latin typeface="RinkiyMJ" pitchFamily="2" charset="0"/>
              </a:rPr>
              <a:t>NvlYv</a:t>
            </a:r>
            <a:r>
              <a:rPr lang="en-US" sz="4000" dirty="0">
                <a:latin typeface="RinkiyMJ" pitchFamily="2" charset="0"/>
              </a:rPr>
              <a:t> </a:t>
            </a:r>
            <a:r>
              <a:rPr lang="en-US" sz="4000" dirty="0" err="1">
                <a:latin typeface="RinkiyMJ" pitchFamily="2" charset="0"/>
              </a:rPr>
              <a:t>K‡i</a:t>
            </a:r>
            <a:r>
              <a:rPr lang="en-US" sz="4000" dirty="0">
                <a:latin typeface="RinkiyMJ" pitchFamily="2" charset="0"/>
              </a:rPr>
              <a:t> `</a:t>
            </a:r>
            <a:r>
              <a:rPr lang="en-US" sz="4000" dirty="0" err="1">
                <a:latin typeface="RinkiyMJ" pitchFamily="2" charset="0"/>
              </a:rPr>
              <a:t>vI</a:t>
            </a:r>
            <a:r>
              <a:rPr lang="en-US" sz="4000" dirty="0">
                <a:latin typeface="RinkiyMJ" pitchFamily="2" charset="0"/>
              </a:rPr>
              <a:t>; </a:t>
            </a:r>
            <a:r>
              <a:rPr lang="en-US" sz="4000" dirty="0" err="1">
                <a:latin typeface="RinkiyMJ" pitchFamily="2" charset="0"/>
              </a:rPr>
              <a:t>Zviv</a:t>
            </a:r>
            <a:r>
              <a:rPr lang="en-US" sz="4000" dirty="0">
                <a:latin typeface="RinkiyMJ" pitchFamily="2" charset="0"/>
              </a:rPr>
              <a:t> †</a:t>
            </a:r>
            <a:r>
              <a:rPr lang="en-US" sz="4000" dirty="0" err="1">
                <a:latin typeface="RinkiyMJ" pitchFamily="2" charset="0"/>
              </a:rPr>
              <a:t>Zvgvi</a:t>
            </a:r>
            <a:r>
              <a:rPr lang="en-US" sz="4000" dirty="0">
                <a:latin typeface="RinkiyMJ" pitchFamily="2" charset="0"/>
              </a:rPr>
              <a:t> </a:t>
            </a:r>
            <a:r>
              <a:rPr lang="en-US" sz="4000" dirty="0" err="1">
                <a:latin typeface="RinkiyMJ" pitchFamily="2" charset="0"/>
              </a:rPr>
              <a:t>wbKU</a:t>
            </a:r>
            <a:r>
              <a:rPr lang="en-US" sz="4000" dirty="0">
                <a:latin typeface="RinkiyMJ" pitchFamily="2" charset="0"/>
              </a:rPr>
              <a:t> (</a:t>
            </a:r>
            <a:r>
              <a:rPr lang="en-US" sz="4000" dirty="0" err="1">
                <a:latin typeface="RinkiyMJ" pitchFamily="2" charset="0"/>
              </a:rPr>
              <a:t>g°vq</a:t>
            </a:r>
            <a:r>
              <a:rPr lang="en-US" sz="4000" dirty="0">
                <a:latin typeface="RinkiyMJ" pitchFamily="2" charset="0"/>
              </a:rPr>
              <a:t>)</a:t>
            </a:r>
            <a:r>
              <a:rPr lang="en-US" sz="4000" dirty="0" err="1">
                <a:latin typeface="RinkiyMJ" pitchFamily="2" charset="0"/>
              </a:rPr>
              <a:t>Avm‡e</a:t>
            </a:r>
            <a:r>
              <a:rPr lang="en-US" sz="4000" dirty="0">
                <a:latin typeface="RinkiyMJ" pitchFamily="2" charset="0"/>
              </a:rPr>
              <a:t> </a:t>
            </a:r>
            <a:r>
              <a:rPr lang="en-US" sz="4000" dirty="0" err="1">
                <a:latin typeface="RinkiyMJ" pitchFamily="2" charset="0"/>
              </a:rPr>
              <a:t>cvq</a:t>
            </a:r>
            <a:r>
              <a:rPr lang="en-US" sz="4000" dirty="0">
                <a:latin typeface="RinkiyMJ" pitchFamily="2" charset="0"/>
              </a:rPr>
              <a:t> ‡</a:t>
            </a:r>
            <a:r>
              <a:rPr lang="en-US" sz="4000" dirty="0" err="1">
                <a:latin typeface="RinkiyMJ" pitchFamily="2" charset="0"/>
              </a:rPr>
              <a:t>nu‡UI</a:t>
            </a:r>
            <a:r>
              <a:rPr lang="en-US" sz="4000" dirty="0">
                <a:latin typeface="RinkiyMJ" pitchFamily="2" charset="0"/>
              </a:rPr>
              <a:t> </a:t>
            </a:r>
            <a:r>
              <a:rPr lang="en-US" sz="4000" dirty="0" err="1">
                <a:latin typeface="RinkiyMJ" pitchFamily="2" charset="0"/>
              </a:rPr>
              <a:t>me©cÖKvi</a:t>
            </a:r>
            <a:r>
              <a:rPr lang="en-US" sz="4000" dirty="0">
                <a:latin typeface="RinkiyMJ" pitchFamily="2" charset="0"/>
              </a:rPr>
              <a:t> </a:t>
            </a:r>
            <a:r>
              <a:rPr lang="en-US" sz="4000" dirty="0" err="1">
                <a:latin typeface="RinkiyMJ" pitchFamily="2" charset="0"/>
              </a:rPr>
              <a:t>ÿxYKvq</a:t>
            </a:r>
            <a:r>
              <a:rPr lang="en-US" sz="4000" dirty="0">
                <a:latin typeface="RinkiyMJ" pitchFamily="2" charset="0"/>
              </a:rPr>
              <a:t> </a:t>
            </a:r>
            <a:r>
              <a:rPr lang="en-US" sz="4000" dirty="0" err="1">
                <a:latin typeface="RinkiyMJ" pitchFamily="2" charset="0"/>
              </a:rPr>
              <a:t>D‡Ui</a:t>
            </a:r>
            <a:r>
              <a:rPr lang="en-US" sz="4000" dirty="0">
                <a:latin typeface="RinkiyMJ" pitchFamily="2" charset="0"/>
              </a:rPr>
              <a:t> </a:t>
            </a:r>
            <a:r>
              <a:rPr lang="en-US" sz="4000" dirty="0" err="1">
                <a:latin typeface="RinkiyMJ" pitchFamily="2" charset="0"/>
              </a:rPr>
              <a:t>wc‡V</a:t>
            </a:r>
            <a:r>
              <a:rPr lang="en-US" sz="4000" dirty="0">
                <a:latin typeface="RinkiyMJ" pitchFamily="2" charset="0"/>
              </a:rPr>
              <a:t> </a:t>
            </a:r>
            <a:r>
              <a:rPr lang="en-US" sz="4000" dirty="0" err="1">
                <a:latin typeface="RinkiyMJ" pitchFamily="2" charset="0"/>
              </a:rPr>
              <a:t>Av‡ivnY</a:t>
            </a:r>
            <a:r>
              <a:rPr lang="en-US" sz="4000" dirty="0">
                <a:latin typeface="RinkiyMJ" pitchFamily="2" charset="0"/>
              </a:rPr>
              <a:t> </a:t>
            </a:r>
            <a:r>
              <a:rPr lang="en-US" sz="4000" dirty="0" err="1">
                <a:latin typeface="RinkiyMJ" pitchFamily="2" charset="0"/>
              </a:rPr>
              <a:t>K‡i</a:t>
            </a:r>
            <a:r>
              <a:rPr lang="en-US" sz="4000" dirty="0">
                <a:latin typeface="RinkiyMJ" pitchFamily="2" charset="0"/>
              </a:rPr>
              <a:t>| </a:t>
            </a:r>
            <a:r>
              <a:rPr lang="en-US" sz="4000" dirty="0" err="1">
                <a:latin typeface="RinkiyMJ" pitchFamily="2" charset="0"/>
              </a:rPr>
              <a:t>Zviv</a:t>
            </a:r>
            <a:r>
              <a:rPr lang="en-US" sz="4000" dirty="0">
                <a:latin typeface="RinkiyMJ" pitchFamily="2" charset="0"/>
              </a:rPr>
              <a:t> </a:t>
            </a:r>
            <a:r>
              <a:rPr lang="en-US" sz="4000" dirty="0" err="1">
                <a:latin typeface="RinkiyMJ" pitchFamily="2" charset="0"/>
              </a:rPr>
              <a:t>Avm‡e</a:t>
            </a:r>
            <a:r>
              <a:rPr lang="en-US" sz="4000" dirty="0">
                <a:latin typeface="RinkiyMJ" pitchFamily="2" charset="0"/>
              </a:rPr>
              <a:t> `~i-`~</a:t>
            </a:r>
            <a:r>
              <a:rPr lang="en-US" sz="4000" dirty="0" err="1">
                <a:latin typeface="RinkiyMJ" pitchFamily="2" charset="0"/>
              </a:rPr>
              <a:t>iv‡šÍi</a:t>
            </a:r>
            <a:r>
              <a:rPr lang="en-US" sz="4000" dirty="0">
                <a:latin typeface="RinkiyMJ" pitchFamily="2" charset="0"/>
              </a:rPr>
              <a:t> c_ </a:t>
            </a:r>
            <a:r>
              <a:rPr lang="en-US" sz="4000" dirty="0" err="1">
                <a:latin typeface="RinkiyMJ" pitchFamily="2" charset="0"/>
              </a:rPr>
              <a:t>AvwZµg</a:t>
            </a:r>
            <a:r>
              <a:rPr lang="en-US" sz="4000" dirty="0">
                <a:latin typeface="RinkiyMJ" pitchFamily="2" charset="0"/>
              </a:rPr>
              <a:t> </a:t>
            </a:r>
            <a:r>
              <a:rPr lang="en-US" sz="4000" dirty="0" err="1">
                <a:latin typeface="RinkiyMJ" pitchFamily="2" charset="0"/>
              </a:rPr>
              <a:t>K‡i|Ó</a:t>
            </a:r>
            <a:r>
              <a:rPr lang="en-US" sz="4000" dirty="0">
                <a:latin typeface="RinkiyMJ" pitchFamily="2" charset="0"/>
              </a:rPr>
              <a:t>(</a:t>
            </a:r>
            <a:r>
              <a:rPr lang="en-US" sz="4000" dirty="0" err="1">
                <a:latin typeface="RinkiyMJ" pitchFamily="2" charset="0"/>
              </a:rPr>
              <a:t>m~iv</a:t>
            </a:r>
            <a:r>
              <a:rPr lang="en-US" sz="4000" dirty="0">
                <a:latin typeface="RinkiyMJ" pitchFamily="2" charset="0"/>
              </a:rPr>
              <a:t> Avj-nv¾,AvqvZ 27)</a:t>
            </a:r>
          </a:p>
        </p:txBody>
      </p:sp>
    </p:spTree>
    <p:extLst>
      <p:ext uri="{BB962C8B-B14F-4D97-AF65-F5344CB8AC3E}">
        <p14:creationId xmlns:p14="http://schemas.microsoft.com/office/powerpoint/2010/main" val="184956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4588" y="568961"/>
            <a:ext cx="4416795" cy="825289"/>
          </a:xfrm>
        </p:spPr>
        <p:txBody>
          <a:bodyPr/>
          <a:lstStyle/>
          <a:p>
            <a:pPr algn="ctr"/>
            <a:r>
              <a:rPr lang="en-US" sz="5500" dirty="0" err="1">
                <a:latin typeface="RinkiyMJ" pitchFamily="2" charset="0"/>
              </a:rPr>
              <a:t>mvgvwRK</a:t>
            </a:r>
            <a:r>
              <a:rPr lang="en-US" sz="5500" dirty="0">
                <a:latin typeface="RinkiyMJ" pitchFamily="2" charset="0"/>
              </a:rPr>
              <a:t> ¸</a:t>
            </a:r>
            <a:r>
              <a:rPr lang="en-US" sz="5500" dirty="0" err="1">
                <a:latin typeface="RinkiyMJ" pitchFamily="2" charset="0"/>
              </a:rPr>
              <a:t>iæZ</a:t>
            </a:r>
            <a:r>
              <a:rPr lang="en-US" sz="5500" dirty="0">
                <a:latin typeface="RinkiyMJ" pitchFamily="2" charset="0"/>
              </a:rPr>
              <a:t>¡: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24329" y="1493520"/>
            <a:ext cx="8353504" cy="3627120"/>
          </a:xfrm>
        </p:spPr>
        <p:txBody>
          <a:bodyPr>
            <a:normAutofit fontScale="92500" lnSpcReduction="20000"/>
          </a:bodyPr>
          <a:lstStyle/>
          <a:p>
            <a:pPr marL="143364" indent="0">
              <a:buNone/>
            </a:pPr>
            <a:r>
              <a:rPr lang="en-US" sz="5100" dirty="0" err="1">
                <a:latin typeface="RinkiyMJ" pitchFamily="2" charset="0"/>
              </a:rPr>
              <a:t>n‡R</a:t>
            </a:r>
            <a:r>
              <a:rPr lang="en-US" sz="5100" dirty="0">
                <a:latin typeface="RinkiyMJ" pitchFamily="2" charset="0"/>
              </a:rPr>
              <a:t> </a:t>
            </a:r>
            <a:r>
              <a:rPr lang="en-US" sz="5100" dirty="0" err="1">
                <a:latin typeface="RinkiyMJ" pitchFamily="2" charset="0"/>
              </a:rPr>
              <a:t>G‡m</a:t>
            </a:r>
            <a:r>
              <a:rPr lang="en-US" sz="5100" dirty="0">
                <a:latin typeface="RinkiyMJ" pitchFamily="2" charset="0"/>
              </a:rPr>
              <a:t> </a:t>
            </a:r>
            <a:r>
              <a:rPr lang="en-US" sz="5100" dirty="0" err="1">
                <a:latin typeface="RinkiyMJ" pitchFamily="2" charset="0"/>
              </a:rPr>
              <a:t>mevB</a:t>
            </a:r>
            <a:r>
              <a:rPr lang="en-US" sz="5100" dirty="0">
                <a:latin typeface="RinkiyMJ" pitchFamily="2" charset="0"/>
              </a:rPr>
              <a:t> GKB </a:t>
            </a:r>
            <a:r>
              <a:rPr lang="en-US" sz="5100" dirty="0" err="1">
                <a:latin typeface="RinkiyMJ" pitchFamily="2" charset="0"/>
              </a:rPr>
              <a:t>iKg</a:t>
            </a:r>
            <a:r>
              <a:rPr lang="en-US" sz="5100" dirty="0">
                <a:latin typeface="RinkiyMJ" pitchFamily="2" charset="0"/>
              </a:rPr>
              <a:t> †</a:t>
            </a:r>
            <a:r>
              <a:rPr lang="en-US" sz="5100" dirty="0" err="1">
                <a:latin typeface="RinkiyMJ" pitchFamily="2" charset="0"/>
              </a:rPr>
              <a:t>cvkvK</a:t>
            </a:r>
            <a:r>
              <a:rPr lang="en-US" sz="5100" dirty="0">
                <a:latin typeface="RinkiyMJ" pitchFamily="2" charset="0"/>
              </a:rPr>
              <a:t> </a:t>
            </a:r>
            <a:r>
              <a:rPr lang="en-US" sz="5100" dirty="0" err="1">
                <a:latin typeface="RinkiyMJ" pitchFamily="2" charset="0"/>
              </a:rPr>
              <a:t>cwiavb</a:t>
            </a:r>
            <a:r>
              <a:rPr lang="en-US" sz="5100" dirty="0">
                <a:latin typeface="RinkiyMJ" pitchFamily="2" charset="0"/>
              </a:rPr>
              <a:t> </a:t>
            </a:r>
            <a:r>
              <a:rPr lang="en-US" sz="5100" dirty="0" err="1">
                <a:latin typeface="RinkiyMJ" pitchFamily="2" charset="0"/>
              </a:rPr>
              <a:t>K‡i</a:t>
            </a:r>
            <a:r>
              <a:rPr lang="en-US" sz="5100" dirty="0">
                <a:latin typeface="RinkiyMJ" pitchFamily="2" charset="0"/>
              </a:rPr>
              <a:t>| </a:t>
            </a:r>
            <a:r>
              <a:rPr lang="en-US" sz="5100" dirty="0" err="1">
                <a:latin typeface="RinkiyMJ" pitchFamily="2" charset="0"/>
              </a:rPr>
              <a:t>Avjøvni</a:t>
            </a:r>
            <a:r>
              <a:rPr lang="en-US" sz="5100" dirty="0">
                <a:latin typeface="RinkiyMJ" pitchFamily="2" charset="0"/>
              </a:rPr>
              <a:t> `</a:t>
            </a:r>
            <a:r>
              <a:rPr lang="en-US" sz="5100" dirty="0" err="1">
                <a:latin typeface="RinkiyMJ" pitchFamily="2" charset="0"/>
              </a:rPr>
              <a:t>iev‡i</a:t>
            </a:r>
            <a:r>
              <a:rPr lang="en-US" sz="5100" dirty="0">
                <a:latin typeface="RinkiyMJ" pitchFamily="2" charset="0"/>
              </a:rPr>
              <a:t> </a:t>
            </a:r>
            <a:r>
              <a:rPr lang="en-US" sz="5100" dirty="0" err="1">
                <a:latin typeface="RinkiyMJ" pitchFamily="2" charset="0"/>
              </a:rPr>
              <a:t>wb‡R‡K</a:t>
            </a:r>
            <a:r>
              <a:rPr lang="en-US" sz="5100" dirty="0">
                <a:latin typeface="RinkiyMJ" pitchFamily="2" charset="0"/>
              </a:rPr>
              <a:t> </a:t>
            </a:r>
            <a:r>
              <a:rPr lang="en-US" sz="5100" dirty="0" err="1">
                <a:latin typeface="RinkiyMJ" pitchFamily="2" charset="0"/>
              </a:rPr>
              <a:t>mgc©Y</a:t>
            </a:r>
            <a:r>
              <a:rPr lang="en-US" sz="5100" dirty="0">
                <a:latin typeface="RinkiyMJ" pitchFamily="2" charset="0"/>
              </a:rPr>
              <a:t> </a:t>
            </a:r>
            <a:r>
              <a:rPr lang="en-US" sz="5100" dirty="0" err="1">
                <a:latin typeface="RinkiyMJ" pitchFamily="2" charset="0"/>
              </a:rPr>
              <a:t>K‡i</a:t>
            </a:r>
            <a:r>
              <a:rPr lang="en-US" sz="5100" dirty="0">
                <a:latin typeface="RinkiyMJ" pitchFamily="2" charset="0"/>
              </a:rPr>
              <a:t>| mw¤§</a:t>
            </a:r>
            <a:r>
              <a:rPr lang="en-US" sz="5100" dirty="0" err="1">
                <a:latin typeface="RinkiyMJ" pitchFamily="2" charset="0"/>
              </a:rPr>
              <a:t>wjZ</a:t>
            </a:r>
            <a:r>
              <a:rPr lang="en-US" sz="5100" dirty="0">
                <a:latin typeface="RinkiyMJ" pitchFamily="2" charset="0"/>
              </a:rPr>
              <a:t> K‡É </a:t>
            </a:r>
            <a:r>
              <a:rPr lang="en-US" sz="5100" dirty="0" err="1">
                <a:latin typeface="RinkiyMJ" pitchFamily="2" charset="0"/>
              </a:rPr>
              <a:t>vAvIqvR</a:t>
            </a:r>
            <a:r>
              <a:rPr lang="en-US" sz="5100" dirty="0">
                <a:latin typeface="RinkiyMJ" pitchFamily="2" charset="0"/>
              </a:rPr>
              <a:t> </a:t>
            </a:r>
            <a:r>
              <a:rPr lang="en-US" sz="5100" dirty="0" err="1">
                <a:latin typeface="RinkiyMJ" pitchFamily="2" charset="0"/>
              </a:rPr>
              <a:t>K‡i</a:t>
            </a:r>
            <a:r>
              <a:rPr lang="en-US" sz="5100" dirty="0">
                <a:latin typeface="RinkiyMJ" pitchFamily="2" charset="0"/>
              </a:rPr>
              <a:t> </a:t>
            </a:r>
            <a:r>
              <a:rPr lang="en-US" sz="5100" dirty="0" err="1">
                <a:latin typeface="RinkiyMJ" pitchFamily="2" charset="0"/>
              </a:rPr>
              <a:t>ej‡Z</a:t>
            </a:r>
            <a:r>
              <a:rPr lang="en-US" sz="5100" dirty="0">
                <a:latin typeface="RinkiyMJ" pitchFamily="2" charset="0"/>
              </a:rPr>
              <a:t> _</a:t>
            </a:r>
            <a:r>
              <a:rPr lang="en-US" sz="5100" dirty="0" err="1">
                <a:latin typeface="RinkiyMJ" pitchFamily="2" charset="0"/>
              </a:rPr>
              <a:t>v‡K</a:t>
            </a:r>
            <a:r>
              <a:rPr lang="en-US" sz="5100" dirty="0">
                <a:latin typeface="RinkiyMJ" pitchFamily="2" charset="0"/>
              </a:rPr>
              <a:t> </a:t>
            </a:r>
            <a:r>
              <a:rPr lang="en-US" sz="5100" dirty="0" err="1">
                <a:latin typeface="RinkiyMJ" pitchFamily="2" charset="0"/>
              </a:rPr>
              <a:t>jveŸvBK</a:t>
            </a:r>
            <a:r>
              <a:rPr lang="en-US" sz="5100" dirty="0">
                <a:latin typeface="RinkiyMJ" pitchFamily="2" charset="0"/>
              </a:rPr>
              <a:t>, </a:t>
            </a:r>
            <a:r>
              <a:rPr lang="en-US" sz="5100" dirty="0" err="1">
                <a:latin typeface="RinkiyMJ" pitchFamily="2" charset="0"/>
              </a:rPr>
              <a:t>Avjøvû</a:t>
            </a:r>
            <a:r>
              <a:rPr lang="en-US" sz="5100" dirty="0">
                <a:latin typeface="RinkiyMJ" pitchFamily="2" charset="0"/>
              </a:rPr>
              <a:t>¤§v </a:t>
            </a:r>
            <a:r>
              <a:rPr lang="en-US" sz="5100" dirty="0" err="1">
                <a:latin typeface="RinkiyMJ" pitchFamily="2" charset="0"/>
              </a:rPr>
              <a:t>jveŸvBK</a:t>
            </a:r>
            <a:r>
              <a:rPr lang="en-US" sz="5100" dirty="0">
                <a:latin typeface="RinkiyMJ" pitchFamily="2" charset="0"/>
              </a:rPr>
              <a:t>: </a:t>
            </a:r>
            <a:r>
              <a:rPr lang="en-US" sz="5100" dirty="0" err="1">
                <a:latin typeface="RinkiyMJ" pitchFamily="2" charset="0"/>
              </a:rPr>
              <a:t>nvwRi</a:t>
            </a:r>
            <a:r>
              <a:rPr lang="en-US" sz="5100" dirty="0">
                <a:latin typeface="RinkiyMJ" pitchFamily="2" charset="0"/>
              </a:rPr>
              <a:t> †n </a:t>
            </a:r>
            <a:r>
              <a:rPr lang="en-US" sz="5100" dirty="0" err="1">
                <a:latin typeface="RinkiyMJ" pitchFamily="2" charset="0"/>
              </a:rPr>
              <a:t>Avjøvn</a:t>
            </a:r>
            <a:r>
              <a:rPr lang="en-US" sz="5100" dirty="0">
                <a:latin typeface="RinkiyMJ" pitchFamily="2" charset="0"/>
              </a:rPr>
              <a:t>! </a:t>
            </a:r>
            <a:r>
              <a:rPr lang="en-US" sz="5100" dirty="0" err="1">
                <a:latin typeface="RinkiyMJ" pitchFamily="2" charset="0"/>
              </a:rPr>
              <a:t>Avgiv</a:t>
            </a:r>
            <a:r>
              <a:rPr lang="en-US" sz="5100" dirty="0">
                <a:latin typeface="RinkiyMJ" pitchFamily="2" charset="0"/>
              </a:rPr>
              <a:t> †</a:t>
            </a:r>
            <a:r>
              <a:rPr lang="en-US" sz="5100" dirty="0" err="1">
                <a:latin typeface="RinkiyMJ" pitchFamily="2" charset="0"/>
              </a:rPr>
              <a:t>Zvgvi</a:t>
            </a:r>
            <a:r>
              <a:rPr lang="en-US" sz="5100" dirty="0">
                <a:latin typeface="RinkiyMJ" pitchFamily="2" charset="0"/>
              </a:rPr>
              <a:t> `</a:t>
            </a:r>
            <a:r>
              <a:rPr lang="en-US" sz="5100" dirty="0" err="1">
                <a:latin typeface="RinkiyMJ" pitchFamily="2" charset="0"/>
              </a:rPr>
              <a:t>iev‡i</a:t>
            </a:r>
            <a:r>
              <a:rPr lang="en-US" sz="5100" dirty="0">
                <a:latin typeface="RinkiyMJ" pitchFamily="2" charset="0"/>
              </a:rPr>
              <a:t> </a:t>
            </a:r>
            <a:r>
              <a:rPr lang="en-US" sz="5100" dirty="0" err="1">
                <a:latin typeface="RinkiyMJ" pitchFamily="2" charset="0"/>
              </a:rPr>
              <a:t>nvwRi</a:t>
            </a:r>
            <a:r>
              <a:rPr lang="en-US" sz="5100" dirty="0">
                <a:latin typeface="RinkiyMJ" pitchFamily="2" charset="0"/>
              </a:rPr>
              <a:t>|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5110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4415" y="568960"/>
            <a:ext cx="4704847" cy="1066800"/>
          </a:xfrm>
        </p:spPr>
        <p:txBody>
          <a:bodyPr>
            <a:normAutofit/>
          </a:bodyPr>
          <a:lstStyle/>
          <a:p>
            <a:r>
              <a:rPr lang="en-US" sz="5100" dirty="0" err="1">
                <a:solidFill>
                  <a:srgbClr val="0070C0"/>
                </a:solidFill>
                <a:latin typeface="RinkiyMJ" pitchFamily="2" charset="0"/>
              </a:rPr>
              <a:t>n‡Ri</a:t>
            </a:r>
            <a:r>
              <a:rPr lang="en-US" sz="51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5100" dirty="0" err="1">
                <a:solidFill>
                  <a:srgbClr val="0070C0"/>
                </a:solidFill>
                <a:latin typeface="RinkiyMJ" pitchFamily="2" charset="0"/>
              </a:rPr>
              <a:t>wkÿv</a:t>
            </a:r>
            <a:r>
              <a:rPr lang="en-US" sz="5100" dirty="0">
                <a:solidFill>
                  <a:srgbClr val="0070C0"/>
                </a:solidFill>
                <a:latin typeface="RinkiyMJ" pitchFamily="2" charset="0"/>
              </a:rPr>
              <a:t> I </a:t>
            </a:r>
            <a:r>
              <a:rPr lang="en-US" sz="5100" dirty="0" err="1">
                <a:solidFill>
                  <a:srgbClr val="0070C0"/>
                </a:solidFill>
                <a:latin typeface="RinkiyMJ" pitchFamily="2" charset="0"/>
              </a:rPr>
              <a:t>Zvrch</a:t>
            </a:r>
            <a:r>
              <a:rPr lang="en-US" sz="5100" dirty="0">
                <a:solidFill>
                  <a:srgbClr val="0070C0"/>
                </a:solidFill>
                <a:latin typeface="RinkiyMJ" pitchFamily="2" charset="0"/>
              </a:rPr>
              <a:t>©: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6277" y="1564640"/>
            <a:ext cx="8929608" cy="41960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ab-m¤ú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`,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eY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©-‡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MvÎ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I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RvZxqZvi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w`K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†_‡K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gvby‡l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gvby‡l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cv_©K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¨ _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vK‡jI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nR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Gme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†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f`v‡f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`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fzwj‡q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gymjgvb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‡`i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HK¨eØ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n‡Z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†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kLvq|nR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gymjgvb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‡`i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Av`wk©K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åvZ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…Z¡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eÜ‡b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Ave×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K‡i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|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ivRv-cÖRv,gvwjKÑf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…Z¨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mKj‡K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†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mjvBwenxb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GKB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Kvco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cwiavb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Kivq|GKB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D‡Ï‡k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¨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gnvb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cÖfzi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`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iev‡i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Dcw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¯’Z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K‡i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mv‡g¨i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cÖwkÿY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†`q|</a:t>
            </a:r>
          </a:p>
        </p:txBody>
      </p:sp>
    </p:spTree>
    <p:extLst>
      <p:ext uri="{BB962C8B-B14F-4D97-AF65-F5344CB8AC3E}">
        <p14:creationId xmlns:p14="http://schemas.microsoft.com/office/powerpoint/2010/main" val="77258471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4415" y="640081"/>
            <a:ext cx="4512813" cy="683049"/>
          </a:xfrm>
        </p:spPr>
        <p:txBody>
          <a:bodyPr/>
          <a:lstStyle/>
          <a:p>
            <a:r>
              <a:rPr lang="en-US" sz="5100" dirty="0" err="1">
                <a:solidFill>
                  <a:srgbClr val="0070C0"/>
                </a:solidFill>
                <a:latin typeface="RinkiyMJ" pitchFamily="2" charset="0"/>
              </a:rPr>
              <a:t>n‡Ri</a:t>
            </a:r>
            <a:r>
              <a:rPr lang="en-US" sz="51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5100" dirty="0" err="1">
                <a:solidFill>
                  <a:srgbClr val="0070C0"/>
                </a:solidFill>
                <a:latin typeface="RinkiyMJ" pitchFamily="2" charset="0"/>
              </a:rPr>
              <a:t>wkÿv</a:t>
            </a:r>
            <a:r>
              <a:rPr lang="en-US" sz="5100" dirty="0">
                <a:solidFill>
                  <a:srgbClr val="0070C0"/>
                </a:solidFill>
                <a:latin typeface="RinkiyMJ" pitchFamily="2" charset="0"/>
              </a:rPr>
              <a:t> I </a:t>
            </a:r>
            <a:r>
              <a:rPr lang="en-US" sz="5100" dirty="0" err="1">
                <a:solidFill>
                  <a:srgbClr val="0070C0"/>
                </a:solidFill>
                <a:latin typeface="RinkiyMJ" pitchFamily="2" charset="0"/>
              </a:rPr>
              <a:t>Zvrch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©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2208" y="1564640"/>
            <a:ext cx="9313677" cy="298704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nR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gvbyl‡K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ci¯úwiK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mw¤úªxwZ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I  k„•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Ljv‡ev‡ai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wkÿv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w`‡q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mnvbyf‚wZkxj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K‡i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M‡o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†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Zv‡j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|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wek^åZ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…Z¡‡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eva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†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kLvq|cvi¯úwiK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fve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I mv¯‹…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wZK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wewbg‡qi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gva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¨‡g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gvby‡li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gv‡S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†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mŠnv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`©‡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eva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RvMÖZ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K‡i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| </a:t>
            </a:r>
          </a:p>
        </p:txBody>
      </p:sp>
    </p:spTree>
    <p:extLst>
      <p:ext uri="{BB962C8B-B14F-4D97-AF65-F5344CB8AC3E}">
        <p14:creationId xmlns:p14="http://schemas.microsoft.com/office/powerpoint/2010/main" val="81111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2380" y="256329"/>
            <a:ext cx="6913245" cy="1066800"/>
          </a:xfrm>
        </p:spPr>
        <p:txBody>
          <a:bodyPr/>
          <a:lstStyle/>
          <a:p>
            <a:r>
              <a:rPr lang="en-US" dirty="0" err="1">
                <a:solidFill>
                  <a:srgbClr val="0070C0"/>
                </a:solidFill>
                <a:latin typeface="RinkiyMJ" pitchFamily="2" charset="0"/>
              </a:rPr>
              <a:t>n‡Ri</a:t>
            </a:r>
            <a:r>
              <a:rPr lang="en-US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RinkiyMJ" pitchFamily="2" charset="0"/>
              </a:rPr>
              <a:t>wkÿv</a:t>
            </a:r>
            <a:r>
              <a:rPr lang="en-US" dirty="0">
                <a:solidFill>
                  <a:srgbClr val="0070C0"/>
                </a:solidFill>
                <a:latin typeface="RinkiyMJ" pitchFamily="2" charset="0"/>
              </a:rPr>
              <a:t> I </a:t>
            </a:r>
            <a:r>
              <a:rPr lang="en-US" dirty="0" err="1" smtClean="0">
                <a:solidFill>
                  <a:srgbClr val="0070C0"/>
                </a:solidFill>
                <a:latin typeface="RinkiyMJ" pitchFamily="2" charset="0"/>
              </a:rPr>
              <a:t>Zvrch</a:t>
            </a:r>
            <a:r>
              <a:rPr lang="en-US" dirty="0" smtClean="0">
                <a:solidFill>
                  <a:srgbClr val="0070C0"/>
                </a:solidFill>
                <a:latin typeface="RinkiyMJ" pitchFamily="2" charset="0"/>
              </a:rPr>
              <a:t>©</a:t>
            </a:r>
            <a:endParaRPr lang="en-US" dirty="0">
              <a:latin typeface="Rinki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104" y="1493520"/>
            <a:ext cx="9601729" cy="39827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5100" dirty="0" err="1">
                <a:solidFill>
                  <a:srgbClr val="0070C0"/>
                </a:solidFill>
                <a:latin typeface="RinkiyMJ" pitchFamily="2" charset="0"/>
              </a:rPr>
              <a:t>Avjøvni</a:t>
            </a:r>
            <a:r>
              <a:rPr lang="en-US" sz="5100" dirty="0">
                <a:solidFill>
                  <a:srgbClr val="0070C0"/>
                </a:solidFill>
                <a:latin typeface="RinkiyMJ" pitchFamily="2" charset="0"/>
              </a:rPr>
              <a:t> Ni </a:t>
            </a:r>
            <a:r>
              <a:rPr lang="en-US" sz="5100" dirty="0" err="1">
                <a:solidFill>
                  <a:srgbClr val="0070C0"/>
                </a:solidFill>
                <a:latin typeface="RinkiyMJ" pitchFamily="2" charset="0"/>
              </a:rPr>
              <a:t>ZvIqvd</a:t>
            </a:r>
            <a:r>
              <a:rPr lang="en-US" sz="51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5100" dirty="0" err="1">
                <a:solidFill>
                  <a:srgbClr val="0070C0"/>
                </a:solidFill>
                <a:latin typeface="RinkiyMJ" pitchFamily="2" charset="0"/>
              </a:rPr>
              <a:t>Kivi</a:t>
            </a:r>
            <a:r>
              <a:rPr lang="en-US" sz="51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5100" dirty="0" err="1">
                <a:solidFill>
                  <a:srgbClr val="0070C0"/>
                </a:solidFill>
                <a:latin typeface="RinkiyMJ" pitchFamily="2" charset="0"/>
              </a:rPr>
              <a:t>Kvi‡Y</a:t>
            </a:r>
            <a:r>
              <a:rPr lang="en-US" sz="51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5100" dirty="0" err="1">
                <a:solidFill>
                  <a:srgbClr val="0070C0"/>
                </a:solidFill>
                <a:latin typeface="RinkiyMJ" pitchFamily="2" charset="0"/>
              </a:rPr>
              <a:t>mvaviY</a:t>
            </a:r>
            <a:r>
              <a:rPr lang="en-US" sz="51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5100" dirty="0" err="1">
                <a:solidFill>
                  <a:srgbClr val="0070C0"/>
                </a:solidFill>
                <a:latin typeface="RinkiyMJ" pitchFamily="2" charset="0"/>
              </a:rPr>
              <a:t>gvbyl</a:t>
            </a:r>
            <a:r>
              <a:rPr lang="en-US" sz="51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5100" dirty="0" err="1">
                <a:solidFill>
                  <a:srgbClr val="0070C0"/>
                </a:solidFill>
                <a:latin typeface="RinkiyMJ" pitchFamily="2" charset="0"/>
              </a:rPr>
              <a:t>nwR</a:t>
            </a:r>
            <a:r>
              <a:rPr lang="en-US" sz="5100" dirty="0">
                <a:solidFill>
                  <a:srgbClr val="0070C0"/>
                </a:solidFill>
                <a:latin typeface="RinkiyMJ" pitchFamily="2" charset="0"/>
              </a:rPr>
              <a:t>‡`i m¤§</a:t>
            </a:r>
            <a:r>
              <a:rPr lang="en-US" sz="5100" dirty="0" err="1">
                <a:solidFill>
                  <a:srgbClr val="0070C0"/>
                </a:solidFill>
                <a:latin typeface="RinkiyMJ" pitchFamily="2" charset="0"/>
              </a:rPr>
              <a:t>vb</a:t>
            </a:r>
            <a:r>
              <a:rPr lang="en-US" sz="51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5100" dirty="0" err="1">
                <a:solidFill>
                  <a:srgbClr val="0070C0"/>
                </a:solidFill>
                <a:latin typeface="RinkiyMJ" pitchFamily="2" charset="0"/>
              </a:rPr>
              <a:t>K‡i</a:t>
            </a:r>
            <a:r>
              <a:rPr lang="en-US" sz="5100" dirty="0">
                <a:solidFill>
                  <a:srgbClr val="0070C0"/>
                </a:solidFill>
                <a:latin typeface="RinkiyMJ" pitchFamily="2" charset="0"/>
              </a:rPr>
              <a:t> _</a:t>
            </a:r>
            <a:r>
              <a:rPr lang="en-US" sz="5100" dirty="0" err="1">
                <a:solidFill>
                  <a:srgbClr val="0070C0"/>
                </a:solidFill>
                <a:latin typeface="RinkiyMJ" pitchFamily="2" charset="0"/>
              </a:rPr>
              <a:t>v‡K</a:t>
            </a:r>
            <a:r>
              <a:rPr lang="en-US" sz="5100" dirty="0">
                <a:solidFill>
                  <a:srgbClr val="0070C0"/>
                </a:solidFill>
                <a:latin typeface="RinkiyMJ" pitchFamily="2" charset="0"/>
              </a:rPr>
              <a:t>| </a:t>
            </a:r>
            <a:r>
              <a:rPr lang="en-US" sz="5100" dirty="0" err="1">
                <a:solidFill>
                  <a:srgbClr val="0070C0"/>
                </a:solidFill>
                <a:latin typeface="RinkiyMJ" pitchFamily="2" charset="0"/>
              </a:rPr>
              <a:t>myZivs</a:t>
            </a:r>
            <a:r>
              <a:rPr lang="en-US" sz="51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5100" dirty="0" err="1">
                <a:solidFill>
                  <a:srgbClr val="0070C0"/>
                </a:solidFill>
                <a:latin typeface="RinkiyMJ" pitchFamily="2" charset="0"/>
              </a:rPr>
              <a:t>Avjøvni</a:t>
            </a:r>
            <a:r>
              <a:rPr lang="en-US" sz="51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5100" dirty="0" err="1">
                <a:solidFill>
                  <a:srgbClr val="0070C0"/>
                </a:solidFill>
                <a:latin typeface="RinkiyMJ" pitchFamily="2" charset="0"/>
              </a:rPr>
              <a:t>ingZ</a:t>
            </a:r>
            <a:r>
              <a:rPr lang="en-US" sz="5100" dirty="0">
                <a:solidFill>
                  <a:srgbClr val="0070C0"/>
                </a:solidFill>
                <a:latin typeface="RinkiyMJ" pitchFamily="2" charset="0"/>
              </a:rPr>
              <a:t> †</a:t>
            </a:r>
            <a:r>
              <a:rPr lang="en-US" sz="5100" dirty="0" err="1">
                <a:solidFill>
                  <a:srgbClr val="0070C0"/>
                </a:solidFill>
                <a:latin typeface="RinkiyMJ" pitchFamily="2" charset="0"/>
              </a:rPr>
              <a:t>c‡Z</a:t>
            </a:r>
            <a:r>
              <a:rPr lang="en-US" sz="51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5100" dirty="0" err="1">
                <a:solidFill>
                  <a:srgbClr val="0070C0"/>
                </a:solidFill>
                <a:latin typeface="RinkiyMJ" pitchFamily="2" charset="0"/>
              </a:rPr>
              <a:t>n‡j</a:t>
            </a:r>
            <a:r>
              <a:rPr lang="en-US" sz="51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5100" dirty="0" err="1">
                <a:solidFill>
                  <a:srgbClr val="0070C0"/>
                </a:solidFill>
                <a:latin typeface="RinkiyMJ" pitchFamily="2" charset="0"/>
              </a:rPr>
              <a:t>Zuvi</a:t>
            </a:r>
            <a:r>
              <a:rPr lang="en-US" sz="51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5100" dirty="0" err="1">
                <a:solidFill>
                  <a:srgbClr val="0070C0"/>
                </a:solidFill>
                <a:latin typeface="RinkiyMJ" pitchFamily="2" charset="0"/>
              </a:rPr>
              <a:t>Av‡`k</a:t>
            </a:r>
            <a:r>
              <a:rPr lang="en-US" sz="5100" dirty="0">
                <a:solidFill>
                  <a:srgbClr val="0070C0"/>
                </a:solidFill>
                <a:latin typeface="RinkiyMJ" pitchFamily="2" charset="0"/>
              </a:rPr>
              <a:t>  </a:t>
            </a:r>
            <a:r>
              <a:rPr lang="en-US" sz="5100" dirty="0" err="1">
                <a:solidFill>
                  <a:srgbClr val="0070C0"/>
                </a:solidFill>
                <a:latin typeface="RinkiyMJ" pitchFamily="2" charset="0"/>
              </a:rPr>
              <a:t>cvjbv</a:t>
            </a:r>
            <a:r>
              <a:rPr lang="en-US" sz="5100" dirty="0">
                <a:solidFill>
                  <a:srgbClr val="0070C0"/>
                </a:solidFill>
                <a:latin typeface="RinkiyMJ" pitchFamily="2" charset="0"/>
              </a:rPr>
              <a:t>‡_© </a:t>
            </a:r>
            <a:r>
              <a:rPr lang="en-US" sz="5100" dirty="0" err="1">
                <a:solidFill>
                  <a:srgbClr val="0070C0"/>
                </a:solidFill>
                <a:latin typeface="RinkiyMJ" pitchFamily="2" charset="0"/>
              </a:rPr>
              <a:t>abx</a:t>
            </a:r>
            <a:r>
              <a:rPr lang="en-US" sz="51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5100" dirty="0" err="1">
                <a:solidFill>
                  <a:srgbClr val="0070C0"/>
                </a:solidFill>
                <a:latin typeface="RinkiyMJ" pitchFamily="2" charset="0"/>
              </a:rPr>
              <a:t>gymjgvb</a:t>
            </a:r>
            <a:r>
              <a:rPr lang="en-US" sz="5100" dirty="0">
                <a:solidFill>
                  <a:srgbClr val="0070C0"/>
                </a:solidFill>
                <a:latin typeface="RinkiyMJ" pitchFamily="2" charset="0"/>
              </a:rPr>
              <a:t>‡`i </a:t>
            </a:r>
            <a:r>
              <a:rPr lang="en-US" sz="5100" dirty="0" err="1">
                <a:solidFill>
                  <a:srgbClr val="0070C0"/>
                </a:solidFill>
                <a:latin typeface="RinkiyMJ" pitchFamily="2" charset="0"/>
              </a:rPr>
              <a:t>hZkxN</a:t>
            </a:r>
            <a:r>
              <a:rPr lang="en-US" sz="5100" dirty="0">
                <a:solidFill>
                  <a:srgbClr val="0070C0"/>
                </a:solidFill>
                <a:latin typeface="RinkiyMJ" pitchFamily="2" charset="0"/>
              </a:rPr>
              <a:t>ª m¤¢e </a:t>
            </a:r>
            <a:r>
              <a:rPr lang="en-US" sz="5100" dirty="0" err="1">
                <a:solidFill>
                  <a:srgbClr val="0070C0"/>
                </a:solidFill>
                <a:latin typeface="RinkiyMJ" pitchFamily="2" charset="0"/>
              </a:rPr>
              <a:t>nR</a:t>
            </a:r>
            <a:r>
              <a:rPr lang="en-US" sz="51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5100" dirty="0" err="1">
                <a:solidFill>
                  <a:srgbClr val="0070C0"/>
                </a:solidFill>
                <a:latin typeface="RinkiyMJ" pitchFamily="2" charset="0"/>
              </a:rPr>
              <a:t>Av`vq</a:t>
            </a:r>
            <a:r>
              <a:rPr lang="en-US" sz="51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5100" dirty="0" err="1">
                <a:solidFill>
                  <a:srgbClr val="0070C0"/>
                </a:solidFill>
                <a:latin typeface="RinkiyMJ" pitchFamily="2" charset="0"/>
              </a:rPr>
              <a:t>Kiv</a:t>
            </a:r>
            <a:r>
              <a:rPr lang="en-US" sz="51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5100" dirty="0" err="1">
                <a:solidFill>
                  <a:srgbClr val="0070C0"/>
                </a:solidFill>
                <a:latin typeface="RinkiyMJ" pitchFamily="2" charset="0"/>
              </a:rPr>
              <a:t>DwPZ</a:t>
            </a:r>
            <a:r>
              <a:rPr lang="en-US" sz="5100" dirty="0">
                <a:solidFill>
                  <a:srgbClr val="0070C0"/>
                </a:solidFill>
                <a:latin typeface="RinkiyMJ" pitchFamily="2" charset="0"/>
              </a:rPr>
              <a:t>| </a:t>
            </a:r>
            <a:r>
              <a:rPr lang="en-US" sz="5100" dirty="0" err="1">
                <a:solidFill>
                  <a:srgbClr val="0070C0"/>
                </a:solidFill>
                <a:latin typeface="RinkiyMJ" pitchFamily="2" charset="0"/>
              </a:rPr>
              <a:t>AvgivI</a:t>
            </a:r>
            <a:r>
              <a:rPr lang="en-US" sz="51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5100" dirty="0" err="1">
                <a:solidFill>
                  <a:srgbClr val="0070C0"/>
                </a:solidFill>
                <a:latin typeface="RinkiyMJ" pitchFamily="2" charset="0"/>
              </a:rPr>
              <a:t>nR</a:t>
            </a:r>
            <a:r>
              <a:rPr lang="en-US" sz="5100" dirty="0">
                <a:solidFill>
                  <a:srgbClr val="0070C0"/>
                </a:solidFill>
                <a:latin typeface="RinkiyMJ" pitchFamily="2" charset="0"/>
              </a:rPr>
              <a:t> †_‡K </a:t>
            </a:r>
            <a:r>
              <a:rPr lang="en-US" sz="5100" dirty="0" err="1">
                <a:solidFill>
                  <a:srgbClr val="0070C0"/>
                </a:solidFill>
                <a:latin typeface="RinkiyMJ" pitchFamily="2" charset="0"/>
              </a:rPr>
              <a:t>wkÿv</a:t>
            </a:r>
            <a:r>
              <a:rPr lang="en-US" sz="51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5100" dirty="0" err="1">
                <a:solidFill>
                  <a:srgbClr val="0070C0"/>
                </a:solidFill>
                <a:latin typeface="RinkiyMJ" pitchFamily="2" charset="0"/>
              </a:rPr>
              <a:t>jvf</a:t>
            </a:r>
            <a:r>
              <a:rPr lang="en-US" sz="51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5100" dirty="0" err="1">
                <a:solidFill>
                  <a:srgbClr val="0070C0"/>
                </a:solidFill>
                <a:latin typeface="RinkiyMJ" pitchFamily="2" charset="0"/>
              </a:rPr>
              <a:t>K‡i</a:t>
            </a:r>
            <a:r>
              <a:rPr lang="en-US" sz="51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5100" dirty="0" err="1">
                <a:solidFill>
                  <a:srgbClr val="0070C0"/>
                </a:solidFill>
                <a:latin typeface="RinkiyMJ" pitchFamily="2" charset="0"/>
              </a:rPr>
              <a:t>wek^Rbxb</a:t>
            </a:r>
            <a:r>
              <a:rPr lang="en-US" sz="51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5100" dirty="0" err="1">
                <a:solidFill>
                  <a:srgbClr val="0070C0"/>
                </a:solidFill>
                <a:latin typeface="RinkiyMJ" pitchFamily="2" charset="0"/>
              </a:rPr>
              <a:t>åZ</a:t>
            </a:r>
            <a:r>
              <a:rPr lang="en-US" sz="5100" dirty="0">
                <a:solidFill>
                  <a:srgbClr val="0070C0"/>
                </a:solidFill>
                <a:latin typeface="RinkiyMJ" pitchFamily="2" charset="0"/>
              </a:rPr>
              <a:t>…Z¡‡</a:t>
            </a:r>
            <a:r>
              <a:rPr lang="en-US" sz="5100" dirty="0" err="1">
                <a:solidFill>
                  <a:srgbClr val="0070C0"/>
                </a:solidFill>
                <a:latin typeface="RinkiyMJ" pitchFamily="2" charset="0"/>
              </a:rPr>
              <a:t>ev‡a</a:t>
            </a:r>
            <a:r>
              <a:rPr lang="en-US" sz="51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5100" dirty="0" err="1">
                <a:solidFill>
                  <a:srgbClr val="0070C0"/>
                </a:solidFill>
                <a:latin typeface="RinkiyMJ" pitchFamily="2" charset="0"/>
              </a:rPr>
              <a:t>DØy</a:t>
            </a:r>
            <a:r>
              <a:rPr lang="en-US" sz="5100" dirty="0">
                <a:solidFill>
                  <a:srgbClr val="0070C0"/>
                </a:solidFill>
                <a:latin typeface="RinkiyMJ" pitchFamily="2" charset="0"/>
              </a:rPr>
              <a:t>× ne| </a:t>
            </a:r>
          </a:p>
        </p:txBody>
      </p:sp>
    </p:spTree>
    <p:extLst>
      <p:ext uri="{BB962C8B-B14F-4D97-AF65-F5344CB8AC3E}">
        <p14:creationId xmlns:p14="http://schemas.microsoft.com/office/powerpoint/2010/main" val="43537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6536" y="711200"/>
            <a:ext cx="3840692" cy="881592"/>
          </a:xfrm>
        </p:spPr>
        <p:txBody>
          <a:bodyPr/>
          <a:lstStyle/>
          <a:p>
            <a:pPr algn="ctr"/>
            <a:r>
              <a:rPr lang="en-US" dirty="0" err="1">
                <a:latin typeface="RinkiyMJ" pitchFamily="2" charset="0"/>
              </a:rPr>
              <a:t>e</a:t>
            </a:r>
            <a:r>
              <a:rPr lang="en-US" dirty="0" err="1" smtClean="0">
                <a:latin typeface="RinkiyMJ" pitchFamily="2" charset="0"/>
              </a:rPr>
              <a:t>voxi</a:t>
            </a:r>
            <a:r>
              <a:rPr lang="en-US" dirty="0" smtClean="0">
                <a:latin typeface="RinkiyMJ" pitchFamily="2" charset="0"/>
              </a:rPr>
              <a:t> </a:t>
            </a:r>
            <a:r>
              <a:rPr lang="en-US" dirty="0" err="1" smtClean="0">
                <a:latin typeface="RinkiyMJ" pitchFamily="2" charset="0"/>
              </a:rPr>
              <a:t>KvR</a:t>
            </a:r>
            <a:r>
              <a:rPr lang="en-US" dirty="0" smtClean="0">
                <a:latin typeface="RinkiyMJ" pitchFamily="2" charset="0"/>
              </a:rPr>
              <a:t>:</a:t>
            </a:r>
            <a:endParaRPr lang="en-US" dirty="0">
              <a:latin typeface="Rinki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0346" y="1778004"/>
            <a:ext cx="8161470" cy="78231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500" dirty="0" err="1">
                <a:solidFill>
                  <a:schemeClr val="tx2"/>
                </a:solidFill>
                <a:latin typeface="RinkiyMJ" pitchFamily="2" charset="0"/>
              </a:rPr>
              <a:t>ÔnR</a:t>
            </a:r>
            <a:r>
              <a:rPr lang="en-US" sz="3500" dirty="0">
                <a:solidFill>
                  <a:schemeClr val="tx2"/>
                </a:solidFill>
                <a:latin typeface="RinkiyMJ" pitchFamily="2" charset="0"/>
              </a:rPr>
              <a:t> </a:t>
            </a:r>
            <a:r>
              <a:rPr lang="en-US" sz="3500" dirty="0" err="1">
                <a:solidFill>
                  <a:schemeClr val="tx2"/>
                </a:solidFill>
                <a:latin typeface="RinkiyMJ" pitchFamily="2" charset="0"/>
              </a:rPr>
              <a:t>wek</a:t>
            </a:r>
            <a:r>
              <a:rPr lang="en-US" sz="3500" dirty="0">
                <a:solidFill>
                  <a:schemeClr val="tx2"/>
                </a:solidFill>
                <a:latin typeface="RinkiyMJ" pitchFamily="2" charset="0"/>
              </a:rPr>
              <a:t>^ </a:t>
            </a:r>
            <a:r>
              <a:rPr lang="en-US" sz="3500" dirty="0" err="1">
                <a:solidFill>
                  <a:schemeClr val="tx2"/>
                </a:solidFill>
                <a:latin typeface="RinkiyMJ" pitchFamily="2" charset="0"/>
              </a:rPr>
              <a:t>gymwj‡gi</a:t>
            </a:r>
            <a:r>
              <a:rPr lang="en-US" sz="3500" dirty="0">
                <a:solidFill>
                  <a:schemeClr val="tx2"/>
                </a:solidFill>
                <a:latin typeface="RinkiyMJ" pitchFamily="2" charset="0"/>
              </a:rPr>
              <a:t> </a:t>
            </a:r>
            <a:r>
              <a:rPr lang="en-US" sz="3500" dirty="0" err="1">
                <a:solidFill>
                  <a:schemeClr val="tx2"/>
                </a:solidFill>
                <a:latin typeface="RinkiyMJ" pitchFamily="2" charset="0"/>
              </a:rPr>
              <a:t>gnvm</a:t>
            </a:r>
            <a:r>
              <a:rPr lang="en-US" sz="3500" dirty="0">
                <a:solidFill>
                  <a:schemeClr val="tx2"/>
                </a:solidFill>
                <a:latin typeface="RinkiyMJ" pitchFamily="2" charset="0"/>
              </a:rPr>
              <a:t>‡¤§</a:t>
            </a:r>
            <a:r>
              <a:rPr lang="en-US" sz="3500" dirty="0" err="1">
                <a:solidFill>
                  <a:schemeClr val="tx2"/>
                </a:solidFill>
                <a:latin typeface="RinkiyMJ" pitchFamily="2" charset="0"/>
              </a:rPr>
              <a:t>jb</a:t>
            </a:r>
            <a:r>
              <a:rPr lang="en-US" sz="3500" dirty="0">
                <a:solidFill>
                  <a:schemeClr val="tx2"/>
                </a:solidFill>
                <a:latin typeface="RinkiyMJ" pitchFamily="2" charset="0"/>
              </a:rPr>
              <a:t> </a:t>
            </a:r>
            <a:r>
              <a:rPr lang="en-US" sz="3500" dirty="0" err="1">
                <a:solidFill>
                  <a:schemeClr val="tx2"/>
                </a:solidFill>
                <a:latin typeface="RinkiyMJ" pitchFamily="2" charset="0"/>
              </a:rPr>
              <a:t>Gi</a:t>
            </a:r>
            <a:r>
              <a:rPr lang="en-US" sz="3500" dirty="0">
                <a:solidFill>
                  <a:schemeClr val="tx2"/>
                </a:solidFill>
                <a:latin typeface="RinkiyMJ" pitchFamily="2" charset="0"/>
              </a:rPr>
              <a:t> </a:t>
            </a:r>
            <a:r>
              <a:rPr lang="en-US" sz="3500" dirty="0" err="1">
                <a:solidFill>
                  <a:schemeClr val="tx2"/>
                </a:solidFill>
                <a:latin typeface="RinkiyMJ" pitchFamily="2" charset="0"/>
              </a:rPr>
              <a:t>Dci</a:t>
            </a:r>
            <a:r>
              <a:rPr lang="en-US" sz="3500" dirty="0">
                <a:solidFill>
                  <a:schemeClr val="tx2"/>
                </a:solidFill>
                <a:latin typeface="RinkiyMJ" pitchFamily="2" charset="0"/>
              </a:rPr>
              <a:t> </a:t>
            </a:r>
            <a:r>
              <a:rPr lang="en-US" sz="3500" dirty="0" err="1">
                <a:solidFill>
                  <a:schemeClr val="tx2"/>
                </a:solidFill>
                <a:latin typeface="RinkiyMJ" pitchFamily="2" charset="0"/>
              </a:rPr>
              <a:t>GKwU</a:t>
            </a:r>
            <a:r>
              <a:rPr lang="en-US" sz="3500" dirty="0">
                <a:solidFill>
                  <a:schemeClr val="tx2"/>
                </a:solidFill>
                <a:latin typeface="RinkiyMJ" pitchFamily="2" charset="0"/>
              </a:rPr>
              <a:t> </a:t>
            </a:r>
            <a:r>
              <a:rPr lang="en-US" sz="3500" dirty="0" err="1">
                <a:solidFill>
                  <a:schemeClr val="tx2"/>
                </a:solidFill>
                <a:latin typeface="RinkiyMJ" pitchFamily="2" charset="0"/>
              </a:rPr>
              <a:t>cÖeÜ</a:t>
            </a:r>
            <a:r>
              <a:rPr lang="en-US" sz="3500" dirty="0">
                <a:solidFill>
                  <a:schemeClr val="tx2"/>
                </a:solidFill>
                <a:latin typeface="RinkiyMJ" pitchFamily="2" charset="0"/>
              </a:rPr>
              <a:t> </a:t>
            </a:r>
            <a:r>
              <a:rPr lang="en-US" sz="3500" dirty="0" err="1">
                <a:solidFill>
                  <a:schemeClr val="tx2"/>
                </a:solidFill>
                <a:latin typeface="RinkiyMJ" pitchFamily="2" charset="0"/>
              </a:rPr>
              <a:t>wjL‡e</a:t>
            </a:r>
            <a:r>
              <a:rPr lang="en-US" sz="3500" dirty="0">
                <a:solidFill>
                  <a:schemeClr val="tx2"/>
                </a:solidFill>
                <a:latin typeface="RinkiyMJ" pitchFamily="2" charset="0"/>
              </a:rPr>
              <a:t>|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385" y="2702561"/>
            <a:ext cx="4704847" cy="2367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315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5219" y="467931"/>
            <a:ext cx="3211643" cy="568960"/>
          </a:xfrm>
        </p:spPr>
        <p:txBody>
          <a:bodyPr>
            <a:noAutofit/>
          </a:bodyPr>
          <a:lstStyle/>
          <a:p>
            <a:pPr algn="ctr"/>
            <a:r>
              <a:rPr lang="en-US" sz="5100" dirty="0" err="1">
                <a:latin typeface="RinkiyMJ" pitchFamily="2" charset="0"/>
              </a:rPr>
              <a:t>wkÿK</a:t>
            </a:r>
            <a:r>
              <a:rPr lang="en-US" sz="5100" dirty="0">
                <a:latin typeface="RinkiyMJ" pitchFamily="2" charset="0"/>
              </a:rPr>
              <a:t> </a:t>
            </a:r>
            <a:r>
              <a:rPr lang="en-US" sz="5100" dirty="0" err="1">
                <a:latin typeface="RinkiyMJ" pitchFamily="2" charset="0"/>
              </a:rPr>
              <a:t>cwiwPwZ</a:t>
            </a:r>
            <a:r>
              <a:rPr lang="en-US" sz="5100" dirty="0">
                <a:latin typeface="RinkiyMJ" pitchFamily="2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6536" y="924560"/>
            <a:ext cx="5569003" cy="519176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dirty="0" smtClean="0">
              <a:latin typeface="RinkiyMJ" pitchFamily="2" charset="0"/>
            </a:endParaRPr>
          </a:p>
          <a:p>
            <a:pPr marL="0" indent="0">
              <a:buNone/>
            </a:pPr>
            <a:endParaRPr lang="en-US" dirty="0" smtClean="0">
              <a:latin typeface="RinkiyMJ" pitchFamily="2" charset="0"/>
            </a:endParaRPr>
          </a:p>
          <a:p>
            <a:pPr marL="0" indent="0">
              <a:buNone/>
            </a:pPr>
            <a:endParaRPr lang="en-US" dirty="0" smtClean="0">
              <a:latin typeface="RinkiyMJ" pitchFamily="2" charset="0"/>
            </a:endParaRPr>
          </a:p>
          <a:p>
            <a:pPr marL="0" indent="0">
              <a:buNone/>
            </a:pPr>
            <a:endParaRPr lang="en-US" dirty="0" smtClean="0">
              <a:latin typeface="RinkiyMJ" pitchFamily="2" charset="0"/>
            </a:endParaRPr>
          </a:p>
          <a:p>
            <a:pPr marL="0" indent="0">
              <a:buNone/>
            </a:pPr>
            <a:endParaRPr lang="en-US" dirty="0">
              <a:latin typeface="RinkiyMJ" pitchFamily="2" charset="0"/>
            </a:endParaRPr>
          </a:p>
          <a:p>
            <a:pPr marL="0" indent="0">
              <a:buNone/>
            </a:pPr>
            <a:endParaRPr lang="en-US" dirty="0" smtClean="0">
              <a:latin typeface="RinkiyMJ" pitchFamily="2" charset="0"/>
            </a:endParaRPr>
          </a:p>
          <a:p>
            <a:pPr marL="0" indent="0">
              <a:buNone/>
            </a:pPr>
            <a:endParaRPr lang="en-US" sz="5200" dirty="0">
              <a:latin typeface="RinkiyMJ" pitchFamily="2" charset="0"/>
            </a:endParaRPr>
          </a:p>
          <a:p>
            <a:pPr marL="0" indent="0" algn="ctr">
              <a:buNone/>
            </a:pPr>
            <a:r>
              <a:rPr lang="en-US" sz="4400" dirty="0" err="1">
                <a:latin typeface="RinkiyMJ" pitchFamily="2" charset="0"/>
              </a:rPr>
              <a:t>Gm,Gg</a:t>
            </a:r>
            <a:r>
              <a:rPr lang="en-US" sz="4400" dirty="0">
                <a:latin typeface="RinkiyMJ" pitchFamily="2" charset="0"/>
              </a:rPr>
              <a:t> </a:t>
            </a:r>
            <a:r>
              <a:rPr lang="en-US" sz="4400" dirty="0" err="1">
                <a:latin typeface="RinkiyMJ" pitchFamily="2" charset="0"/>
              </a:rPr>
              <a:t>igRvb</a:t>
            </a:r>
            <a:r>
              <a:rPr lang="en-US" sz="4400" dirty="0">
                <a:latin typeface="RinkiyMJ" pitchFamily="2" charset="0"/>
              </a:rPr>
              <a:t> </a:t>
            </a:r>
            <a:r>
              <a:rPr lang="en-US" sz="4400" dirty="0" err="1">
                <a:latin typeface="RinkiyMJ" pitchFamily="2" charset="0"/>
              </a:rPr>
              <a:t>Avjx</a:t>
            </a:r>
            <a:endParaRPr lang="en-US" sz="4400" dirty="0">
              <a:latin typeface="RinkiyMJ" pitchFamily="2" charset="0"/>
            </a:endParaRPr>
          </a:p>
          <a:p>
            <a:pPr marL="0" indent="0" algn="ctr">
              <a:buNone/>
            </a:pPr>
            <a:r>
              <a:rPr lang="en-US" sz="3500" dirty="0" err="1">
                <a:solidFill>
                  <a:srgbClr val="0070C0"/>
                </a:solidFill>
                <a:latin typeface="RinkiyMJ" pitchFamily="2" charset="0"/>
              </a:rPr>
              <a:t>mnKvix</a:t>
            </a:r>
            <a:r>
              <a:rPr lang="en-US" sz="35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RinkiyMJ" pitchFamily="2" charset="0"/>
              </a:rPr>
              <a:t>wkÿK</a:t>
            </a:r>
            <a:r>
              <a:rPr lang="en-US" sz="3500" dirty="0">
                <a:solidFill>
                  <a:srgbClr val="0070C0"/>
                </a:solidFill>
                <a:latin typeface="RinkiyMJ" pitchFamily="2" charset="0"/>
              </a:rPr>
              <a:t> </a:t>
            </a:r>
          </a:p>
          <a:p>
            <a:pPr marL="0" indent="0" algn="ctr">
              <a:buNone/>
            </a:pPr>
            <a:r>
              <a:rPr lang="en-US" sz="3000" dirty="0">
                <a:latin typeface="RinkiyMJ" pitchFamily="2" charset="0"/>
              </a:rPr>
              <a:t>‡K,wR,</a:t>
            </a:r>
            <a:r>
              <a:rPr lang="en-US" sz="3000" dirty="0" err="1">
                <a:latin typeface="RinkiyMJ" pitchFamily="2" charset="0"/>
              </a:rPr>
              <a:t>wf</a:t>
            </a:r>
            <a:r>
              <a:rPr lang="en-US" sz="3000" dirty="0">
                <a:latin typeface="RinkiyMJ" pitchFamily="2" charset="0"/>
              </a:rPr>
              <a:t>,‡R mw¤§</a:t>
            </a:r>
            <a:r>
              <a:rPr lang="en-US" sz="3000" dirty="0" err="1">
                <a:latin typeface="RinkiyMJ" pitchFamily="2" charset="0"/>
              </a:rPr>
              <a:t>jbx</a:t>
            </a:r>
            <a:r>
              <a:rPr lang="en-US" sz="3000" dirty="0">
                <a:latin typeface="RinkiyMJ" pitchFamily="2" charset="0"/>
              </a:rPr>
              <a:t> </a:t>
            </a:r>
            <a:r>
              <a:rPr lang="en-US" sz="3000" dirty="0" err="1">
                <a:latin typeface="RinkiyMJ" pitchFamily="2" charset="0"/>
              </a:rPr>
              <a:t>evwjKv</a:t>
            </a:r>
            <a:r>
              <a:rPr lang="en-US" sz="3000" dirty="0">
                <a:latin typeface="RinkiyMJ" pitchFamily="2" charset="0"/>
              </a:rPr>
              <a:t> </a:t>
            </a:r>
            <a:r>
              <a:rPr lang="en-US" sz="3000" dirty="0" err="1">
                <a:latin typeface="RinkiyMJ" pitchFamily="2" charset="0"/>
              </a:rPr>
              <a:t>gva¨wgK</a:t>
            </a:r>
            <a:r>
              <a:rPr lang="en-US" sz="3000" dirty="0">
                <a:latin typeface="RinkiyMJ" pitchFamily="2" charset="0"/>
              </a:rPr>
              <a:t> we`¨</a:t>
            </a:r>
            <a:r>
              <a:rPr lang="en-US" sz="3000" dirty="0" err="1">
                <a:latin typeface="RinkiyMJ" pitchFamily="2" charset="0"/>
              </a:rPr>
              <a:t>vjq</a:t>
            </a:r>
            <a:r>
              <a:rPr lang="en-US" sz="3000" dirty="0">
                <a:latin typeface="RinkiyMJ" pitchFamily="2" charset="0"/>
              </a:rPr>
              <a:t>|</a:t>
            </a:r>
          </a:p>
          <a:p>
            <a:pPr marL="0" indent="0" algn="ctr">
              <a:buNone/>
            </a:pPr>
            <a:r>
              <a:rPr lang="en-US" sz="3000" dirty="0">
                <a:latin typeface="RinkiyMJ" pitchFamily="2" charset="0"/>
              </a:rPr>
              <a:t>`</a:t>
            </a:r>
            <a:r>
              <a:rPr lang="en-US" sz="3000" dirty="0" err="1">
                <a:latin typeface="RinkiyMJ" pitchFamily="2" charset="0"/>
              </a:rPr>
              <a:t>v‡Kvc,Lyjbv</a:t>
            </a:r>
            <a:r>
              <a:rPr lang="en-US" sz="3000" dirty="0">
                <a:latin typeface="RinkiyMJ" pitchFamily="2" charset="0"/>
              </a:rPr>
              <a:t>|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F71351D-0444-4C95-9CFC-4570EF1ED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778" y="1036891"/>
            <a:ext cx="2880519" cy="24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9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8632" y="711200"/>
            <a:ext cx="3722838" cy="1066800"/>
          </a:xfrm>
        </p:spPr>
        <p:txBody>
          <a:bodyPr>
            <a:noAutofit/>
          </a:bodyPr>
          <a:lstStyle/>
          <a:p>
            <a:pPr algn="ctr"/>
            <a:r>
              <a:rPr lang="en-US" sz="9000" dirty="0" err="1">
                <a:solidFill>
                  <a:schemeClr val="accent3"/>
                </a:solidFill>
                <a:latin typeface="RinkiyMJ" pitchFamily="2" charset="0"/>
              </a:rPr>
              <a:t>ab¨ev</a:t>
            </a:r>
            <a:r>
              <a:rPr lang="en-US" sz="9000" dirty="0">
                <a:solidFill>
                  <a:schemeClr val="accent3"/>
                </a:solidFill>
                <a:latin typeface="RinkiyMJ" pitchFamily="2" charset="0"/>
              </a:rPr>
              <a:t>`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2683" y="4480561"/>
            <a:ext cx="4704847" cy="85413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6800" dirty="0">
                <a:solidFill>
                  <a:srgbClr val="FF0000"/>
                </a:solidFill>
                <a:latin typeface="RinkiyMJ" pitchFamily="2" charset="0"/>
              </a:rPr>
              <a:t> </a:t>
            </a:r>
            <a:r>
              <a:rPr lang="en-US" sz="6800" dirty="0" err="1">
                <a:solidFill>
                  <a:srgbClr val="002060"/>
                </a:solidFill>
                <a:latin typeface="RinkiyMJ" pitchFamily="2" charset="0"/>
              </a:rPr>
              <a:t>Avjøvn</a:t>
            </a:r>
            <a:r>
              <a:rPr lang="en-US" sz="6800" dirty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6800" dirty="0" err="1">
                <a:solidFill>
                  <a:srgbClr val="002060"/>
                </a:solidFill>
                <a:latin typeface="RinkiyMJ" pitchFamily="2" charset="0"/>
              </a:rPr>
              <a:t>nv‡dR</a:t>
            </a:r>
            <a:endParaRPr lang="en-US" sz="6800" dirty="0">
              <a:solidFill>
                <a:srgbClr val="002060"/>
              </a:solidFill>
              <a:latin typeface="RinkiyMJ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124" y="1981389"/>
            <a:ext cx="3264588" cy="2367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825" y="1981389"/>
            <a:ext cx="3459613" cy="2367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9718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8571" y="568960"/>
            <a:ext cx="3936709" cy="711200"/>
          </a:xfrm>
        </p:spPr>
        <p:txBody>
          <a:bodyPr>
            <a:noAutofit/>
          </a:bodyPr>
          <a:lstStyle/>
          <a:p>
            <a:pPr algn="ctr"/>
            <a:r>
              <a:rPr lang="en-US" sz="5100" dirty="0" err="1">
                <a:latin typeface="RinkiyMJ" pitchFamily="2" charset="0"/>
              </a:rPr>
              <a:t>চিত্র</a:t>
            </a:r>
            <a:endParaRPr lang="en-US" sz="5100" dirty="0">
              <a:latin typeface="RinkiyMJ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73" y="1162513"/>
            <a:ext cx="9505712" cy="419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599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4329" y="434129"/>
            <a:ext cx="4608830" cy="1066800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RinkiyMJ" pitchFamily="2" charset="0"/>
              </a:rPr>
              <a:t>¸</a:t>
            </a:r>
            <a:r>
              <a:rPr lang="en-US" sz="4400" b="1" dirty="0" err="1">
                <a:solidFill>
                  <a:srgbClr val="002060"/>
                </a:solidFill>
                <a:latin typeface="RinkiyMJ" pitchFamily="2" charset="0"/>
              </a:rPr>
              <a:t>Z¡c~Y</a:t>
            </a:r>
            <a:r>
              <a:rPr lang="en-US" sz="4400" b="1" dirty="0">
                <a:solidFill>
                  <a:srgbClr val="002060"/>
                </a:solidFill>
                <a:latin typeface="RinkiyMJ" pitchFamily="2" charset="0"/>
              </a:rPr>
              <a:t>© ¯’</a:t>
            </a:r>
            <a:r>
              <a:rPr lang="en-US" sz="4400" b="1" dirty="0" err="1">
                <a:solidFill>
                  <a:srgbClr val="002060"/>
                </a:solidFill>
                <a:latin typeface="RinkiyMJ" pitchFamily="2" charset="0"/>
              </a:rPr>
              <a:t>vb</a:t>
            </a:r>
            <a:r>
              <a:rPr lang="en-US" sz="4400" b="1" dirty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RinkiyMJ" pitchFamily="2" charset="0"/>
              </a:rPr>
              <a:t>mgyn</a:t>
            </a:r>
            <a:r>
              <a:rPr lang="en-US" sz="4400" b="1" dirty="0">
                <a:solidFill>
                  <a:srgbClr val="002060"/>
                </a:solidFill>
                <a:latin typeface="RinkiyMJ" pitchFamily="2" charset="0"/>
              </a:rPr>
              <a:t>:</a:t>
            </a:r>
            <a:endParaRPr lang="en-US" sz="6800" b="1" dirty="0">
              <a:solidFill>
                <a:srgbClr val="002060"/>
              </a:solidFill>
              <a:latin typeface="RinkiyMJ" pitchFamily="2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95531" y="3627122"/>
            <a:ext cx="4608830" cy="213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698" y="3627122"/>
            <a:ext cx="4025834" cy="213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5" descr="আরাফাতের ময়দানের ঐতিহাসিক তাৎপর্য"/>
          <p:cNvSpPr>
            <a:spLocks noChangeAspect="1" noChangeArrowheads="1"/>
          </p:cNvSpPr>
          <p:nvPr/>
        </p:nvSpPr>
        <p:spPr bwMode="auto">
          <a:xfrm>
            <a:off x="196036" y="-134830"/>
            <a:ext cx="384069" cy="28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14693" tIns="57345" rIns="114693" bIns="5734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7" descr="আরাফাতের ময়দানের ঐতিহাসিক তাৎপর্য"/>
          <p:cNvSpPr>
            <a:spLocks noChangeAspect="1" noChangeArrowheads="1"/>
          </p:cNvSpPr>
          <p:nvPr/>
        </p:nvSpPr>
        <p:spPr bwMode="auto">
          <a:xfrm>
            <a:off x="388071" y="7410"/>
            <a:ext cx="384069" cy="28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14693" tIns="57345" rIns="114693" bIns="5734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9" descr="আরাফাতের ময়দানের ঐতিহাসিক তাৎপর্য"/>
          <p:cNvSpPr>
            <a:spLocks noChangeAspect="1" noChangeArrowheads="1"/>
          </p:cNvSpPr>
          <p:nvPr/>
        </p:nvSpPr>
        <p:spPr bwMode="auto">
          <a:xfrm>
            <a:off x="580106" y="149650"/>
            <a:ext cx="384069" cy="28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14693" tIns="57345" rIns="114693" bIns="5734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3" name="Picture 11" descr="লাব্বাইক আল্লাহুম্মা লাব্বাইক' ধ্বনিতে মুখরিত আরাফাত ময়দান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700" y="1663353"/>
            <a:ext cx="4025835" cy="196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531" y="1663350"/>
            <a:ext cx="4608830" cy="1963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531" y="1656651"/>
            <a:ext cx="4608830" cy="1963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237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778" y="1137920"/>
            <a:ext cx="3072553" cy="924560"/>
          </a:xfrm>
        </p:spPr>
        <p:txBody>
          <a:bodyPr>
            <a:noAutofit/>
          </a:bodyPr>
          <a:lstStyle/>
          <a:p>
            <a:r>
              <a:rPr lang="en-US" sz="6000" b="1" dirty="0" err="1">
                <a:solidFill>
                  <a:srgbClr val="0070C0"/>
                </a:solidFill>
                <a:latin typeface="RinkiyMJ" pitchFamily="2" charset="0"/>
              </a:rPr>
              <a:t>cvV</a:t>
            </a:r>
            <a:r>
              <a:rPr lang="en-US" sz="6000" b="1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6000" b="1" dirty="0" err="1">
                <a:solidFill>
                  <a:srgbClr val="0070C0"/>
                </a:solidFill>
                <a:latin typeface="RinkiyMJ" pitchFamily="2" charset="0"/>
              </a:rPr>
              <a:t>cwiwPwZ</a:t>
            </a:r>
            <a:endParaRPr lang="en-US" sz="6000" b="1" dirty="0">
              <a:solidFill>
                <a:srgbClr val="0070C0"/>
              </a:solidFill>
              <a:latin typeface="Rinki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2553" y="1991360"/>
            <a:ext cx="5569003" cy="298704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3800" dirty="0">
                <a:latin typeface="RinkiyMJ" pitchFamily="2" charset="0"/>
              </a:rPr>
              <a:t>beg I `kg †</a:t>
            </a:r>
            <a:r>
              <a:rPr lang="en-US" sz="3800" dirty="0" err="1">
                <a:latin typeface="RinkiyMJ" pitchFamily="2" charset="0"/>
              </a:rPr>
              <a:t>kÖwY</a:t>
            </a:r>
            <a:endParaRPr lang="en-US" sz="3800" dirty="0">
              <a:latin typeface="RinkiyMJ" pitchFamily="2" charset="0"/>
            </a:endParaRPr>
          </a:p>
          <a:p>
            <a:pPr marL="0" indent="0" algn="ctr">
              <a:buNone/>
            </a:pPr>
            <a:r>
              <a:rPr lang="en-US" sz="3800" dirty="0" err="1">
                <a:latin typeface="RinkiyMJ" pitchFamily="2" charset="0"/>
              </a:rPr>
              <a:t>welq-Bmjvg</a:t>
            </a:r>
            <a:r>
              <a:rPr lang="en-US" sz="3800" dirty="0">
                <a:latin typeface="RinkiyMJ" pitchFamily="2" charset="0"/>
              </a:rPr>
              <a:t> I ˆ</a:t>
            </a:r>
            <a:r>
              <a:rPr lang="en-US" sz="3800" dirty="0" err="1">
                <a:latin typeface="RinkiyMJ" pitchFamily="2" charset="0"/>
              </a:rPr>
              <a:t>bwZK</a:t>
            </a:r>
            <a:r>
              <a:rPr lang="en-US" sz="3800" dirty="0">
                <a:latin typeface="RinkiyMJ" pitchFamily="2" charset="0"/>
              </a:rPr>
              <a:t> </a:t>
            </a:r>
            <a:r>
              <a:rPr lang="en-US" sz="3800" dirty="0" err="1">
                <a:latin typeface="RinkiyMJ" pitchFamily="2" charset="0"/>
              </a:rPr>
              <a:t>wkÿv</a:t>
            </a:r>
            <a:r>
              <a:rPr lang="en-US" sz="3800" dirty="0">
                <a:latin typeface="RinkiyMJ" pitchFamily="2" charset="0"/>
              </a:rPr>
              <a:t> </a:t>
            </a:r>
          </a:p>
          <a:p>
            <a:pPr marL="0" indent="0" algn="ctr">
              <a:buNone/>
            </a:pPr>
            <a:r>
              <a:rPr lang="en-US" sz="3800" dirty="0">
                <a:latin typeface="RinkiyMJ" pitchFamily="2" charset="0"/>
              </a:rPr>
              <a:t>Z…</a:t>
            </a:r>
            <a:r>
              <a:rPr lang="en-US" sz="3800" dirty="0" err="1">
                <a:latin typeface="RinkiyMJ" pitchFamily="2" charset="0"/>
              </a:rPr>
              <a:t>Zxq:Aa¨vq</a:t>
            </a:r>
            <a:endParaRPr lang="en-US" sz="3800" dirty="0">
              <a:latin typeface="RinkiyMJ" pitchFamily="2" charset="0"/>
            </a:endParaRPr>
          </a:p>
          <a:p>
            <a:pPr marL="0" indent="0" algn="ctr">
              <a:buNone/>
            </a:pPr>
            <a:r>
              <a:rPr lang="en-US" sz="3800" dirty="0" err="1" smtClean="0">
                <a:latin typeface="RinkiyMJ" pitchFamily="2" charset="0"/>
              </a:rPr>
              <a:t>Bev`Z</a:t>
            </a:r>
            <a:r>
              <a:rPr lang="en-US" sz="3800" dirty="0" smtClean="0">
                <a:latin typeface="RinkiyMJ" pitchFamily="2" charset="0"/>
              </a:rPr>
              <a:t> </a:t>
            </a:r>
            <a:endParaRPr lang="en-US" sz="3800" dirty="0">
              <a:latin typeface="RinkiyMJ" pitchFamily="2" charset="0"/>
            </a:endParaRPr>
          </a:p>
          <a:p>
            <a:pPr marL="0" indent="0" algn="ctr">
              <a:buNone/>
            </a:pPr>
            <a:r>
              <a:rPr lang="en-US" sz="3800" dirty="0">
                <a:latin typeface="RinkiyMJ" pitchFamily="2" charset="0"/>
              </a:rPr>
              <a:t>cvV-5</a:t>
            </a:r>
            <a:endParaRPr lang="en-US" sz="4900" dirty="0">
              <a:latin typeface="RinkiyMJ" pitchFamily="2" charset="0"/>
            </a:endParaRPr>
          </a:p>
          <a:p>
            <a:pPr marL="0" indent="0" algn="ctr">
              <a:buNone/>
            </a:pPr>
            <a:r>
              <a:rPr lang="en-US" sz="3800" b="1" dirty="0" err="1">
                <a:solidFill>
                  <a:srgbClr val="002060"/>
                </a:solidFill>
                <a:latin typeface="RinkiyMJ" pitchFamily="2" charset="0"/>
              </a:rPr>
              <a:t>nR</a:t>
            </a:r>
            <a:endParaRPr lang="en-US" sz="3800" b="1" dirty="0">
              <a:solidFill>
                <a:srgbClr val="002060"/>
              </a:solidFill>
              <a:latin typeface="RinkiyMJ" pitchFamily="2" charset="0"/>
            </a:endParaRPr>
          </a:p>
          <a:p>
            <a:pPr marL="0" indent="0">
              <a:buNone/>
            </a:pPr>
            <a:endParaRPr lang="en-US" dirty="0" smtClean="0">
              <a:latin typeface="RinkiyMJ" pitchFamily="2" charset="0"/>
            </a:endParaRPr>
          </a:p>
          <a:p>
            <a:pPr marL="0" indent="0">
              <a:buNone/>
            </a:pPr>
            <a:endParaRPr lang="en-US" dirty="0">
              <a:latin typeface="Rinki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26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8743" y="782320"/>
            <a:ext cx="3168571" cy="1066800"/>
          </a:xfrm>
        </p:spPr>
        <p:txBody>
          <a:bodyPr>
            <a:normAutofit/>
          </a:bodyPr>
          <a:lstStyle/>
          <a:p>
            <a:pPr algn="ctr"/>
            <a:r>
              <a:rPr lang="en-US" sz="6000" dirty="0" err="1">
                <a:latin typeface="RinkiyMJ" pitchFamily="2" charset="0"/>
              </a:rPr>
              <a:t>wkLb</a:t>
            </a:r>
            <a:r>
              <a:rPr lang="en-US" sz="6000" dirty="0">
                <a:latin typeface="RinkiyMJ" pitchFamily="2" charset="0"/>
              </a:rPr>
              <a:t> </a:t>
            </a:r>
            <a:r>
              <a:rPr lang="en-US" sz="6000" dirty="0" err="1">
                <a:latin typeface="RinkiyMJ" pitchFamily="2" charset="0"/>
              </a:rPr>
              <a:t>dj</a:t>
            </a:r>
            <a:r>
              <a:rPr lang="en-US" sz="6000" dirty="0">
                <a:latin typeface="RinkiyMJ" pitchFamily="2" charset="0"/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0346" y="2062480"/>
            <a:ext cx="7969435" cy="305816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solidFill>
                  <a:srgbClr val="0070C0"/>
                </a:solidFill>
                <a:latin typeface="RinkiyMJ" pitchFamily="2" charset="0"/>
              </a:rPr>
              <a:t>  </a:t>
            </a:r>
            <a:r>
              <a:rPr lang="en-US" sz="4000" dirty="0" err="1">
                <a:solidFill>
                  <a:srgbClr val="002060"/>
                </a:solidFill>
                <a:latin typeface="RinkiyMJ" pitchFamily="2" charset="0"/>
              </a:rPr>
              <a:t>n‡Ri</a:t>
            </a:r>
            <a:r>
              <a:rPr lang="en-US" sz="4000" dirty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RinkiyMJ" pitchFamily="2" charset="0"/>
              </a:rPr>
              <a:t>avibv</a:t>
            </a:r>
            <a:r>
              <a:rPr lang="en-US" sz="4000" dirty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RinkiyMJ" pitchFamily="2" charset="0"/>
              </a:rPr>
              <a:t>eY©bv</a:t>
            </a:r>
            <a:r>
              <a:rPr lang="en-US" sz="4000" dirty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RinkiyMJ" pitchFamily="2" charset="0"/>
              </a:rPr>
              <a:t>Ki‡Z</a:t>
            </a:r>
            <a:r>
              <a:rPr lang="en-US" sz="4000" dirty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RinkiyMJ" pitchFamily="2" charset="0"/>
              </a:rPr>
              <a:t>cvi‡e</a:t>
            </a:r>
            <a:r>
              <a:rPr lang="en-US" sz="4000" dirty="0">
                <a:solidFill>
                  <a:srgbClr val="002060"/>
                </a:solidFill>
                <a:latin typeface="RinkiyMJ" pitchFamily="2" charset="0"/>
              </a:rPr>
              <a:t>|</a:t>
            </a:r>
          </a:p>
          <a:p>
            <a:pPr>
              <a:buFont typeface="Wingdings" pitchFamily="2" charset="2"/>
              <a:buChar char="Ø"/>
            </a:pPr>
            <a:r>
              <a:rPr lang="en-US" sz="4000" dirty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RinkiyMJ" pitchFamily="2" charset="0"/>
              </a:rPr>
              <a:t>n‡Ri</a:t>
            </a:r>
            <a:r>
              <a:rPr lang="en-US" sz="4000" dirty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RinkiyMJ" pitchFamily="2" charset="0"/>
              </a:rPr>
              <a:t>wbqgvewj</a:t>
            </a:r>
            <a:r>
              <a:rPr lang="en-US" sz="4000" dirty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RinkiyMJ" pitchFamily="2" charset="0"/>
              </a:rPr>
              <a:t>eY©bv</a:t>
            </a:r>
            <a:r>
              <a:rPr lang="en-US" sz="4000" dirty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RinkiyMJ" pitchFamily="2" charset="0"/>
              </a:rPr>
              <a:t>Ki‡Zcvi‡e</a:t>
            </a:r>
            <a:r>
              <a:rPr lang="en-US" sz="4000" dirty="0">
                <a:solidFill>
                  <a:srgbClr val="002060"/>
                </a:solidFill>
                <a:latin typeface="RinkiyMJ" pitchFamily="2" charset="0"/>
              </a:rPr>
              <a:t>|</a:t>
            </a:r>
          </a:p>
          <a:p>
            <a:pPr>
              <a:buFont typeface="Wingdings" pitchFamily="2" charset="2"/>
              <a:buChar char="Ø"/>
            </a:pPr>
            <a:r>
              <a:rPr lang="en-US" sz="4000" dirty="0" err="1">
                <a:solidFill>
                  <a:srgbClr val="002060"/>
                </a:solidFill>
                <a:latin typeface="RinkiyMJ" pitchFamily="2" charset="0"/>
              </a:rPr>
              <a:t>åZ</a:t>
            </a:r>
            <a:r>
              <a:rPr lang="en-US" sz="4000" dirty="0">
                <a:solidFill>
                  <a:srgbClr val="002060"/>
                </a:solidFill>
                <a:latin typeface="RinkiyMJ" pitchFamily="2" charset="0"/>
              </a:rPr>
              <a:t>…Z¡‡</a:t>
            </a:r>
            <a:r>
              <a:rPr lang="en-US" sz="4000" dirty="0" err="1">
                <a:solidFill>
                  <a:srgbClr val="002060"/>
                </a:solidFill>
                <a:latin typeface="RinkiyMJ" pitchFamily="2" charset="0"/>
              </a:rPr>
              <a:t>eva</a:t>
            </a:r>
            <a:r>
              <a:rPr lang="en-US" sz="4000" dirty="0">
                <a:solidFill>
                  <a:srgbClr val="002060"/>
                </a:solidFill>
                <a:latin typeface="RinkiyMJ" pitchFamily="2" charset="0"/>
              </a:rPr>
              <a:t> I </a:t>
            </a:r>
            <a:r>
              <a:rPr lang="en-US" sz="4000" dirty="0" err="1">
                <a:solidFill>
                  <a:srgbClr val="002060"/>
                </a:solidFill>
                <a:latin typeface="RinkiyMJ" pitchFamily="2" charset="0"/>
              </a:rPr>
              <a:t>k„OLjv‡ev‡ai</a:t>
            </a:r>
            <a:r>
              <a:rPr lang="en-US" sz="4000" dirty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RinkiyMJ" pitchFamily="2" charset="0"/>
              </a:rPr>
              <a:t>wkÿv</a:t>
            </a:r>
            <a:r>
              <a:rPr lang="en-US" sz="4000" dirty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RinkiyMJ" pitchFamily="2" charset="0"/>
              </a:rPr>
              <a:t>eY©bv</a:t>
            </a:r>
            <a:r>
              <a:rPr lang="en-US" sz="4000" dirty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RinkiyMJ" pitchFamily="2" charset="0"/>
              </a:rPr>
              <a:t>Ki‡Z</a:t>
            </a:r>
            <a:r>
              <a:rPr lang="en-US" sz="4000" dirty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RinkiyMJ" pitchFamily="2" charset="0"/>
              </a:rPr>
              <a:t>cvi‡e</a:t>
            </a:r>
            <a:r>
              <a:rPr lang="en-US" sz="4000" dirty="0">
                <a:solidFill>
                  <a:srgbClr val="002060"/>
                </a:solidFill>
                <a:latin typeface="RinkiyMJ" pitchFamily="2" charset="0"/>
              </a:rPr>
              <a:t>|</a:t>
            </a:r>
          </a:p>
          <a:p>
            <a:pPr>
              <a:buFont typeface="Wingdings" pitchFamily="2" charset="2"/>
              <a:buChar char="Ø"/>
            </a:pPr>
            <a:r>
              <a:rPr lang="en-US" sz="4000" dirty="0">
                <a:solidFill>
                  <a:srgbClr val="002060"/>
                </a:solidFill>
                <a:latin typeface="RinkiyMJ" pitchFamily="2" charset="0"/>
              </a:rPr>
              <a:t> ‰</a:t>
            </a:r>
            <a:r>
              <a:rPr lang="en-US" sz="4000" dirty="0" err="1">
                <a:solidFill>
                  <a:srgbClr val="002060"/>
                </a:solidFill>
                <a:latin typeface="RinkiyMJ" pitchFamily="2" charset="0"/>
              </a:rPr>
              <a:t>bwZKZv</a:t>
            </a:r>
            <a:r>
              <a:rPr lang="en-US" sz="4000" dirty="0">
                <a:solidFill>
                  <a:srgbClr val="002060"/>
                </a:solidFill>
                <a:latin typeface="RinkiyMJ" pitchFamily="2" charset="0"/>
              </a:rPr>
              <a:t> AR©‡b </a:t>
            </a:r>
            <a:r>
              <a:rPr lang="en-US" sz="4000" dirty="0" err="1">
                <a:solidFill>
                  <a:srgbClr val="002060"/>
                </a:solidFill>
                <a:latin typeface="RinkiyMJ" pitchFamily="2" charset="0"/>
              </a:rPr>
              <a:t>n‡Ri</a:t>
            </a:r>
            <a:r>
              <a:rPr lang="en-US" sz="4000" dirty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RinkiyMJ" pitchFamily="2" charset="0"/>
              </a:rPr>
              <a:t>wkÿv</a:t>
            </a:r>
            <a:r>
              <a:rPr lang="en-US" sz="4000" dirty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RinkiyMJ" pitchFamily="2" charset="0"/>
              </a:rPr>
              <a:t>eY©bv</a:t>
            </a:r>
            <a:r>
              <a:rPr lang="en-US" sz="4000" dirty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RinkiyMJ" pitchFamily="2" charset="0"/>
              </a:rPr>
              <a:t>Ki‡</a:t>
            </a:r>
            <a:r>
              <a:rPr lang="en-US" sz="4400" dirty="0" err="1">
                <a:solidFill>
                  <a:srgbClr val="002060"/>
                </a:solidFill>
                <a:latin typeface="RinkiyMJ" pitchFamily="2" charset="0"/>
              </a:rPr>
              <a:t>Z</a:t>
            </a:r>
            <a:r>
              <a:rPr lang="en-US" sz="4400" dirty="0">
                <a:solidFill>
                  <a:srgbClr val="00206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RinkiyMJ" pitchFamily="2" charset="0"/>
              </a:rPr>
              <a:t>cvi‡e</a:t>
            </a:r>
            <a:r>
              <a:rPr lang="en-US" sz="4400" dirty="0">
                <a:solidFill>
                  <a:srgbClr val="002060"/>
                </a:solidFill>
                <a:latin typeface="Rinkiy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33882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4588" y="782322"/>
            <a:ext cx="4128744" cy="754169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rgbClr val="0070C0"/>
                </a:solidFill>
                <a:latin typeface="RinkiyMJ" pitchFamily="2" charset="0"/>
              </a:rPr>
              <a:t>n</a:t>
            </a:r>
            <a:r>
              <a:rPr lang="en-US" b="1" dirty="0" err="1" smtClean="0">
                <a:solidFill>
                  <a:srgbClr val="0070C0"/>
                </a:solidFill>
                <a:latin typeface="RinkiyMJ" pitchFamily="2" charset="0"/>
              </a:rPr>
              <a:t>‡Ri</a:t>
            </a:r>
            <a:r>
              <a:rPr lang="en-US" b="1" dirty="0" smtClean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RinkiyMJ" pitchFamily="2" charset="0"/>
              </a:rPr>
              <a:t>cwiPq</a:t>
            </a:r>
            <a:r>
              <a:rPr lang="en-US" b="1" dirty="0" smtClean="0">
                <a:solidFill>
                  <a:srgbClr val="0070C0"/>
                </a:solidFill>
                <a:latin typeface="RinkiyMJ" pitchFamily="2" charset="0"/>
              </a:rPr>
              <a:t>:</a:t>
            </a:r>
            <a:endParaRPr lang="en-US" b="1" dirty="0">
              <a:solidFill>
                <a:srgbClr val="0070C0"/>
              </a:solidFill>
              <a:latin typeface="Rinki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69" y="1422400"/>
            <a:ext cx="9601729" cy="44805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 err="1">
                <a:solidFill>
                  <a:srgbClr val="0070C0"/>
                </a:solidFill>
                <a:latin typeface="RinkiyMJ" pitchFamily="2" charset="0"/>
              </a:rPr>
              <a:t>nR</a:t>
            </a:r>
            <a:r>
              <a:rPr lang="en-US" sz="40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RinkiyMJ" pitchFamily="2" charset="0"/>
              </a:rPr>
              <a:t>Bmjv‡gi</a:t>
            </a:r>
            <a:r>
              <a:rPr lang="en-US" sz="40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RinkiyMJ" pitchFamily="2" charset="0"/>
              </a:rPr>
              <a:t>cÂg</a:t>
            </a:r>
            <a:r>
              <a:rPr lang="en-US" sz="40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RinkiyMJ" pitchFamily="2" charset="0"/>
              </a:rPr>
              <a:t>wfwË|ÔnRÕGi</a:t>
            </a:r>
            <a:r>
              <a:rPr lang="en-US" sz="40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RinkiyMJ" pitchFamily="2" charset="0"/>
              </a:rPr>
              <a:t>AvwfavwbK</a:t>
            </a:r>
            <a:r>
              <a:rPr lang="en-US" sz="4000" dirty="0">
                <a:solidFill>
                  <a:srgbClr val="0070C0"/>
                </a:solidFill>
                <a:latin typeface="RinkiyMJ" pitchFamily="2" charset="0"/>
              </a:rPr>
              <a:t> A_© </a:t>
            </a:r>
            <a:r>
              <a:rPr lang="en-US" sz="4000" dirty="0" err="1">
                <a:solidFill>
                  <a:srgbClr val="0070C0"/>
                </a:solidFill>
                <a:latin typeface="RinkiyMJ" pitchFamily="2" charset="0"/>
              </a:rPr>
              <a:t>n‡jv-msKí</a:t>
            </a:r>
            <a:r>
              <a:rPr lang="en-US" sz="40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RinkiyMJ" pitchFamily="2" charset="0"/>
              </a:rPr>
              <a:t>Kiv,B”Qv</a:t>
            </a:r>
            <a:r>
              <a:rPr lang="en-US" sz="40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RinkiyMJ" pitchFamily="2" charset="0"/>
              </a:rPr>
              <a:t>Kiv|Bmjv‡gi</a:t>
            </a:r>
            <a:r>
              <a:rPr lang="en-US" sz="40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RinkiyMJ" pitchFamily="2" charset="0"/>
              </a:rPr>
              <a:t>cwifvlvq</a:t>
            </a:r>
            <a:r>
              <a:rPr lang="en-US" sz="40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RinkiyMJ" pitchFamily="2" charset="0"/>
              </a:rPr>
              <a:t>Avjøvni</a:t>
            </a:r>
            <a:r>
              <a:rPr lang="en-US" sz="40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RinkiyMJ" pitchFamily="2" charset="0"/>
              </a:rPr>
              <a:t>mšÍÍywU</a:t>
            </a:r>
            <a:r>
              <a:rPr lang="en-US" sz="40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RinkiyMJ" pitchFamily="2" charset="0"/>
              </a:rPr>
              <a:t>jv‡fi</a:t>
            </a:r>
            <a:r>
              <a:rPr lang="en-US" sz="40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RinkiyMJ" pitchFamily="2" charset="0"/>
              </a:rPr>
              <a:t>D‡Ï‡k</a:t>
            </a:r>
            <a:r>
              <a:rPr lang="en-US" sz="4000" dirty="0">
                <a:solidFill>
                  <a:srgbClr val="0070C0"/>
                </a:solidFill>
                <a:latin typeface="RinkiyMJ" pitchFamily="2" charset="0"/>
              </a:rPr>
              <a:t>¨ </a:t>
            </a:r>
            <a:r>
              <a:rPr lang="en-US" sz="4000" dirty="0" err="1">
                <a:solidFill>
                  <a:srgbClr val="0070C0"/>
                </a:solidFill>
                <a:latin typeface="RinkiyMJ" pitchFamily="2" charset="0"/>
              </a:rPr>
              <a:t>wRjnR</a:t>
            </a:r>
            <a:r>
              <a:rPr lang="en-US" sz="40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RinkiyMJ" pitchFamily="2" charset="0"/>
              </a:rPr>
              <a:t>gv‡mi</a:t>
            </a:r>
            <a:r>
              <a:rPr lang="en-US" sz="40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RinkiyMJ" pitchFamily="2" charset="0"/>
              </a:rPr>
              <a:t>wba©vwiZ</a:t>
            </a:r>
            <a:r>
              <a:rPr lang="en-US" sz="40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RinkiyMJ" pitchFamily="2" charset="0"/>
              </a:rPr>
              <a:t>w`bmg</a:t>
            </a:r>
            <a:r>
              <a:rPr lang="en-US" sz="4000" dirty="0">
                <a:solidFill>
                  <a:srgbClr val="0070C0"/>
                </a:solidFill>
                <a:latin typeface="RinkiyMJ" pitchFamily="2" charset="0"/>
              </a:rPr>
              <a:t>~‡n </a:t>
            </a:r>
            <a:r>
              <a:rPr lang="en-US" sz="4000" dirty="0" err="1">
                <a:solidFill>
                  <a:srgbClr val="0070C0"/>
                </a:solidFill>
                <a:latin typeface="RinkiyMJ" pitchFamily="2" charset="0"/>
              </a:rPr>
              <a:t>wba©vwiZ</a:t>
            </a:r>
            <a:r>
              <a:rPr lang="en-US" sz="40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RinkiyMJ" pitchFamily="2" charset="0"/>
              </a:rPr>
              <a:t>c×wZ‡Z</a:t>
            </a:r>
            <a:r>
              <a:rPr lang="en-US" sz="40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RinkiyMJ" pitchFamily="2" charset="0"/>
              </a:rPr>
              <a:t>evBZzjøvn</a:t>
            </a:r>
            <a:r>
              <a:rPr lang="en-US" sz="4000" dirty="0">
                <a:solidFill>
                  <a:srgbClr val="0070C0"/>
                </a:solidFill>
                <a:latin typeface="RinkiyMJ" pitchFamily="2" charset="0"/>
              </a:rPr>
              <a:t> (</a:t>
            </a:r>
            <a:r>
              <a:rPr lang="en-US" sz="4000" dirty="0" err="1">
                <a:solidFill>
                  <a:srgbClr val="0070C0"/>
                </a:solidFill>
                <a:latin typeface="RinkiyMJ" pitchFamily="2" charset="0"/>
              </a:rPr>
              <a:t>Avjøvni</a:t>
            </a:r>
            <a:r>
              <a:rPr lang="en-US" sz="4000" dirty="0">
                <a:solidFill>
                  <a:srgbClr val="0070C0"/>
                </a:solidFill>
                <a:latin typeface="RinkiyMJ" pitchFamily="2" charset="0"/>
              </a:rPr>
              <a:t> Ni)I </a:t>
            </a:r>
            <a:r>
              <a:rPr lang="en-US" sz="4000" dirty="0" err="1">
                <a:solidFill>
                  <a:srgbClr val="0070C0"/>
                </a:solidFill>
                <a:latin typeface="RinkiyMJ" pitchFamily="2" charset="0"/>
              </a:rPr>
              <a:t>mswkøó</a:t>
            </a:r>
            <a:r>
              <a:rPr lang="en-US" sz="4000" dirty="0">
                <a:solidFill>
                  <a:srgbClr val="0070C0"/>
                </a:solidFill>
                <a:latin typeface="RinkiyMJ" pitchFamily="2" charset="0"/>
              </a:rPr>
              <a:t> ¯’</a:t>
            </a:r>
            <a:r>
              <a:rPr lang="en-US" sz="4000" dirty="0" err="1">
                <a:solidFill>
                  <a:srgbClr val="0070C0"/>
                </a:solidFill>
                <a:latin typeface="RinkiyMJ" pitchFamily="2" charset="0"/>
              </a:rPr>
              <a:t>vbmg~n</a:t>
            </a:r>
            <a:r>
              <a:rPr lang="en-US" sz="40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RinkiyMJ" pitchFamily="2" charset="0"/>
              </a:rPr>
              <a:t>whqviZ</a:t>
            </a:r>
            <a:r>
              <a:rPr lang="en-US" sz="40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RinkiyMJ" pitchFamily="2" charset="0"/>
              </a:rPr>
              <a:t>Kiv‡K</a:t>
            </a:r>
            <a:r>
              <a:rPr lang="en-US" sz="40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RinkiyMJ" pitchFamily="2" charset="0"/>
              </a:rPr>
              <a:t>nR</a:t>
            </a:r>
            <a:r>
              <a:rPr lang="en-US" sz="40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RinkiyMJ" pitchFamily="2" charset="0"/>
              </a:rPr>
              <a:t>e‡j</a:t>
            </a:r>
            <a:r>
              <a:rPr lang="en-US" sz="4000" dirty="0">
                <a:solidFill>
                  <a:srgbClr val="0070C0"/>
                </a:solidFill>
                <a:latin typeface="Rinkiy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75561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8225" y="1422400"/>
            <a:ext cx="8257487" cy="1712198"/>
          </a:xfrm>
        </p:spPr>
        <p:txBody>
          <a:bodyPr/>
          <a:lstStyle/>
          <a:p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nR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H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mg¯Í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abx-gymjgv‡bi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Dci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diR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hv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‡`i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cweÎ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g°vq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hvZvqvZ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I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n‡Ri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KvR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m¤úv`b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Kivi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g‡Zv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Avw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_©K I ˆ`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wnK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mvg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_©¨ </a:t>
            </a:r>
            <a:r>
              <a:rPr lang="en-US" sz="4400" dirty="0" err="1">
                <a:solidFill>
                  <a:srgbClr val="0070C0"/>
                </a:solidFill>
                <a:latin typeface="RinkiyMJ" pitchFamily="2" charset="0"/>
              </a:rPr>
              <a:t>i‡q‡Q</a:t>
            </a:r>
            <a:r>
              <a:rPr lang="en-US" sz="4400" dirty="0">
                <a:solidFill>
                  <a:srgbClr val="0070C0"/>
                </a:solidFill>
                <a:latin typeface="RinkiyMJ" pitchFamily="2" charset="0"/>
              </a:rPr>
              <a:t>|  </a:t>
            </a:r>
            <a:br>
              <a:rPr lang="en-US" sz="4400" dirty="0">
                <a:solidFill>
                  <a:srgbClr val="0070C0"/>
                </a:solidFill>
                <a:latin typeface="RinkiyMJ" pitchFamily="2" charset="0"/>
              </a:rPr>
            </a:br>
            <a:endParaRPr lang="en-US" sz="4400" dirty="0">
              <a:latin typeface="Rinki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6190" y="2844800"/>
            <a:ext cx="8929608" cy="234696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500" dirty="0" err="1">
                <a:solidFill>
                  <a:srgbClr val="FF0000"/>
                </a:solidFill>
                <a:latin typeface="RinkiyMJ" pitchFamily="2" charset="0"/>
              </a:rPr>
              <a:t>n‡Ri</a:t>
            </a:r>
            <a:r>
              <a:rPr lang="en-US" sz="3500" dirty="0">
                <a:solidFill>
                  <a:srgbClr val="FF0000"/>
                </a:solidFill>
                <a:latin typeface="RinkiyMJ" pitchFamily="2" charset="0"/>
              </a:rPr>
              <a:t> †</a:t>
            </a:r>
            <a:r>
              <a:rPr lang="en-US" sz="3500" dirty="0" err="1">
                <a:solidFill>
                  <a:srgbClr val="FF0000"/>
                </a:solidFill>
                <a:latin typeface="RinkiyMJ" pitchFamily="2" charset="0"/>
              </a:rPr>
              <a:t>gvU</a:t>
            </a:r>
            <a:r>
              <a:rPr lang="en-US" sz="3500" dirty="0">
                <a:solidFill>
                  <a:srgbClr val="FF0000"/>
                </a:solidFill>
                <a:latin typeface="RinkiyMJ" pitchFamily="2" charset="0"/>
              </a:rPr>
              <a:t> 3wU </a:t>
            </a:r>
            <a:r>
              <a:rPr lang="en-US" sz="3500" dirty="0" err="1">
                <a:solidFill>
                  <a:srgbClr val="FF0000"/>
                </a:solidFill>
                <a:latin typeface="RinkiyMJ" pitchFamily="2" charset="0"/>
              </a:rPr>
              <a:t>diR</a:t>
            </a:r>
            <a:r>
              <a:rPr lang="en-US" sz="3500" dirty="0">
                <a:solidFill>
                  <a:srgbClr val="FF0000"/>
                </a:solidFill>
                <a:latin typeface="RinkiyMJ" pitchFamily="2" charset="0"/>
              </a:rPr>
              <a:t> </a:t>
            </a:r>
            <a:r>
              <a:rPr lang="en-US" sz="3500" dirty="0" err="1">
                <a:solidFill>
                  <a:srgbClr val="FF0000"/>
                </a:solidFill>
                <a:latin typeface="RinkiyMJ" pitchFamily="2" charset="0"/>
              </a:rPr>
              <a:t>i‡q‡Q</a:t>
            </a:r>
            <a:r>
              <a:rPr lang="en-US" sz="3500" dirty="0">
                <a:solidFill>
                  <a:srgbClr val="FF0000"/>
                </a:solidFill>
                <a:latin typeface="RinkiyMJ" pitchFamily="2" charset="0"/>
              </a:rPr>
              <a:t>: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rgbClr val="FF0000"/>
                </a:solidFill>
                <a:latin typeface="RinkiyMJ" pitchFamily="2" charset="0"/>
              </a:rPr>
              <a:t>1| 9B </a:t>
            </a:r>
            <a:r>
              <a:rPr lang="en-US" sz="4000" dirty="0" err="1">
                <a:solidFill>
                  <a:srgbClr val="FF0000"/>
                </a:solidFill>
                <a:latin typeface="RinkiyMJ" pitchFamily="2" charset="0"/>
              </a:rPr>
              <a:t>wRjnR</a:t>
            </a:r>
            <a:r>
              <a:rPr lang="en-US" sz="4000" dirty="0">
                <a:solidFill>
                  <a:srgbClr val="FF0000"/>
                </a:solidFill>
                <a:latin typeface="Rinkiy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RinkiyMJ" pitchFamily="2" charset="0"/>
              </a:rPr>
              <a:t>Avivdv‡Zi</a:t>
            </a:r>
            <a:r>
              <a:rPr lang="en-US" sz="4000" dirty="0">
                <a:solidFill>
                  <a:srgbClr val="FF0000"/>
                </a:solidFill>
                <a:latin typeface="Rinkiy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RinkiyMJ" pitchFamily="2" charset="0"/>
              </a:rPr>
              <a:t>gq`v‡b</a:t>
            </a:r>
            <a:r>
              <a:rPr lang="en-US" sz="4000" dirty="0">
                <a:solidFill>
                  <a:srgbClr val="FF0000"/>
                </a:solidFill>
                <a:latin typeface="Rinkiy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RinkiyMJ" pitchFamily="2" charset="0"/>
              </a:rPr>
              <a:t>Ae</a:t>
            </a:r>
            <a:r>
              <a:rPr lang="en-US" sz="4000" dirty="0">
                <a:solidFill>
                  <a:srgbClr val="FF0000"/>
                </a:solidFill>
                <a:latin typeface="RinkiyMJ" pitchFamily="2" charset="0"/>
              </a:rPr>
              <a:t>¯’</a:t>
            </a:r>
            <a:r>
              <a:rPr lang="en-US" sz="4000" dirty="0" err="1">
                <a:solidFill>
                  <a:srgbClr val="FF0000"/>
                </a:solidFill>
                <a:latin typeface="RinkiyMJ" pitchFamily="2" charset="0"/>
              </a:rPr>
              <a:t>vb</a:t>
            </a:r>
            <a:r>
              <a:rPr lang="en-US" sz="4000" dirty="0">
                <a:solidFill>
                  <a:srgbClr val="FF0000"/>
                </a:solidFill>
                <a:latin typeface="Rinkiy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RinkiyMJ" pitchFamily="2" charset="0"/>
              </a:rPr>
              <a:t>Kiv</a:t>
            </a:r>
            <a:r>
              <a:rPr lang="en-US" sz="4000" dirty="0">
                <a:solidFill>
                  <a:srgbClr val="FF0000"/>
                </a:solidFill>
                <a:latin typeface="RinkiyMJ" pitchFamily="2" charset="0"/>
              </a:rPr>
              <a:t>| 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rgbClr val="FF0000"/>
                </a:solidFill>
                <a:latin typeface="RinkiyMJ" pitchFamily="2" charset="0"/>
              </a:rPr>
              <a:t> 2| </a:t>
            </a:r>
            <a:r>
              <a:rPr lang="en-US" sz="4000" dirty="0" err="1">
                <a:solidFill>
                  <a:srgbClr val="FF0000"/>
                </a:solidFill>
                <a:latin typeface="RinkiyMJ" pitchFamily="2" charset="0"/>
              </a:rPr>
              <a:t>Bnivg</a:t>
            </a:r>
            <a:r>
              <a:rPr lang="en-US" sz="4000" dirty="0">
                <a:solidFill>
                  <a:srgbClr val="FF0000"/>
                </a:solidFill>
                <a:latin typeface="Rinkiy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RinkiyMJ" pitchFamily="2" charset="0"/>
              </a:rPr>
              <a:t>euvav</a:t>
            </a:r>
            <a:r>
              <a:rPr lang="en-US" sz="4000" dirty="0">
                <a:solidFill>
                  <a:srgbClr val="FF0000"/>
                </a:solidFill>
                <a:latin typeface="RinkiyMJ" pitchFamily="2" charset="0"/>
              </a:rPr>
              <a:t> (</a:t>
            </a:r>
            <a:r>
              <a:rPr lang="en-US" sz="4000" dirty="0" err="1">
                <a:solidFill>
                  <a:srgbClr val="FF0000"/>
                </a:solidFill>
                <a:latin typeface="RinkiyMJ" pitchFamily="2" charset="0"/>
              </a:rPr>
              <a:t>AvbyôvwbKfv‡e</a:t>
            </a:r>
            <a:r>
              <a:rPr lang="en-US" sz="4000" dirty="0">
                <a:solidFill>
                  <a:srgbClr val="FF0000"/>
                </a:solidFill>
                <a:latin typeface="Rinkiy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RinkiyMJ" pitchFamily="2" charset="0"/>
              </a:rPr>
              <a:t>n‡Ri</a:t>
            </a:r>
            <a:r>
              <a:rPr lang="en-US" sz="4000" dirty="0">
                <a:solidFill>
                  <a:srgbClr val="FF0000"/>
                </a:solidFill>
                <a:latin typeface="Rinkiy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RinkiyMJ" pitchFamily="2" charset="0"/>
              </a:rPr>
              <a:t>wbqZ</a:t>
            </a:r>
            <a:r>
              <a:rPr lang="en-US" sz="4000" dirty="0">
                <a:solidFill>
                  <a:srgbClr val="FF0000"/>
                </a:solidFill>
                <a:latin typeface="Rinkiy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RinkiyMJ" pitchFamily="2" charset="0"/>
              </a:rPr>
              <a:t>Kiv</a:t>
            </a:r>
            <a:r>
              <a:rPr lang="en-US" sz="4000" dirty="0">
                <a:solidFill>
                  <a:srgbClr val="FF0000"/>
                </a:solidFill>
                <a:latin typeface="RinkiyMJ" pitchFamily="2" charset="0"/>
              </a:rPr>
              <a:t>)</a:t>
            </a:r>
          </a:p>
          <a:p>
            <a:pPr marL="0" indent="0" algn="ctr">
              <a:buNone/>
            </a:pPr>
            <a:r>
              <a:rPr lang="en-US" sz="2500" dirty="0">
                <a:solidFill>
                  <a:srgbClr val="FF0000"/>
                </a:solidFill>
                <a:latin typeface="RinkiyMJ" pitchFamily="2" charset="0"/>
              </a:rPr>
              <a:t>      </a:t>
            </a:r>
            <a:r>
              <a:rPr lang="en-US" sz="4000" dirty="0">
                <a:solidFill>
                  <a:srgbClr val="FF0000"/>
                </a:solidFill>
                <a:latin typeface="RinkiyMJ" pitchFamily="2" charset="0"/>
              </a:rPr>
              <a:t>3|  </a:t>
            </a:r>
            <a:r>
              <a:rPr lang="en-US" sz="4000" dirty="0" err="1">
                <a:solidFill>
                  <a:srgbClr val="FF0000"/>
                </a:solidFill>
                <a:latin typeface="RinkiyMJ" pitchFamily="2" charset="0"/>
              </a:rPr>
              <a:t>ZvIqv‡d</a:t>
            </a:r>
            <a:r>
              <a:rPr lang="en-US" sz="4000" dirty="0">
                <a:solidFill>
                  <a:srgbClr val="FF0000"/>
                </a:solidFill>
                <a:latin typeface="Rinkiy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RinkiyMJ" pitchFamily="2" charset="0"/>
              </a:rPr>
              <a:t>whqviZ</a:t>
            </a:r>
            <a:r>
              <a:rPr lang="en-US" sz="4000" dirty="0">
                <a:solidFill>
                  <a:srgbClr val="FF0000"/>
                </a:solidFill>
                <a:latin typeface="RinkiyMJ" pitchFamily="2" charset="0"/>
              </a:rPr>
              <a:t>(10B </a:t>
            </a:r>
            <a:r>
              <a:rPr lang="en-US" sz="4000" dirty="0" err="1">
                <a:solidFill>
                  <a:srgbClr val="FF0000"/>
                </a:solidFill>
                <a:latin typeface="RinkiyMJ" pitchFamily="2" charset="0"/>
              </a:rPr>
              <a:t>wRjnR</a:t>
            </a:r>
            <a:r>
              <a:rPr lang="en-US" sz="4000" dirty="0">
                <a:solidFill>
                  <a:srgbClr val="FF0000"/>
                </a:solidFill>
                <a:latin typeface="RinkiyMJ" pitchFamily="2" charset="0"/>
              </a:rPr>
              <a:t> †</a:t>
            </a:r>
            <a:r>
              <a:rPr lang="en-US" sz="4000" dirty="0" err="1">
                <a:solidFill>
                  <a:srgbClr val="FF0000"/>
                </a:solidFill>
                <a:latin typeface="RinkiyMJ" pitchFamily="2" charset="0"/>
              </a:rPr>
              <a:t>fvi</a:t>
            </a:r>
            <a:r>
              <a:rPr lang="en-US" sz="4000" dirty="0">
                <a:solidFill>
                  <a:srgbClr val="FF0000"/>
                </a:solidFill>
                <a:latin typeface="RinkiyMJ" pitchFamily="2" charset="0"/>
              </a:rPr>
              <a:t> †_‡K 12B </a:t>
            </a:r>
            <a:r>
              <a:rPr lang="en-US" sz="4000" dirty="0" err="1">
                <a:solidFill>
                  <a:srgbClr val="FF0000"/>
                </a:solidFill>
                <a:latin typeface="RinkiyMJ" pitchFamily="2" charset="0"/>
              </a:rPr>
              <a:t>wRjnR</a:t>
            </a:r>
            <a:r>
              <a:rPr lang="en-US" sz="4000" dirty="0">
                <a:solidFill>
                  <a:srgbClr val="FF0000"/>
                </a:solidFill>
                <a:latin typeface="Rinkiy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RinkiyMJ" pitchFamily="2" charset="0"/>
              </a:rPr>
              <a:t>ch©šÍ</a:t>
            </a:r>
            <a:r>
              <a:rPr lang="en-US" sz="4000" dirty="0">
                <a:solidFill>
                  <a:srgbClr val="FF0000"/>
                </a:solidFill>
                <a:latin typeface="RinkiyMJ" pitchFamily="2" charset="0"/>
              </a:rPr>
              <a:t> †</a:t>
            </a:r>
            <a:r>
              <a:rPr lang="en-US" sz="4000" dirty="0" err="1">
                <a:solidFill>
                  <a:srgbClr val="FF0000"/>
                </a:solidFill>
                <a:latin typeface="RinkiyMJ" pitchFamily="2" charset="0"/>
              </a:rPr>
              <a:t>h†Kv‡bv</a:t>
            </a:r>
            <a:r>
              <a:rPr lang="en-US" sz="4000" dirty="0">
                <a:solidFill>
                  <a:srgbClr val="FF0000"/>
                </a:solidFill>
                <a:latin typeface="Rinkiy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RinkiyMJ" pitchFamily="2" charset="0"/>
              </a:rPr>
              <a:t>w`b</a:t>
            </a:r>
            <a:r>
              <a:rPr lang="en-US" sz="4000" dirty="0">
                <a:solidFill>
                  <a:srgbClr val="FF0000"/>
                </a:solidFill>
                <a:latin typeface="Rinkiy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RinkiyMJ" pitchFamily="2" charset="0"/>
              </a:rPr>
              <a:t>Kvev</a:t>
            </a:r>
            <a:r>
              <a:rPr lang="en-US" sz="4000" dirty="0">
                <a:solidFill>
                  <a:srgbClr val="FF0000"/>
                </a:solidFill>
                <a:latin typeface="Rinkiy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RinkiyMJ" pitchFamily="2" charset="0"/>
              </a:rPr>
              <a:t>kwid</a:t>
            </a:r>
            <a:r>
              <a:rPr lang="en-US" sz="4000" dirty="0">
                <a:solidFill>
                  <a:srgbClr val="FF0000"/>
                </a:solidFill>
                <a:latin typeface="Rinkiy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RinkiyMJ" pitchFamily="2" charset="0"/>
              </a:rPr>
              <a:t>ZvIqvd</a:t>
            </a:r>
            <a:r>
              <a:rPr lang="en-US" sz="4000" dirty="0">
                <a:solidFill>
                  <a:srgbClr val="FF0000"/>
                </a:solidFill>
                <a:latin typeface="RinkiyMJ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RinkiyMJ" pitchFamily="2" charset="0"/>
              </a:rPr>
              <a:t>Kiv</a:t>
            </a:r>
            <a:r>
              <a:rPr lang="en-US" sz="4000" dirty="0">
                <a:solidFill>
                  <a:srgbClr val="FF0000"/>
                </a:solidFill>
                <a:latin typeface="RinkiyMJ" pitchFamily="2" charset="0"/>
              </a:rPr>
              <a:t>)| </a:t>
            </a:r>
            <a:endParaRPr lang="en-US" sz="3000" dirty="0">
              <a:solidFill>
                <a:srgbClr val="FF0000"/>
              </a:solidFill>
              <a:latin typeface="RinkiyMJ" pitchFamily="2" charset="0"/>
            </a:endParaRPr>
          </a:p>
          <a:p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3275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4675" y="426720"/>
            <a:ext cx="3456623" cy="924560"/>
          </a:xfrm>
        </p:spPr>
        <p:txBody>
          <a:bodyPr>
            <a:normAutofit fontScale="90000"/>
          </a:bodyPr>
          <a:lstStyle/>
          <a:p>
            <a:r>
              <a:rPr lang="en-US" sz="3000" dirty="0">
                <a:latin typeface="RinkiyMJ" pitchFamily="2" charset="0"/>
              </a:rPr>
              <a:t/>
            </a:r>
            <a:br>
              <a:rPr lang="en-US" sz="3000" dirty="0">
                <a:latin typeface="RinkiyMJ" pitchFamily="2" charset="0"/>
              </a:rPr>
            </a:br>
            <a:r>
              <a:rPr lang="en-US" sz="3000" dirty="0">
                <a:latin typeface="RinkiyMJ" pitchFamily="2" charset="0"/>
              </a:rPr>
              <a:t/>
            </a:r>
            <a:br>
              <a:rPr lang="en-US" sz="3000" dirty="0">
                <a:latin typeface="RinkiyMJ" pitchFamily="2" charset="0"/>
              </a:rPr>
            </a:br>
            <a:r>
              <a:rPr lang="en-US" sz="4400" dirty="0">
                <a:solidFill>
                  <a:srgbClr val="FF000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RinkiyMJ" pitchFamily="2" charset="0"/>
              </a:rPr>
              <a:t>gnvb</a:t>
            </a:r>
            <a:r>
              <a:rPr lang="en-US" sz="4400" dirty="0">
                <a:solidFill>
                  <a:srgbClr val="FF000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RinkiyMJ" pitchFamily="2" charset="0"/>
              </a:rPr>
              <a:t>Avjøvn</a:t>
            </a:r>
            <a:r>
              <a:rPr lang="en-US" sz="4400" dirty="0">
                <a:solidFill>
                  <a:srgbClr val="FF000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RinkiyMJ" pitchFamily="2" charset="0"/>
              </a:rPr>
              <a:t>e‡jb</a:t>
            </a:r>
            <a:r>
              <a:rPr lang="en-US" sz="4400" dirty="0">
                <a:solidFill>
                  <a:srgbClr val="FF0000"/>
                </a:solidFill>
                <a:latin typeface="RinkiyMJ" pitchFamily="2" charset="0"/>
              </a:rPr>
              <a:t>-</a:t>
            </a:r>
            <a:r>
              <a:rPr lang="en-US" sz="3000" dirty="0">
                <a:latin typeface="RinkiyMJ" pitchFamily="2" charset="0"/>
              </a:rPr>
              <a:t/>
            </a:r>
            <a:br>
              <a:rPr lang="en-US" sz="3000" dirty="0">
                <a:latin typeface="RinkiyMJ" pitchFamily="2" charset="0"/>
              </a:rPr>
            </a:br>
            <a:r>
              <a:rPr lang="en-US" sz="3000" dirty="0">
                <a:latin typeface="RinkiyMJ" pitchFamily="2" charset="0"/>
              </a:rPr>
              <a:t/>
            </a:r>
            <a:br>
              <a:rPr lang="en-US" sz="3000" dirty="0">
                <a:latin typeface="RinkiyMJ" pitchFamily="2" charset="0"/>
              </a:rPr>
            </a:br>
            <a:r>
              <a:rPr lang="en-US" sz="3000" dirty="0">
                <a:latin typeface="RinkiyMJ" pitchFamily="2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0173" y="4409443"/>
            <a:ext cx="8929608" cy="135127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RinkiyMJ" pitchFamily="2" charset="0"/>
              </a:rPr>
              <a:t>  </a:t>
            </a:r>
            <a:r>
              <a:rPr lang="en-US" sz="4400" dirty="0" err="1">
                <a:solidFill>
                  <a:srgbClr val="FF0000"/>
                </a:solidFill>
                <a:latin typeface="RinkiyMJ" pitchFamily="2" charset="0"/>
              </a:rPr>
              <a:t>mvg</a:t>
            </a:r>
            <a:r>
              <a:rPr lang="en-US" sz="4400" dirty="0">
                <a:solidFill>
                  <a:srgbClr val="FF0000"/>
                </a:solidFill>
                <a:latin typeface="RinkiyMJ" pitchFamily="2" charset="0"/>
              </a:rPr>
              <a:t>_©¨</a:t>
            </a:r>
            <a:r>
              <a:rPr lang="en-US" sz="4400" dirty="0" err="1">
                <a:solidFill>
                  <a:srgbClr val="FF0000"/>
                </a:solidFill>
                <a:latin typeface="RinkiyMJ" pitchFamily="2" charset="0"/>
              </a:rPr>
              <a:t>evb</a:t>
            </a:r>
            <a:r>
              <a:rPr lang="en-US" sz="4400" dirty="0">
                <a:solidFill>
                  <a:srgbClr val="FF0000"/>
                </a:solidFill>
                <a:latin typeface="RinkiyMJ" pitchFamily="2" charset="0"/>
              </a:rPr>
              <a:t>‡`i </a:t>
            </a:r>
            <a:r>
              <a:rPr lang="en-US" sz="4400" dirty="0" err="1">
                <a:solidFill>
                  <a:srgbClr val="FF0000"/>
                </a:solidFill>
                <a:latin typeface="RinkiyMJ" pitchFamily="2" charset="0"/>
              </a:rPr>
              <a:t>Rb</a:t>
            </a:r>
            <a:r>
              <a:rPr lang="en-US" sz="4400" dirty="0">
                <a:solidFill>
                  <a:srgbClr val="FF0000"/>
                </a:solidFill>
                <a:latin typeface="RinkiyMJ" pitchFamily="2" charset="0"/>
              </a:rPr>
              <a:t>¨ </a:t>
            </a:r>
            <a:r>
              <a:rPr lang="en-US" sz="4400" dirty="0" err="1">
                <a:solidFill>
                  <a:srgbClr val="FF0000"/>
                </a:solidFill>
                <a:latin typeface="RinkiyMJ" pitchFamily="2" charset="0"/>
              </a:rPr>
              <a:t>nR</a:t>
            </a:r>
            <a:r>
              <a:rPr lang="en-US" sz="4400" dirty="0">
                <a:solidFill>
                  <a:srgbClr val="FF000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RinkiyMJ" pitchFamily="2" charset="0"/>
              </a:rPr>
              <a:t>Rxe‡b</a:t>
            </a:r>
            <a:r>
              <a:rPr lang="en-US" sz="4400" dirty="0">
                <a:solidFill>
                  <a:srgbClr val="FF000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RinkiyMJ" pitchFamily="2" charset="0"/>
              </a:rPr>
              <a:t>GKevi</a:t>
            </a:r>
            <a:r>
              <a:rPr lang="en-US" sz="4400" dirty="0">
                <a:solidFill>
                  <a:srgbClr val="FF000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RinkiyMJ" pitchFamily="2" charset="0"/>
              </a:rPr>
              <a:t>cvjb</a:t>
            </a:r>
            <a:r>
              <a:rPr lang="en-US" sz="4400" dirty="0">
                <a:solidFill>
                  <a:srgbClr val="FF000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RinkiyMJ" pitchFamily="2" charset="0"/>
              </a:rPr>
              <a:t>Kiv</a:t>
            </a:r>
            <a:r>
              <a:rPr lang="en-US" sz="4400" dirty="0">
                <a:solidFill>
                  <a:srgbClr val="FF0000"/>
                </a:solidFill>
                <a:latin typeface="RinkiyMJ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RinkiyMJ" pitchFamily="2" charset="0"/>
              </a:rPr>
              <a:t>diR</a:t>
            </a:r>
            <a:r>
              <a:rPr lang="en-US" sz="4400" dirty="0">
                <a:solidFill>
                  <a:srgbClr val="FF0000"/>
                </a:solidFill>
                <a:latin typeface="RinkiyMJ" pitchFamily="2" charset="0"/>
              </a:rPr>
              <a:t>| </a:t>
            </a:r>
            <a:endParaRPr lang="en-US" sz="3500" dirty="0">
              <a:solidFill>
                <a:srgbClr val="FF0000"/>
              </a:solidFill>
              <a:latin typeface="RinkiyMJ" pitchFamily="2" charset="0"/>
            </a:endParaRPr>
          </a:p>
          <a:p>
            <a:pPr marL="0" indent="0" algn="ctr">
              <a:buNone/>
            </a:pPr>
            <a:endParaRPr lang="en-US" dirty="0">
              <a:latin typeface="RinkiyMJ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21" y="1351280"/>
            <a:ext cx="9313677" cy="28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697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1273</TotalTime>
  <Words>747</Words>
  <Application>Microsoft Office PowerPoint</Application>
  <PresentationFormat>Custom</PresentationFormat>
  <Paragraphs>69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Adjacency</vt:lpstr>
      <vt:lpstr>¯^vMZg</vt:lpstr>
      <vt:lpstr>wkÿK cwiwPwZ </vt:lpstr>
      <vt:lpstr>চিত্র</vt:lpstr>
      <vt:lpstr>¸Z¡c~Y© ¯’vb mgyn:</vt:lpstr>
      <vt:lpstr>cvV cwiwPwZ</vt:lpstr>
      <vt:lpstr>wkLb dj:</vt:lpstr>
      <vt:lpstr>n‡Ri cwiPq:</vt:lpstr>
      <vt:lpstr>nR H mg¯Í abx-gymjgv‡bi Dci diR hv‡`i cweÎ g°vq hvZvqvZ I n‡Ri KvR m¤úv`b Kivi g‡Zv Avw_©K I ˆ`wnK mvg_©¨ i‡q‡Q|   </vt:lpstr>
      <vt:lpstr>   gnvb Avjøvn e‡jb-   </vt:lpstr>
      <vt:lpstr>n‡Ri IqvwRe 7wU| h_v-</vt:lpstr>
      <vt:lpstr>n‡Ri IqvwRe mg~n</vt:lpstr>
      <vt:lpstr>n‡Ri ag©xq ¸iæZ¡:</vt:lpstr>
      <vt:lpstr>                                                                                   </vt:lpstr>
      <vt:lpstr>mvgvwRK ¸iæZ¡:</vt:lpstr>
      <vt:lpstr>mvgvwRK ¸iæZ¡:</vt:lpstr>
      <vt:lpstr>n‡Ri wkÿv I Zvrch©:</vt:lpstr>
      <vt:lpstr>n‡Ri wkÿv I Zvrch© </vt:lpstr>
      <vt:lpstr>n‡Ri wkÿv I Zvrch©</vt:lpstr>
      <vt:lpstr>evoxi KvR:</vt:lpstr>
      <vt:lpstr>ab¨ev`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121</cp:revision>
  <dcterms:created xsi:type="dcterms:W3CDTF">2020-10-02T08:52:59Z</dcterms:created>
  <dcterms:modified xsi:type="dcterms:W3CDTF">2020-11-22T15:33:32Z</dcterms:modified>
</cp:coreProperties>
</file>