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70" r:id="rId7"/>
    <p:sldId id="262" r:id="rId8"/>
    <p:sldId id="271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wAFZb8juM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608" y="381000"/>
            <a:ext cx="730779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152400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991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 ভাজক টিস্যুর কোষের সংখ্যা কিভাবে বৃদ্ধি ঘটে ?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বিভাজনের কোন ধাপে নিউক্লিওলাসের পুনঃ আবির্ভাব  ঘটে 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অপত্য কোষে ক্রোমোজোম সংখ্যা কত ?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বিভাজনকে সমীকরণিক বিভাজন বলা হয় কেন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59472"/>
            <a:ext cx="2329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752600"/>
          </a:xfrm>
        </p:spPr>
        <p:txBody>
          <a:bodyPr>
            <a:norm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মাইটোসিস কোষ বিভাজনের বৈশিষ্ট্য উল্লেখ সহ প্রতিটি ধাপের চিত্র একে আনবে।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-304800"/>
            <a:ext cx="7924800" cy="67818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133600"/>
            <a:ext cx="5257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মেজবা উদ্দিন </a:t>
            </a:r>
          </a:p>
          <a:p>
            <a:pPr>
              <a:spcAft>
                <a:spcPts val="600"/>
              </a:spcAft>
            </a:pP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</a:t>
            </a:r>
          </a:p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কলাপাড়া, পটুয়াখালী।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6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685800"/>
            <a:ext cx="1778855" cy="2667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762000" y="762000"/>
            <a:ext cx="7315200" cy="55626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</a:p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জীব বিজ্ঞান    </a:t>
            </a:r>
          </a:p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বিষয়বস্তূঃ কোষ বিভাজন </a:t>
            </a:r>
          </a:p>
          <a:p>
            <a:pPr algn="ctr"/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152400"/>
            <a:ext cx="9144000" cy="64770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39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bn-BD" sz="3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কোষ বিভাজনের প্রকারভেদ করতে পারবে।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bn-BD" sz="3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মাইটোসিস কোষ বিভাজনের সংজ্ঞা বলতে পারবে।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bn-BD" sz="3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মাইটোসিস কোষ বিভাজনের বৈশিষ্ট্য  গুলো বলতে পারবে।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bn-BD" sz="3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প্রতিটি ধাপের পরিবর্তন গুলো বর্ননা করতে পারবে।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35400" y="3086100"/>
          <a:ext cx="147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473480" imgH="685800" progId="Package">
                  <p:embed/>
                </p:oleObj>
              </mc:Choice>
              <mc:Fallback>
                <p:oleObj name="Packager Shell Object" showAsIcon="1" r:id="rId3" imgW="14734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086100"/>
                        <a:ext cx="1473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81000"/>
            <a:ext cx="3352801" cy="2362200"/>
          </a:xfrm>
          <a:prstGeom prst="rect">
            <a:avLst/>
          </a:prstGeom>
        </p:spPr>
      </p:pic>
      <p:pic>
        <p:nvPicPr>
          <p:cNvPr id="3" name="Picture 2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3352800" cy="2330757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0"/>
            <a:ext cx="7566212" cy="1295400"/>
          </a:xfrm>
          <a:prstGeom prst="rect">
            <a:avLst/>
          </a:prstGeom>
        </p:spPr>
      </p:pic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124201" y="1600199"/>
            <a:ext cx="2209800" cy="754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bn-BD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943605" y="3244334"/>
            <a:ext cx="32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/>
              <a:t>://youtu.be/DwAFZb8juMQ</a:t>
            </a:r>
          </a:p>
        </p:txBody>
      </p:sp>
    </p:spTree>
    <p:extLst>
      <p:ext uri="{BB962C8B-B14F-4D97-AF65-F5344CB8AC3E}">
        <p14:creationId xmlns:p14="http://schemas.microsoft.com/office/powerpoint/2010/main" val="862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ধারাবাহিক ভাবে বিভাজনের ধাপগুলো উল্লেখ পুর্বক নিউক্লিয়াসের মধ্যকার পরিবর্তন গুলো খাতায় লিখ।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51" y="2433582"/>
            <a:ext cx="7864749" cy="41958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আমাদের আজকের পাঠ </vt:lpstr>
      <vt:lpstr>PowerPoint Presentation</vt:lpstr>
      <vt:lpstr>ধারাবাহিক ভাবে বিভাজনের ধাপগুলো উল্লেখ পুর্বক নিউক্লিয়াসের মধ্যকার পরিবর্তন গুলো খাতায় লিখ। </vt:lpstr>
      <vt:lpstr>PowerPoint Presentation</vt:lpstr>
      <vt:lpstr>বাড়ীর কাজ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Mejba</dc:creator>
  <cp:lastModifiedBy>ICT_LAB</cp:lastModifiedBy>
  <cp:revision>35</cp:revision>
  <dcterms:created xsi:type="dcterms:W3CDTF">2006-08-16T00:00:00Z</dcterms:created>
  <dcterms:modified xsi:type="dcterms:W3CDTF">2020-11-22T15:32:51Z</dcterms:modified>
</cp:coreProperties>
</file>