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2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690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6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13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6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0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43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46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5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2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129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CEA8-502A-4068-8999-0E1F33ACBE4F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40A5-A2ED-47C7-8AF7-391A62D7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26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4411" y="2150772"/>
            <a:ext cx="7276564" cy="27560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26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1234" y="2967335"/>
            <a:ext cx="55765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US" sz="1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7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err="1" smtClean="0"/>
              <a:t>আউশ</a:t>
            </a:r>
            <a:r>
              <a:rPr lang="en-US" dirty="0" smtClean="0"/>
              <a:t> 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জমি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মাটি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নির্বাচন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জমিতে</a:t>
            </a:r>
            <a:r>
              <a:rPr lang="en-US" dirty="0" smtClean="0"/>
              <a:t> </a:t>
            </a:r>
            <a:r>
              <a:rPr lang="en-US" dirty="0" err="1" smtClean="0"/>
              <a:t>আউশ</a:t>
            </a:r>
            <a:r>
              <a:rPr lang="en-US" dirty="0" smtClean="0"/>
              <a:t>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ফলন</a:t>
            </a:r>
            <a:r>
              <a:rPr lang="en-US" dirty="0" smtClean="0"/>
              <a:t> </a:t>
            </a:r>
            <a:r>
              <a:rPr lang="en-US" dirty="0" err="1" smtClean="0"/>
              <a:t>ভালো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না।মাঝারি</a:t>
            </a:r>
            <a:r>
              <a:rPr lang="en-US" dirty="0" smtClean="0"/>
              <a:t> </a:t>
            </a:r>
            <a:r>
              <a:rPr lang="en-US" dirty="0" err="1" smtClean="0"/>
              <a:t>উঁচু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মাঝারি</a:t>
            </a:r>
            <a:r>
              <a:rPr lang="en-US" dirty="0" smtClean="0"/>
              <a:t> </a:t>
            </a:r>
            <a:r>
              <a:rPr lang="en-US" dirty="0" err="1" smtClean="0"/>
              <a:t>নিচু</a:t>
            </a:r>
            <a:r>
              <a:rPr lang="en-US" dirty="0" smtClean="0"/>
              <a:t> </a:t>
            </a:r>
            <a:r>
              <a:rPr lang="en-US" dirty="0" err="1" smtClean="0"/>
              <a:t>জমিতে</a:t>
            </a:r>
            <a:r>
              <a:rPr lang="en-US" dirty="0" smtClean="0"/>
              <a:t>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ফলন</a:t>
            </a:r>
            <a:r>
              <a:rPr lang="en-US" dirty="0" smtClean="0"/>
              <a:t> </a:t>
            </a:r>
            <a:r>
              <a:rPr lang="en-US" dirty="0" err="1" smtClean="0"/>
              <a:t>ভালো</a:t>
            </a:r>
            <a:r>
              <a:rPr lang="en-US" dirty="0" smtClean="0"/>
              <a:t> </a:t>
            </a:r>
            <a:r>
              <a:rPr lang="en-US" dirty="0" err="1" smtClean="0"/>
              <a:t>হয়।মাটির</a:t>
            </a:r>
            <a:r>
              <a:rPr lang="en-US" dirty="0" smtClean="0"/>
              <a:t> </a:t>
            </a:r>
            <a:r>
              <a:rPr lang="en-US" dirty="0" err="1" smtClean="0"/>
              <a:t>বুনট</a:t>
            </a:r>
            <a:r>
              <a:rPr lang="en-US" dirty="0" smtClean="0"/>
              <a:t> </a:t>
            </a:r>
            <a:r>
              <a:rPr lang="en-US" dirty="0" err="1" smtClean="0"/>
              <a:t>পলি</a:t>
            </a:r>
            <a:r>
              <a:rPr lang="en-US" dirty="0" smtClean="0"/>
              <a:t> </a:t>
            </a:r>
            <a:r>
              <a:rPr lang="en-US" dirty="0" err="1" smtClean="0"/>
              <a:t>দোআঁশ,পলি</a:t>
            </a:r>
            <a:r>
              <a:rPr lang="en-US" dirty="0" smtClean="0"/>
              <a:t> ও </a:t>
            </a:r>
            <a:r>
              <a:rPr lang="en-US" dirty="0" err="1" smtClean="0"/>
              <a:t>এঁটেল</a:t>
            </a:r>
            <a:r>
              <a:rPr lang="en-US" dirty="0" smtClean="0"/>
              <a:t> </a:t>
            </a:r>
            <a:r>
              <a:rPr lang="en-US" dirty="0" err="1" smtClean="0"/>
              <a:t>দোঁআশ</a:t>
            </a:r>
            <a:r>
              <a:rPr lang="en-US" dirty="0" smtClean="0"/>
              <a:t> </a:t>
            </a:r>
            <a:r>
              <a:rPr lang="en-US" dirty="0" err="1" smtClean="0"/>
              <a:t>ভালো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বোনা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আউশের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ক্ষেত্রে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জমিতে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বীজ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বপন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/>
              <a:t>: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মার্চ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এপ্রিল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রোপা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আউশের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ক্ষেত্রে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বীজতলায়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বীজ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বপন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/>
              <a:t>: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মার্চ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মে</a:t>
            </a:r>
            <a:r>
              <a:rPr lang="en-US" dirty="0" smtClean="0"/>
              <a:t> </a:t>
            </a:r>
            <a:r>
              <a:rPr lang="en-US" dirty="0" err="1" smtClean="0"/>
              <a:t>মাসের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সপ্তাহ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চারা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রোপনের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এপ্রিল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মে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রোপনের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চারার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বয়স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২০-২৫ </a:t>
            </a:r>
            <a:r>
              <a:rPr lang="en-US" dirty="0" err="1" smtClean="0"/>
              <a:t>দিন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3618963" y="2678806"/>
            <a:ext cx="4056845" cy="98613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ea typeface="MS UI Gothic" panose="020B0600070205080204" pitchFamily="34" charset="-128"/>
                <a:cs typeface="SutonnyMJ" pitchFamily="2" charset="0"/>
              </a:rPr>
              <a:t>রোপন</a:t>
            </a:r>
            <a:r>
              <a:rPr lang="en-US" sz="4000" dirty="0" smtClean="0">
                <a:latin typeface="SutonnyMJ" pitchFamily="2" charset="0"/>
                <a:ea typeface="MS UI Gothic" panose="020B0600070205080204" pitchFamily="34" charset="-128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MS UI Gothic" panose="020B0600070205080204" pitchFamily="34" charset="-128"/>
                <a:cs typeface="SutonnyMJ" pitchFamily="2" charset="0"/>
              </a:rPr>
              <a:t>সময়</a:t>
            </a:r>
            <a:endParaRPr lang="en-US" sz="4000" dirty="0">
              <a:latin typeface="SutonnyMJ" pitchFamily="2" charset="0"/>
              <a:ea typeface="MS UI Gothic" panose="020B0600070205080204" pitchFamily="34" charset="-128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7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err="1" smtClean="0"/>
              <a:t>আউশ</a:t>
            </a:r>
            <a:r>
              <a:rPr lang="en-US" dirty="0" smtClean="0"/>
              <a:t> 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আউশ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ধানের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জাত:</a:t>
            </a:r>
            <a:r>
              <a:rPr lang="en-US" dirty="0" err="1" smtClean="0"/>
              <a:t>কটকতারা</a:t>
            </a:r>
            <a:r>
              <a:rPr lang="en-US" dirty="0" smtClean="0"/>
              <a:t>, </a:t>
            </a:r>
            <a:r>
              <a:rPr lang="en-US" dirty="0" err="1" smtClean="0"/>
              <a:t>ধারিয়াল</a:t>
            </a:r>
            <a:r>
              <a:rPr lang="en-US" dirty="0" smtClean="0"/>
              <a:t>, </a:t>
            </a:r>
            <a:r>
              <a:rPr lang="en-US" dirty="0" err="1" smtClean="0"/>
              <a:t>নিজামি</a:t>
            </a:r>
            <a:r>
              <a:rPr lang="en-US" dirty="0" smtClean="0"/>
              <a:t>, </a:t>
            </a:r>
            <a:r>
              <a:rPr lang="en-US" dirty="0" err="1" smtClean="0"/>
              <a:t>রহমত,চান্দিনা</a:t>
            </a:r>
            <a:r>
              <a:rPr lang="en-US" dirty="0" smtClean="0"/>
              <a:t> ,</a:t>
            </a:r>
            <a:r>
              <a:rPr lang="en-US" dirty="0" err="1" smtClean="0"/>
              <a:t>গাজী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বীজ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বাছাই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জাগ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দেওয়া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কমপক্ষে</a:t>
            </a:r>
            <a:r>
              <a:rPr lang="en-US" dirty="0" smtClean="0"/>
              <a:t> ৮০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গজায়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গুণসম্পন্ন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বাছাই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হবে।লিটার</a:t>
            </a:r>
            <a:r>
              <a:rPr lang="en-US" dirty="0" smtClean="0"/>
              <a:t> </a:t>
            </a:r>
            <a:r>
              <a:rPr lang="en-US" dirty="0" err="1" smtClean="0"/>
              <a:t>পানিতে</a:t>
            </a:r>
            <a:r>
              <a:rPr lang="en-US" dirty="0" smtClean="0"/>
              <a:t> ২৫০ </a:t>
            </a:r>
            <a:r>
              <a:rPr lang="en-US" dirty="0" err="1" smtClean="0"/>
              <a:t>গ্রাম</a:t>
            </a:r>
            <a:r>
              <a:rPr lang="en-US" dirty="0" smtClean="0"/>
              <a:t> </a:t>
            </a:r>
            <a:r>
              <a:rPr lang="en-US" dirty="0" err="1" smtClean="0"/>
              <a:t>ইউরিয়া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মিশিয়ে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দ্রবনে</a:t>
            </a:r>
            <a:r>
              <a:rPr lang="en-US" dirty="0" smtClean="0"/>
              <a:t> ১০ </a:t>
            </a:r>
            <a:r>
              <a:rPr lang="en-US" dirty="0" err="1" smtClean="0"/>
              <a:t>কেজি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ছেড়ে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নেড়ে</a:t>
            </a:r>
            <a:r>
              <a:rPr lang="en-US" dirty="0" smtClean="0"/>
              <a:t> </a:t>
            </a:r>
            <a:r>
              <a:rPr lang="en-US" dirty="0" err="1" smtClean="0"/>
              <a:t>চেড়ে</a:t>
            </a:r>
            <a:r>
              <a:rPr lang="en-US" dirty="0" smtClean="0"/>
              <a:t> </a:t>
            </a:r>
            <a:r>
              <a:rPr lang="en-US" dirty="0" err="1" smtClean="0"/>
              <a:t>দিলে</a:t>
            </a:r>
            <a:r>
              <a:rPr lang="en-US" dirty="0" smtClean="0"/>
              <a:t> </a:t>
            </a:r>
            <a:r>
              <a:rPr lang="en-US" dirty="0" err="1" smtClean="0"/>
              <a:t>পুষ্ট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জমা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অপুষ্ট</a:t>
            </a:r>
            <a:r>
              <a:rPr lang="en-US" dirty="0" smtClean="0"/>
              <a:t> ও </a:t>
            </a:r>
            <a:r>
              <a:rPr lang="en-US" dirty="0" err="1" smtClean="0"/>
              <a:t>হালকা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ভেসে</a:t>
            </a:r>
            <a:r>
              <a:rPr lang="en-US" dirty="0" smtClean="0"/>
              <a:t> </a:t>
            </a:r>
            <a:r>
              <a:rPr lang="en-US" dirty="0" err="1" smtClean="0"/>
              <a:t>উঠবে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চালনি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/>
              <a:t> </a:t>
            </a:r>
            <a:r>
              <a:rPr lang="en-US" dirty="0" err="1" smtClean="0"/>
              <a:t>ভাসমান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সরিয়ে</a:t>
            </a:r>
            <a:r>
              <a:rPr lang="en-US" dirty="0" smtClean="0"/>
              <a:t> </a:t>
            </a:r>
            <a:r>
              <a:rPr lang="en-US" dirty="0" err="1" smtClean="0"/>
              <a:t>নিলেই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নিচ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ভালো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err="1" smtClean="0"/>
              <a:t>বীজকে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জীবানু</a:t>
            </a:r>
            <a:r>
              <a:rPr lang="en-US" dirty="0" smtClean="0"/>
              <a:t> </a:t>
            </a:r>
            <a:r>
              <a:rPr lang="en-US" dirty="0" err="1" smtClean="0"/>
              <a:t>মুক্ত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ও </a:t>
            </a:r>
            <a:r>
              <a:rPr lang="en-US" dirty="0" err="1" smtClean="0"/>
              <a:t>সুস্থ</a:t>
            </a:r>
            <a:r>
              <a:rPr lang="en-US" dirty="0" smtClean="0"/>
              <a:t> </a:t>
            </a:r>
            <a:r>
              <a:rPr lang="en-US" dirty="0" err="1" smtClean="0"/>
              <a:t>সবল</a:t>
            </a:r>
            <a:r>
              <a:rPr lang="en-US" dirty="0" smtClean="0"/>
              <a:t> </a:t>
            </a:r>
            <a:r>
              <a:rPr lang="en-US" dirty="0" err="1" smtClean="0"/>
              <a:t>চারা</a:t>
            </a:r>
            <a:r>
              <a:rPr lang="en-US" dirty="0" smtClean="0"/>
              <a:t> </a:t>
            </a:r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শোধন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হয়।বীজে</a:t>
            </a:r>
            <a:r>
              <a:rPr lang="en-US" dirty="0" smtClean="0"/>
              <a:t> </a:t>
            </a:r>
            <a:r>
              <a:rPr lang="en-US" dirty="0" err="1" smtClean="0"/>
              <a:t>ভালোভাবে</a:t>
            </a:r>
            <a:r>
              <a:rPr lang="en-US" dirty="0" smtClean="0"/>
              <a:t> </a:t>
            </a:r>
            <a:r>
              <a:rPr lang="en-US" dirty="0" err="1" smtClean="0"/>
              <a:t>হোমাই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ব্যাভিস্টিন</a:t>
            </a:r>
            <a:r>
              <a:rPr lang="en-US" dirty="0" smtClean="0"/>
              <a:t> </a:t>
            </a:r>
            <a:r>
              <a:rPr lang="en-US" dirty="0" err="1" smtClean="0"/>
              <a:t>ছত্রাকনাশক</a:t>
            </a:r>
            <a:r>
              <a:rPr lang="en-US" dirty="0" smtClean="0"/>
              <a:t> </a:t>
            </a:r>
            <a:r>
              <a:rPr lang="en-US" dirty="0" err="1" smtClean="0"/>
              <a:t>মিশিয়ে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বদ্ধ</a:t>
            </a:r>
            <a:r>
              <a:rPr lang="en-US" dirty="0" smtClean="0"/>
              <a:t> </a:t>
            </a:r>
            <a:r>
              <a:rPr lang="en-US" dirty="0" err="1" smtClean="0"/>
              <a:t>পাত্রে</a:t>
            </a:r>
            <a:r>
              <a:rPr lang="en-US" dirty="0" smtClean="0"/>
              <a:t> ৪৮ </a:t>
            </a:r>
            <a:r>
              <a:rPr lang="en-US" dirty="0" err="1" smtClean="0"/>
              <a:t>ঘন্টা</a:t>
            </a:r>
            <a:r>
              <a:rPr lang="en-US" dirty="0" smtClean="0"/>
              <a:t> </a:t>
            </a:r>
            <a:r>
              <a:rPr lang="en-US" dirty="0" err="1" smtClean="0"/>
              <a:t>রেখে</a:t>
            </a:r>
            <a:r>
              <a:rPr lang="en-US" dirty="0" smtClean="0"/>
              <a:t> </a:t>
            </a:r>
            <a:r>
              <a:rPr lang="en-US" dirty="0" err="1" smtClean="0"/>
              <a:t>দিতে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err="1" smtClean="0"/>
              <a:t>শোধন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বীজ</a:t>
            </a:r>
            <a:r>
              <a:rPr lang="en-US" dirty="0" smtClean="0"/>
              <a:t> ৪৮ </a:t>
            </a:r>
            <a:r>
              <a:rPr lang="en-US" dirty="0" err="1" smtClean="0"/>
              <a:t>ঘন্টা</a:t>
            </a:r>
            <a:r>
              <a:rPr lang="en-US" dirty="0" smtClean="0"/>
              <a:t> </a:t>
            </a:r>
            <a:r>
              <a:rPr lang="en-US" dirty="0" err="1" smtClean="0"/>
              <a:t>পানিতে</a:t>
            </a:r>
            <a:r>
              <a:rPr lang="en-US" dirty="0" smtClean="0"/>
              <a:t> </a:t>
            </a:r>
            <a:r>
              <a:rPr lang="en-US" dirty="0" err="1" smtClean="0"/>
              <a:t>ভিজিয়ে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ঘরের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কোণায়</a:t>
            </a:r>
            <a:r>
              <a:rPr lang="en-US" dirty="0" smtClean="0"/>
              <a:t> </a:t>
            </a:r>
            <a:r>
              <a:rPr lang="en-US" dirty="0" err="1" smtClean="0"/>
              <a:t>বস্তা</a:t>
            </a:r>
            <a:r>
              <a:rPr lang="en-US" dirty="0" smtClean="0"/>
              <a:t> </a:t>
            </a:r>
            <a:r>
              <a:rPr lang="en-US" dirty="0" err="1" smtClean="0"/>
              <a:t>বন্দী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মাটির</a:t>
            </a:r>
            <a:r>
              <a:rPr lang="en-US" dirty="0" smtClean="0"/>
              <a:t> </a:t>
            </a:r>
            <a:r>
              <a:rPr lang="en-US" dirty="0" err="1" smtClean="0"/>
              <a:t>পাত্রে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ড্রামে</a:t>
            </a:r>
            <a:r>
              <a:rPr lang="en-US" dirty="0" smtClean="0"/>
              <a:t> </a:t>
            </a:r>
            <a:r>
              <a:rPr lang="en-US" dirty="0" err="1" smtClean="0"/>
              <a:t>জাগ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রাখলে</a:t>
            </a:r>
            <a:r>
              <a:rPr lang="en-US" dirty="0" smtClean="0"/>
              <a:t>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মুখ</a:t>
            </a:r>
            <a:r>
              <a:rPr lang="en-US" dirty="0" smtClean="0"/>
              <a:t> </a:t>
            </a:r>
            <a:r>
              <a:rPr lang="en-US" dirty="0" err="1" smtClean="0"/>
              <a:t>ফেঁটে</a:t>
            </a:r>
            <a:r>
              <a:rPr lang="en-US" dirty="0" smtClean="0"/>
              <a:t> </a:t>
            </a:r>
            <a:r>
              <a:rPr lang="en-US" dirty="0" err="1" smtClean="0"/>
              <a:t>অঙ্কুর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। </a:t>
            </a:r>
            <a:r>
              <a:rPr lang="en-US" dirty="0" err="1" smtClean="0"/>
              <a:t>শুকনো</a:t>
            </a:r>
            <a:r>
              <a:rPr lang="en-US" dirty="0" smtClean="0"/>
              <a:t> </a:t>
            </a:r>
            <a:r>
              <a:rPr lang="en-US" dirty="0" err="1" smtClean="0"/>
              <a:t>বীজতলায়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জমিতে</a:t>
            </a:r>
            <a:r>
              <a:rPr lang="en-US" dirty="0" smtClean="0"/>
              <a:t> </a:t>
            </a:r>
            <a:r>
              <a:rPr lang="en-US" dirty="0" err="1" smtClean="0"/>
              <a:t>বপনের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জাগ</a:t>
            </a:r>
            <a:r>
              <a:rPr lang="en-US" dirty="0" smtClean="0"/>
              <a:t> </a:t>
            </a:r>
            <a:r>
              <a:rPr lang="en-US" dirty="0" err="1" smtClean="0"/>
              <a:t>দেয়ার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01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err="1" smtClean="0"/>
              <a:t>আউশ</a:t>
            </a:r>
            <a:r>
              <a:rPr lang="en-US" dirty="0" smtClean="0"/>
              <a:t> 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err="1" smtClean="0"/>
              <a:t>বীজতলা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: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sz="3200" dirty="0" smtClean="0"/>
              <a:t>৪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বীজতলা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হয়।যথা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ক.শুকনো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খ.কাদাময়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গ.ভাসময়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ও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ঘ.দাপোগ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বীজতলা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8945" y="2640169"/>
            <a:ext cx="5314855" cy="353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264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729" y="412125"/>
            <a:ext cx="5383370" cy="33227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224" y="412125"/>
            <a:ext cx="5074276" cy="3322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729" y="3992451"/>
            <a:ext cx="5383369" cy="2627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224" y="4082602"/>
            <a:ext cx="5074275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5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err="1" smtClean="0"/>
              <a:t>আউশ</a:t>
            </a:r>
            <a:r>
              <a:rPr lang="en-US" dirty="0" smtClean="0"/>
              <a:t> 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বোনা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আউশের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ক্ষেত্রে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বীজ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বপন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২টি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পদ্ধতিতে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বীজ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বপন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হয়।যথা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ক)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ছিটানো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পদ্ধতি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ও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                     খ)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ডিবলিং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পদ্ধতি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পাহারি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এলাকায়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এ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পদ্ধতি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সেচ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সার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:মৌসুমি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বৃষ্টির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পানি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দ্বারাই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গাছের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প্রয়োজনীয়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পানির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চাহিদা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পূরণ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হয়।তবে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বছর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বৃষ্টি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বছর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সেচ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দিতে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সার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জমির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পুষ্টিমানের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নির্ভর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ইউরিয়া,টিএসপি,দস্তা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এমপি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জিপসাম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ইউরিয়া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কিস্তিতে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উপরি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32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245" y="128790"/>
            <a:ext cx="11552349" cy="649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296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err="1" smtClean="0"/>
              <a:t>আউশ</a:t>
            </a:r>
            <a:r>
              <a:rPr lang="en-US" dirty="0" smtClean="0"/>
              <a:t> 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চারা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রোপন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কৌশল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বীজতলা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চারা</a:t>
            </a:r>
            <a:r>
              <a:rPr lang="en-US" dirty="0" smtClean="0"/>
              <a:t> </a:t>
            </a:r>
            <a:r>
              <a:rPr lang="en-US" dirty="0" err="1" smtClean="0"/>
              <a:t>উঠানোর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যত</a:t>
            </a:r>
            <a:r>
              <a:rPr lang="en-US" dirty="0" smtClean="0"/>
              <a:t> </a:t>
            </a:r>
            <a:r>
              <a:rPr lang="en-US" dirty="0" err="1" smtClean="0"/>
              <a:t>তাড়াতাড়ি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জমিতে</a:t>
            </a:r>
            <a:r>
              <a:rPr lang="en-US" dirty="0" smtClean="0"/>
              <a:t> </a:t>
            </a:r>
            <a:r>
              <a:rPr lang="en-US" dirty="0" err="1" smtClean="0"/>
              <a:t>রোপন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ভালো।সমতল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জমির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ছিপছিপে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থাকা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চারা</a:t>
            </a:r>
            <a:r>
              <a:rPr lang="en-US" dirty="0" smtClean="0"/>
              <a:t> </a:t>
            </a:r>
            <a:r>
              <a:rPr lang="en-US" dirty="0" err="1" smtClean="0"/>
              <a:t>রোপন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হব।সারি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সারির</a:t>
            </a:r>
            <a:r>
              <a:rPr lang="en-US" dirty="0" smtClean="0"/>
              <a:t> </a:t>
            </a:r>
            <a:r>
              <a:rPr lang="en-US" dirty="0" err="1" smtClean="0"/>
              <a:t>দূরত্ব</a:t>
            </a:r>
            <a:r>
              <a:rPr lang="en-US" dirty="0" smtClean="0"/>
              <a:t> ২০-২৫ </a:t>
            </a:r>
            <a:r>
              <a:rPr lang="en-US" dirty="0" err="1" smtClean="0"/>
              <a:t>সে.মি</a:t>
            </a:r>
            <a:r>
              <a:rPr lang="en-US" dirty="0" smtClean="0"/>
              <a:t>. ও </a:t>
            </a:r>
            <a:r>
              <a:rPr lang="en-US" dirty="0" err="1" smtClean="0"/>
              <a:t>চারা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চারার</a:t>
            </a:r>
            <a:r>
              <a:rPr lang="en-US" dirty="0" smtClean="0"/>
              <a:t> </a:t>
            </a:r>
            <a:r>
              <a:rPr lang="en-US" dirty="0" err="1" smtClean="0"/>
              <a:t>দুরত্ব</a:t>
            </a:r>
            <a:r>
              <a:rPr lang="en-US" dirty="0" smtClean="0"/>
              <a:t> ১৫-২০ </a:t>
            </a:r>
            <a:r>
              <a:rPr lang="en-US" dirty="0" err="1" smtClean="0"/>
              <a:t>সে.মি</a:t>
            </a:r>
            <a:r>
              <a:rPr lang="en-US" dirty="0" smtClean="0"/>
              <a:t>.।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বোনা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আউশের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জমি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তৈরি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আউশ</a:t>
            </a:r>
            <a:r>
              <a:rPr lang="en-US" dirty="0" smtClean="0"/>
              <a:t> </a:t>
            </a:r>
            <a:r>
              <a:rPr lang="en-US" dirty="0" err="1" smtClean="0"/>
              <a:t>ধানের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অনেকটা</a:t>
            </a:r>
            <a:r>
              <a:rPr lang="en-US" dirty="0" smtClean="0"/>
              <a:t> </a:t>
            </a:r>
            <a:r>
              <a:rPr lang="en-US" dirty="0" err="1" smtClean="0"/>
              <a:t>বৃষ্টি</a:t>
            </a:r>
            <a:r>
              <a:rPr lang="en-US" dirty="0" smtClean="0"/>
              <a:t> </a:t>
            </a:r>
            <a:r>
              <a:rPr lang="en-US" dirty="0" err="1" smtClean="0"/>
              <a:t>নির্ভর।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সময়মতো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বৃষ্টি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হলে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মার্চের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মাঝামাঝি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প্রথম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সপ্তাহে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জমিতে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সরাসরি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বীজ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বপনের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শেষ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আগাছা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দমন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একাধিকবার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দিয়ে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হাত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দিয়ে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নিড়ানি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সাহায্যে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আগাছানাশক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আগাছা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দমন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হবে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8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1859" y="785613"/>
            <a:ext cx="4353059" cy="24856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923" y="785612"/>
            <a:ext cx="3932685" cy="24856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923" y="3644722"/>
            <a:ext cx="3932685" cy="2305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1859" y="3734874"/>
            <a:ext cx="4353059" cy="230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27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463</Words>
  <Application>Microsoft Office PowerPoint</Application>
  <PresentationFormat>Custom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আউশ  ধানের চাষ পদ্ধতি</vt:lpstr>
      <vt:lpstr>আউশ  ধানের চাষ পদ্ধতি</vt:lpstr>
      <vt:lpstr>আউশ  ধানের চাষ পদ্ধতি</vt:lpstr>
      <vt:lpstr>Slide 5</vt:lpstr>
      <vt:lpstr>আউশ  ধানের চাষ পদ্ধতি</vt:lpstr>
      <vt:lpstr>Slide 7</vt:lpstr>
      <vt:lpstr>আউশ  ধানের চাষ পদ্ধতি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CHSC (Razu)</cp:lastModifiedBy>
  <cp:revision>20</cp:revision>
  <dcterms:created xsi:type="dcterms:W3CDTF">2018-04-10T08:56:40Z</dcterms:created>
  <dcterms:modified xsi:type="dcterms:W3CDTF">2020-11-22T05:06:17Z</dcterms:modified>
</cp:coreProperties>
</file>