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702" r:id="rId3"/>
  </p:sldMasterIdLst>
  <p:notesMasterIdLst>
    <p:notesMasterId r:id="rId22"/>
  </p:notesMasterIdLst>
  <p:sldIdLst>
    <p:sldId id="258" r:id="rId4"/>
    <p:sldId id="260" r:id="rId5"/>
    <p:sldId id="261" r:id="rId6"/>
    <p:sldId id="262" r:id="rId7"/>
    <p:sldId id="257" r:id="rId8"/>
    <p:sldId id="256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75" r:id="rId17"/>
    <p:sldId id="274" r:id="rId18"/>
    <p:sldId id="269" r:id="rId19"/>
    <p:sldId id="270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869A4-C01C-4D03-93F2-C476E8A5D6B2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A20F8-8BE0-419B-9224-258708A3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F4E9-99ED-408A-85FC-EF160700786D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Sunday, November 22,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Sumon devnath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0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BB337-B303-49CC-B75E-EA920759EBF7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Sunday, November 22,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Sumon devnath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7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3510-B280-4BF6-8532-76406BD16417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Sunday, November 22,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Sumon devnath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59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51C9C-7C84-4A7B-8267-9BD98C20F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395D7A-E90A-4F5A-980B-8CE6E43A7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EA5C4-6DF0-4FAB-9290-8E90E7804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9BF1-A5FD-48E9-9766-12812269E5A1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C0E6E-F108-4683-A8E5-06A4FADBF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64819-109C-4415-BA98-B2459BFD8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69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0871F-6028-42C5-AB14-E5F042289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116F3-C91C-4897-8CB3-F950FADB4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D3B7E-F22A-4684-B8F9-7DF2D3E53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9F7D-A3AC-4BA4-9A6F-33A5000EB494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789DF-EA2D-4963-9BA6-5F7DCA88A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4CC7B-1B6E-4BC1-8397-17FB115A8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65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77D37-6EEA-4298-8A0B-ACA8E991E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D3F3A-9230-469B-9A6B-E586CFE7A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062FA-0BC5-4A90-A843-4117CE564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CFA53-CBBF-4061-8D55-57472ED41286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F3B89-8EA8-4E75-84EC-DEA55637E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50942-012F-448D-902C-AB9074D9A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27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AA472-600B-4E62-A31D-1A6647855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CC176-E726-4085-B054-50F2B3EA5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7D857A-175C-414D-B952-A3C541F73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A4C83D-0A14-4648-A820-C2A56E59E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54EC-8331-4619-A636-403F4111B06C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C764D-BB07-4557-9EC8-DD7F3097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A2287-D4BC-4951-B2F6-49BD895C3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82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5A2AF-3433-4885-A84D-B4E28AF0A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45E7E-AFB9-45B2-921F-7D7BC4E02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55969E-D88F-403F-BDD5-BE115C6FF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4FDA39-B77E-4F48-A4A6-23A2E30F4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EDEC42-C364-4F96-885D-FCC8E5C92C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474CF6-DD58-46E3-96C4-A06A7B53B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133B-E380-4776-AFF0-26A472A9145B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A56946-AAFA-4F29-A0F5-17940E72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FB49D3-F99B-4B2B-8D40-D3B49919B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27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2C323-7302-4C73-9C41-293E69F84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B747E-53FA-4806-8D99-D710B4A59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C8DC-087A-42A5-A50E-C784E0D8856B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3BA614-464B-4714-B5B1-8AFD53F4F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78A9F4-1C42-4E10-BD47-E230C141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0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9CEB57-671C-48C6-9F60-38A714C39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0AE6-3B42-4503-9146-559DE52CBB57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821724-F273-42FF-8C9A-B52A8DC55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07046-20B9-4B82-AC2F-6B3B33934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28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FDC83-F7A4-4E7E-B937-55DEED20E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292D7-770F-43C4-A19D-5E8484BE7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71F3A9-0B05-4D60-9C5B-2F53C2E1B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1EB5E-4852-44F0-A48A-F7ED99965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25EC-49BF-45FA-8E83-3A44500F9C8B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32077-9219-4113-9CDE-93FCBF49F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6C4C1-70CE-492F-8654-60990CFA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6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470C-DE75-4234-8A0F-62A6BFB80A06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Sunday, November 22,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Sumon devnath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1EA9B-8E57-44B9-9533-399532A45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E12692-A434-4EAA-B3EF-C3312ACFB1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B52D7-17BE-4136-B8B9-CCBD9D2E8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28F80-D3B4-4891-8C82-E7B0F300C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6A232-144F-49A6-B0F8-7F26B20BC9DA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CD01B-BD20-45E8-B4F6-48045B16F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5F3D5-5B41-4146-B86F-00D08215A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42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01C84-9E86-49DE-A35D-6BA3A24EE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5F4E7D-3A6B-4F93-91C0-92B3D904C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34590-6E9D-4F41-8187-987268CD0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72A6-E304-4B42-9072-67B75A7CC4EB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43823-F29E-4A95-B96D-265A0BA5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C5992-78DF-4DF3-AC81-3B59EDB70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45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795D98-9A4A-4B21-8295-5E82635728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74A834-49B6-485B-9D04-8275F0B0A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CABE9-6189-4EFE-ADC8-7BA77E34C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227D7-6232-4F7D-ACD1-D3520923BE55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7E6D4-421B-44CB-920D-6DBC9251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6F0E1-CD72-4F02-99CA-AE8B63575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313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9BF1-A5FD-48E9-9766-12812269E5A1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27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9F7D-A3AC-4BA4-9A6F-33A5000EB494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04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CFA53-CBBF-4061-8D55-57472ED41286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59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54EC-8331-4619-A636-403F4111B06C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97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133B-E380-4776-AFF0-26A472A9145B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99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C8DC-087A-42A5-A50E-C784E0D8856B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239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0AE6-3B42-4503-9146-559DE52CBB57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1ABB-E519-482D-928E-69830A5B716A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Sunday, November 22,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Sumon devnath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7256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25EC-49BF-45FA-8E83-3A44500F9C8B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685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6A232-144F-49A6-B0F8-7F26B20BC9DA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58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BD0A-359B-4BEA-896F-631B87755341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2115"/>
      </p:ext>
    </p:extLst>
  </p:cSld>
  <p:clrMapOvr>
    <a:masterClrMapping/>
  </p:clrMapOvr>
  <p:hf sldNum="0"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BD0A-359B-4BEA-896F-631B87755341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0297116"/>
      </p:ext>
    </p:extLst>
  </p:cSld>
  <p:clrMapOvr>
    <a:masterClrMapping/>
  </p:clrMapOvr>
  <p:hf sldNum="0"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BD0A-359B-4BEA-896F-631B87755341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41116"/>
      </p:ext>
    </p:extLst>
  </p:cSld>
  <p:clrMapOvr>
    <a:masterClrMapping/>
  </p:clrMapOvr>
  <p:hf sldNum="0"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BD0A-359B-4BEA-896F-631B87755341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2822746"/>
      </p:ext>
    </p:extLst>
  </p:cSld>
  <p:clrMapOvr>
    <a:masterClrMapping/>
  </p:clrMapOvr>
  <p:hf sldNum="0"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BD0A-359B-4BEA-896F-631B87755341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27663"/>
      </p:ext>
    </p:extLst>
  </p:cSld>
  <p:clrMapOvr>
    <a:masterClrMapping/>
  </p:clrMapOvr>
  <p:hf sldNum="0"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72A6-E304-4B42-9072-67B75A7CC4EB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068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227D7-6232-4F7D-ACD1-D3520923BE55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2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2419E-9246-468C-BF2A-446FF978926A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Sunday, November 22,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Sumon devnath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6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4946-9931-41CE-A3A5-F609ECD33428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Sunday, November 22,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Sumon devnath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2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F74D-E684-4520-8AB8-6555AB5FD719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Sunday, November 22,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Sumon devnath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3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F638-8FEE-4B1C-8898-02718BB96DE4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Sunday, November 22,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Sumon devnath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28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2161-104E-48DA-9B2C-A81025D66241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Sunday, November 22,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Sumon devnath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6B72-E18C-4138-B1DA-B412CB1BCA22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Sunday, November 22,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Sumon devnath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2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68D09-18E3-49AD-92B5-1120C730B2AB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Sunday, November 22,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Sumon devnath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5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2140A2-8BF0-47E9-A9B4-5EF56A89E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66818-9801-4B35-812C-6ACB73ADD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F0C4C-EB8A-4940-B148-DDE15231A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68D09-18E3-49AD-92B5-1120C730B2AB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Sunday, November 22,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FA003-ED5C-4663-AC03-85BFD6BADB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Sumon devnath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8917B-1BAD-4737-97E2-67610D51A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0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68D09-18E3-49AD-92B5-1120C730B2AB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Sunday, November 22,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Sumon devnath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9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tm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5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3158">
            <a:off x="150320" y="4054723"/>
            <a:ext cx="1457325" cy="2902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913" y="3693087"/>
            <a:ext cx="1874731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7" y="4216963"/>
            <a:ext cx="1383925" cy="1000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19" y="3826101"/>
            <a:ext cx="2575562" cy="29149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23" y="5318975"/>
            <a:ext cx="1252522" cy="1422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83" y="5420863"/>
            <a:ext cx="1252522" cy="1422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8975"/>
            <a:ext cx="1252522" cy="1422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426" y="5369919"/>
            <a:ext cx="1252522" cy="14221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58" y="5318975"/>
            <a:ext cx="1252522" cy="14221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60" y="5344447"/>
            <a:ext cx="1252522" cy="14221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75" y="5318975"/>
            <a:ext cx="1252522" cy="14221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614" y="5281628"/>
            <a:ext cx="1252522" cy="14221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669" y="5308243"/>
            <a:ext cx="1252522" cy="14221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017" y="5334858"/>
            <a:ext cx="1252522" cy="14221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96" y="4781566"/>
            <a:ext cx="1000125" cy="10001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066" y="4717025"/>
            <a:ext cx="1000125" cy="10001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6" y="4216962"/>
            <a:ext cx="1000125" cy="10001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862" y="-62714"/>
            <a:ext cx="3450457" cy="42942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632" y="1293296"/>
            <a:ext cx="1553912" cy="21357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5308">
            <a:off x="5342171" y="2790988"/>
            <a:ext cx="2816096" cy="22111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4" y="73390"/>
            <a:ext cx="2287175" cy="40220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419" y="-413107"/>
            <a:ext cx="1585913" cy="28289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846" y="-29742"/>
            <a:ext cx="9045929" cy="6796301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436403" y="1572239"/>
            <a:ext cx="52645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0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6BE1C2-219F-4A29-9706-EE66D8BDE6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01052" y="5230683"/>
            <a:ext cx="2652396" cy="544643"/>
          </a:xfrm>
        </p:spPr>
        <p:txBody>
          <a:bodyPr/>
          <a:lstStyle/>
          <a:p>
            <a:fld id="{E173A378-22B6-41C2-B5C1-DF66317556A3}" type="datetime2">
              <a:rPr lang="en-US" sz="1600" smtClean="0"/>
              <a:t>Sunday, November 22, 2020</a:t>
            </a:fld>
            <a:endParaRPr lang="en-US" sz="1600" dirty="0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40FBBD23-77C8-4283-B098-CF5E8E8A3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</a:t>
            </a:r>
          </a:p>
        </p:txBody>
      </p:sp>
    </p:spTree>
    <p:extLst>
      <p:ext uri="{BB962C8B-B14F-4D97-AF65-F5344CB8AC3E}">
        <p14:creationId xmlns:p14="http://schemas.microsoft.com/office/powerpoint/2010/main" val="2566853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305800" cy="6019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0"/>
            <a:endCxn id="2" idx="2"/>
          </p:cNvCxnSpPr>
          <p:nvPr/>
        </p:nvCxnSpPr>
        <p:spPr>
          <a:xfrm>
            <a:off x="4533900" y="304800"/>
            <a:ext cx="0" cy="601980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1"/>
            <a:endCxn id="2" idx="3"/>
          </p:cNvCxnSpPr>
          <p:nvPr/>
        </p:nvCxnSpPr>
        <p:spPr>
          <a:xfrm>
            <a:off x="381000" y="3314700"/>
            <a:ext cx="83058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533900" y="2514600"/>
            <a:ext cx="647700" cy="800100"/>
            <a:chOff x="4533900" y="2514600"/>
            <a:chExt cx="647700" cy="8001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533900" y="2514600"/>
              <a:ext cx="6477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181600" y="2514600"/>
              <a:ext cx="0" cy="8001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ounded Rectangle 14"/>
          <p:cNvSpPr/>
          <p:nvPr/>
        </p:nvSpPr>
        <p:spPr>
          <a:xfrm>
            <a:off x="4857750" y="533400"/>
            <a:ext cx="382905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সমকোণের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029200" y="595745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" idx="2"/>
          </p:cNvCxnSpPr>
          <p:nvPr/>
        </p:nvCxnSpPr>
        <p:spPr>
          <a:xfrm flipH="1">
            <a:off x="5257800" y="1600200"/>
            <a:ext cx="1514475" cy="9144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5E184E-C63B-4990-BE77-1DD3970E4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D5C6-DF42-4830-989C-2CDA01443090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373469-CA26-4C08-A2F6-22479BEF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</a:t>
            </a:r>
          </a:p>
        </p:txBody>
      </p:sp>
    </p:spTree>
    <p:extLst>
      <p:ext uri="{BB962C8B-B14F-4D97-AF65-F5344CB8AC3E}">
        <p14:creationId xmlns:p14="http://schemas.microsoft.com/office/powerpoint/2010/main" val="2854430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85800" y="4191000"/>
            <a:ext cx="5638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519055" y="2126673"/>
            <a:ext cx="2133600" cy="2057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933700" y="1236518"/>
            <a:ext cx="1143000" cy="3574473"/>
            <a:chOff x="2933700" y="1219200"/>
            <a:chExt cx="1143000" cy="357447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505200" y="1219200"/>
              <a:ext cx="0" cy="2971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/>
            <p:cNvSpPr/>
            <p:nvPr/>
          </p:nvSpPr>
          <p:spPr>
            <a:xfrm>
              <a:off x="2933700" y="3574473"/>
              <a:ext cx="1143000" cy="1219200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Arc 12"/>
          <p:cNvSpPr/>
          <p:nvPr/>
        </p:nvSpPr>
        <p:spPr>
          <a:xfrm rot="755781">
            <a:off x="3615323" y="3477365"/>
            <a:ext cx="1143000" cy="1136073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324600" y="762000"/>
            <a:ext cx="24384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সূক্ষ্মকোণ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585856" y="2514600"/>
            <a:ext cx="2043544" cy="11430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90600" y="5029200"/>
            <a:ext cx="6477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কোণটি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হয়,আমরা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সূক্ষকোণ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3760D5-547E-43EA-9E69-7D3392573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BB1F-C620-41FF-9B95-9DBFA5175CAB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13569-4C2B-4DA9-A63F-519A7101D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7B9BFC-4D47-4E0F-8705-3AAECFA76DC0}"/>
              </a:ext>
            </a:extLst>
          </p:cNvPr>
          <p:cNvSpPr txBox="1"/>
          <p:nvPr/>
        </p:nvSpPr>
        <p:spPr>
          <a:xfrm>
            <a:off x="363351" y="499343"/>
            <a:ext cx="4182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এটি কোন ধরণের কোণ?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37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371600" y="5105400"/>
            <a:ext cx="5638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429000" y="2057400"/>
            <a:ext cx="1524000" cy="3810000"/>
            <a:chOff x="3429000" y="2057400"/>
            <a:chExt cx="1524000" cy="38100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191000" y="2057400"/>
              <a:ext cx="0" cy="3048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rc 9"/>
            <p:cNvSpPr/>
            <p:nvPr/>
          </p:nvSpPr>
          <p:spPr>
            <a:xfrm rot="16200000">
              <a:off x="3390900" y="4305300"/>
              <a:ext cx="1600200" cy="1524000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76945" y="2400299"/>
            <a:ext cx="2452255" cy="3543301"/>
            <a:chOff x="2576945" y="2400299"/>
            <a:chExt cx="2452255" cy="354330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576945" y="2400299"/>
              <a:ext cx="1600200" cy="2667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Arc 13"/>
            <p:cNvSpPr/>
            <p:nvPr/>
          </p:nvSpPr>
          <p:spPr>
            <a:xfrm>
              <a:off x="3276600" y="4267200"/>
              <a:ext cx="1752600" cy="1676400"/>
            </a:xfrm>
            <a:prstGeom prst="arc">
              <a:avLst>
                <a:gd name="adj1" fmla="val 14382723"/>
                <a:gd name="adj2" fmla="val 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19600" y="914400"/>
            <a:ext cx="4343400" cy="3352800"/>
            <a:chOff x="4419600" y="914400"/>
            <a:chExt cx="4343400" cy="3352800"/>
          </a:xfrm>
        </p:grpSpPr>
        <p:sp>
          <p:nvSpPr>
            <p:cNvPr id="16" name="Rounded Rectangle 15"/>
            <p:cNvSpPr/>
            <p:nvPr/>
          </p:nvSpPr>
          <p:spPr>
            <a:xfrm>
              <a:off x="5715000" y="914400"/>
              <a:ext cx="3048000" cy="9906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স্থূলকোণ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4419600" y="1905000"/>
              <a:ext cx="1295400" cy="2362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304800" y="5257800"/>
            <a:ext cx="8534400" cy="98021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কোণটি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হয়,আমরা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স্থূলকোণ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E2FC1D-91F3-4B15-9711-EF2DCE9D7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F0F4-C28F-4AB9-AF19-56BD86EC2D68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557FBB-C6E2-4C14-AAE1-3C7C550DE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923696-D216-4738-BFA8-C1677A840E9A}"/>
              </a:ext>
            </a:extLst>
          </p:cNvPr>
          <p:cNvSpPr txBox="1"/>
          <p:nvPr/>
        </p:nvSpPr>
        <p:spPr>
          <a:xfrm>
            <a:off x="457200" y="6858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এটি কোন ধরণের কোণ?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32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H="1">
            <a:off x="838200" y="6248400"/>
            <a:ext cx="61595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0" r="16641"/>
          <a:stretch/>
        </p:blipFill>
        <p:spPr bwMode="auto">
          <a:xfrm>
            <a:off x="762000" y="990600"/>
            <a:ext cx="75311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524000" y="1219200"/>
            <a:ext cx="0" cy="2286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00200" y="3505200"/>
            <a:ext cx="23177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527550" y="1219200"/>
            <a:ext cx="2330450" cy="228600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527550" y="3505200"/>
            <a:ext cx="3473450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34"/>
          <p:cNvSpPr/>
          <p:nvPr/>
        </p:nvSpPr>
        <p:spPr>
          <a:xfrm>
            <a:off x="4724400" y="2743200"/>
            <a:ext cx="1165225" cy="1143000"/>
          </a:xfrm>
          <a:prstGeom prst="arc">
            <a:avLst>
              <a:gd name="adj1" fmla="val 16200000"/>
              <a:gd name="adj2" fmla="val 1430127"/>
            </a:avLst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1600200" y="4114800"/>
            <a:ext cx="1676400" cy="16764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276600" y="5715000"/>
            <a:ext cx="2393950" cy="762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/>
        </p:nvSpPr>
        <p:spPr>
          <a:xfrm>
            <a:off x="2514600" y="4953000"/>
            <a:ext cx="1403350" cy="1524000"/>
          </a:xfrm>
          <a:prstGeom prst="arc">
            <a:avLst>
              <a:gd name="adj1" fmla="val 13783598"/>
              <a:gd name="adj2" fmla="val 0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>
            <a:off x="762000" y="2743200"/>
            <a:ext cx="1531393" cy="1441545"/>
          </a:xfrm>
          <a:prstGeom prst="arc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914400" y="304800"/>
            <a:ext cx="7239000" cy="533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2D12ED-68DA-4B2B-A4AA-7354C621A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0F66-4D47-47B3-8700-D28FE10A586E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60F46-0CEF-4FBA-AE72-969023B8D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B36951-6743-4837-B061-9BEABD6F14E2}"/>
              </a:ext>
            </a:extLst>
          </p:cNvPr>
          <p:cNvSpPr txBox="1"/>
          <p:nvPr/>
        </p:nvSpPr>
        <p:spPr>
          <a:xfrm>
            <a:off x="1905000" y="3733800"/>
            <a:ext cx="1851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284655-AB6E-421F-B21F-34EAE3621352}"/>
              </a:ext>
            </a:extLst>
          </p:cNvPr>
          <p:cNvSpPr txBox="1"/>
          <p:nvPr/>
        </p:nvSpPr>
        <p:spPr>
          <a:xfrm>
            <a:off x="5889625" y="3733800"/>
            <a:ext cx="1108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সূক্ষকোণ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9F8396-3C00-4AD9-A005-C8B1C12E3FC8}"/>
              </a:ext>
            </a:extLst>
          </p:cNvPr>
          <p:cNvSpPr txBox="1"/>
          <p:nvPr/>
        </p:nvSpPr>
        <p:spPr>
          <a:xfrm>
            <a:off x="3276600" y="60960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স্থূলকোণ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62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3" grpId="0" animBg="1"/>
      <p:bldP spid="45" grpId="0" animBg="1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02575-26B7-43E6-9A59-2244F3582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F638-8FEE-4B1C-8898-02718BB96DE4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Sunday, November 22,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6E89DC-8F94-4860-8DE5-B1D688C38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Sumon devnath</a:t>
            </a:r>
          </a:p>
        </p:txBody>
      </p:sp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7BB9F5E3-066D-4834-B464-A6F79052869E}"/>
              </a:ext>
            </a:extLst>
          </p:cNvPr>
          <p:cNvSpPr/>
          <p:nvPr/>
        </p:nvSpPr>
        <p:spPr>
          <a:xfrm>
            <a:off x="1371600" y="212725"/>
            <a:ext cx="7772400" cy="1143000"/>
          </a:xfrm>
          <a:prstGeom prst="bevel">
            <a:avLst>
              <a:gd name="adj" fmla="val 28501"/>
            </a:avLst>
          </a:prstGeom>
          <a:solidFill>
            <a:srgbClr val="002060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গণিত বই এর ১০৮,১০৯,১১০ পৃষ্ঠা খোল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croll: Vertical 6">
            <a:extLst>
              <a:ext uri="{FF2B5EF4-FFF2-40B4-BE49-F238E27FC236}">
                <a16:creationId xmlns:a16="http://schemas.microsoft.com/office/drawing/2014/main" id="{81799AB0-18C4-4E40-A166-22F941E8D320}"/>
              </a:ext>
            </a:extLst>
          </p:cNvPr>
          <p:cNvSpPr/>
          <p:nvPr/>
        </p:nvSpPr>
        <p:spPr>
          <a:xfrm>
            <a:off x="0" y="212725"/>
            <a:ext cx="1219200" cy="6219825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  বইএর   সাথে   সংযোগ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891415-F592-4140-B706-137873503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93635"/>
            <a:ext cx="2895600" cy="47248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55CC86-4007-498A-9AF3-1CF167EF7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493635"/>
            <a:ext cx="2438400" cy="47248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CE3E59-7BC7-4802-A2DD-93FBA74885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1479134"/>
            <a:ext cx="2895600" cy="473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99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283574-FE19-4BB3-A286-8326D0889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F638-8FEE-4B1C-8898-02718BB96DE4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Sunday, November 22,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BC112A-FF93-486E-B05A-64BD6D337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Sumon devnath</a:t>
            </a:r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1FABABDF-2553-4523-B81A-97E918420F04}"/>
              </a:ext>
            </a:extLst>
          </p:cNvPr>
          <p:cNvSpPr/>
          <p:nvPr/>
        </p:nvSpPr>
        <p:spPr>
          <a:xfrm>
            <a:off x="0" y="182562"/>
            <a:ext cx="838200" cy="635635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bn-BD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 কাজ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73F053D-962B-4107-88EF-5A1CE55EA38C}"/>
              </a:ext>
            </a:extLst>
          </p:cNvPr>
          <p:cNvGrpSpPr/>
          <p:nvPr/>
        </p:nvGrpSpPr>
        <p:grpSpPr>
          <a:xfrm>
            <a:off x="800686" y="1026715"/>
            <a:ext cx="7924799" cy="595947"/>
            <a:chOff x="990600" y="319088"/>
            <a:chExt cx="7924799" cy="595947"/>
          </a:xfrm>
        </p:grpSpPr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E3A67C90-E134-4DEA-9E68-1F08A205D956}"/>
                </a:ext>
              </a:extLst>
            </p:cNvPr>
            <p:cNvSpPr/>
            <p:nvPr/>
          </p:nvSpPr>
          <p:spPr>
            <a:xfrm>
              <a:off x="990600" y="319088"/>
              <a:ext cx="1295400" cy="595312"/>
            </a:xfrm>
            <a:prstGeom prst="rightArrow">
              <a:avLst/>
            </a:prstGeom>
            <a:gradFill flip="none" rotWithShape="1">
              <a:gsLst>
                <a:gs pos="0">
                  <a:schemeClr val="accent4">
                    <a:lumMod val="89000"/>
                  </a:schemeClr>
                </a:gs>
                <a:gs pos="23000">
                  <a:schemeClr val="accent4">
                    <a:lumMod val="89000"/>
                  </a:schemeClr>
                </a:gs>
                <a:gs pos="69000">
                  <a:schemeClr val="accent4">
                    <a:lumMod val="75000"/>
                  </a:schemeClr>
                </a:gs>
                <a:gs pos="97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বেগুনী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C7C94B5-254F-4E6A-AF29-EF1A86C55E4E}"/>
                </a:ext>
              </a:extLst>
            </p:cNvPr>
            <p:cNvSpPr/>
            <p:nvPr/>
          </p:nvSpPr>
          <p:spPr>
            <a:xfrm>
              <a:off x="2359854" y="319723"/>
              <a:ext cx="6555545" cy="595312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89000"/>
                  </a:schemeClr>
                </a:gs>
                <a:gs pos="23000">
                  <a:schemeClr val="accent4">
                    <a:lumMod val="89000"/>
                  </a:schemeClr>
                </a:gs>
                <a:gs pos="69000">
                  <a:schemeClr val="accent4">
                    <a:lumMod val="75000"/>
                  </a:schemeClr>
                </a:gs>
                <a:gs pos="97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১০৮ পৃষ্ঠার চিত্র থেকে কোণ এবং পার্শ্ব বের কর।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E92DF4C-16EF-4420-AFEF-379900F3EC45}"/>
              </a:ext>
            </a:extLst>
          </p:cNvPr>
          <p:cNvGrpSpPr/>
          <p:nvPr/>
        </p:nvGrpSpPr>
        <p:grpSpPr>
          <a:xfrm>
            <a:off x="819443" y="2571377"/>
            <a:ext cx="7924799" cy="595947"/>
            <a:chOff x="990600" y="319088"/>
            <a:chExt cx="7924799" cy="595947"/>
          </a:xfrm>
          <a:solidFill>
            <a:srgbClr val="FF0000"/>
          </a:solidFill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F496A11A-25DE-435C-A75F-B8979CAED710}"/>
                </a:ext>
              </a:extLst>
            </p:cNvPr>
            <p:cNvSpPr/>
            <p:nvPr/>
          </p:nvSpPr>
          <p:spPr>
            <a:xfrm>
              <a:off x="990600" y="319088"/>
              <a:ext cx="1295400" cy="595312"/>
            </a:xfrm>
            <a:prstGeom prst="right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লাল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3B62519-E4AF-42EF-BDB8-8EC026C7EB9B}"/>
                </a:ext>
              </a:extLst>
            </p:cNvPr>
            <p:cNvSpPr/>
            <p:nvPr/>
          </p:nvSpPr>
          <p:spPr>
            <a:xfrm>
              <a:off x="2359854" y="319723"/>
              <a:ext cx="6555545" cy="595312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সমকোণ, সূক্ষকোণ, স্থূলকোণ আঁক।(১০৯ পৃষ্ঠা)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CA59DB-37FB-4CF9-B1D7-1D78FE458730}"/>
              </a:ext>
            </a:extLst>
          </p:cNvPr>
          <p:cNvGrpSpPr/>
          <p:nvPr/>
        </p:nvGrpSpPr>
        <p:grpSpPr>
          <a:xfrm>
            <a:off x="790135" y="4116039"/>
            <a:ext cx="8343314" cy="868580"/>
            <a:chOff x="990600" y="319088"/>
            <a:chExt cx="8077200" cy="595947"/>
          </a:xfrm>
          <a:solidFill>
            <a:srgbClr val="FFC000"/>
          </a:solidFill>
        </p:grpSpPr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D37D49AA-044A-4C8C-8606-009F4A4931A7}"/>
                </a:ext>
              </a:extLst>
            </p:cNvPr>
            <p:cNvSpPr/>
            <p:nvPr/>
          </p:nvSpPr>
          <p:spPr>
            <a:xfrm>
              <a:off x="990600" y="319088"/>
              <a:ext cx="1295400" cy="595312"/>
            </a:xfrm>
            <a:prstGeom prst="right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হলুদ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5D2133A-8107-47D0-BC15-75A4716EC18F}"/>
                </a:ext>
              </a:extLst>
            </p:cNvPr>
            <p:cNvSpPr/>
            <p:nvPr/>
          </p:nvSpPr>
          <p:spPr>
            <a:xfrm>
              <a:off x="2359854" y="319723"/>
              <a:ext cx="6707946" cy="595312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১১০  পৃষ্ঠার ডট  থেকে সুক্ষকোণ, স্থূলকোণ, সমকোণ আঁক। </a:t>
              </a:r>
              <a:endPara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4739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676400"/>
            <a:ext cx="8153400" cy="137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এঁকে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3276600"/>
            <a:ext cx="8153400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itchFamily="2" charset="2"/>
              <a:buChar char="q"/>
            </a:pP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4953000"/>
            <a:ext cx="8153400" cy="1295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সূক্ষকোণ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স্থূলকোণ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71800" y="685800"/>
            <a:ext cx="3276600" cy="76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545E45A-C304-4E43-B200-A1073191B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2028-A8D2-4C37-ABBA-00B372AA0BAE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D346236-D36A-49E7-94B0-8040D7B5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</a:t>
            </a:r>
          </a:p>
        </p:txBody>
      </p:sp>
    </p:spTree>
    <p:extLst>
      <p:ext uri="{BB962C8B-B14F-4D97-AF65-F5344CB8AC3E}">
        <p14:creationId xmlns:p14="http://schemas.microsoft.com/office/powerpoint/2010/main" val="84403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90800" y="457200"/>
            <a:ext cx="38100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105400" y="1828800"/>
            <a:ext cx="3505200" cy="3352800"/>
            <a:chOff x="4953000" y="1447800"/>
            <a:chExt cx="3505200" cy="3352800"/>
          </a:xfrm>
        </p:grpSpPr>
        <p:grpSp>
          <p:nvGrpSpPr>
            <p:cNvPr id="18" name="Group 17"/>
            <p:cNvGrpSpPr/>
            <p:nvPr/>
          </p:nvGrpSpPr>
          <p:grpSpPr>
            <a:xfrm>
              <a:off x="5715000" y="1447800"/>
              <a:ext cx="2743200" cy="2514600"/>
              <a:chOff x="5715000" y="1447800"/>
              <a:chExt cx="2743200" cy="25146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5715000" y="3962400"/>
                <a:ext cx="27432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715000" y="1447800"/>
                <a:ext cx="0" cy="25146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Arc 28"/>
            <p:cNvSpPr/>
            <p:nvPr/>
          </p:nvSpPr>
          <p:spPr>
            <a:xfrm>
              <a:off x="4953000" y="3124200"/>
              <a:ext cx="1524000" cy="1676400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57200" y="189607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5400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কোণটির</a:t>
            </a:r>
            <a:r>
              <a:rPr lang="en-US" sz="5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429000" y="2632363"/>
            <a:ext cx="3886200" cy="3463637"/>
            <a:chOff x="4191000" y="3851563"/>
            <a:chExt cx="3886200" cy="3463637"/>
          </a:xfrm>
        </p:grpSpPr>
        <p:grpSp>
          <p:nvGrpSpPr>
            <p:cNvPr id="28" name="Group 27"/>
            <p:cNvGrpSpPr/>
            <p:nvPr/>
          </p:nvGrpSpPr>
          <p:grpSpPr>
            <a:xfrm>
              <a:off x="4191000" y="3851563"/>
              <a:ext cx="3886200" cy="2507673"/>
              <a:chOff x="762000" y="1447800"/>
              <a:chExt cx="3886200" cy="2507673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762000" y="1447800"/>
                <a:ext cx="1143000" cy="250767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905000" y="3955473"/>
                <a:ext cx="27432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Arc 31"/>
            <p:cNvSpPr/>
            <p:nvPr/>
          </p:nvSpPr>
          <p:spPr>
            <a:xfrm>
              <a:off x="4419600" y="5524500"/>
              <a:ext cx="1562100" cy="1790700"/>
            </a:xfrm>
            <a:prstGeom prst="arc">
              <a:avLst>
                <a:gd name="adj1" fmla="val 15351571"/>
                <a:gd name="adj2" fmla="val 21375413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16527" y="2867892"/>
            <a:ext cx="3041073" cy="2847108"/>
            <a:chOff x="845127" y="4191000"/>
            <a:chExt cx="3041073" cy="2847108"/>
          </a:xfrm>
        </p:grpSpPr>
        <p:grpSp>
          <p:nvGrpSpPr>
            <p:cNvPr id="27" name="Group 26"/>
            <p:cNvGrpSpPr/>
            <p:nvPr/>
          </p:nvGrpSpPr>
          <p:grpSpPr>
            <a:xfrm>
              <a:off x="914400" y="4191000"/>
              <a:ext cx="2971800" cy="2168236"/>
              <a:chOff x="914400" y="4191000"/>
              <a:chExt cx="2971800" cy="2168236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H="1">
                <a:off x="914400" y="6359236"/>
                <a:ext cx="29718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917863" y="4191000"/>
                <a:ext cx="1291937" cy="216823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Arc 33"/>
            <p:cNvSpPr/>
            <p:nvPr/>
          </p:nvSpPr>
          <p:spPr>
            <a:xfrm>
              <a:off x="845127" y="5638799"/>
              <a:ext cx="983673" cy="1399309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4F8E45-1C7A-4E41-A7BE-CCE40329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B4D1-FDE1-4BCD-845E-D3B40E5A05A9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B62753-A161-4AF6-AA53-F426F48C7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</a:t>
            </a:r>
          </a:p>
        </p:txBody>
      </p:sp>
    </p:spTree>
    <p:extLst>
      <p:ext uri="{BB962C8B-B14F-4D97-AF65-F5344CB8AC3E}">
        <p14:creationId xmlns:p14="http://schemas.microsoft.com/office/powerpoint/2010/main" val="3406020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9639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381000"/>
            <a:ext cx="6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8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7429E3-DDEC-41BD-9E19-4DCB8D909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714D-8394-4C81-A6A8-A57A59082C63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Sunday, November 22, 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938B29-8910-458A-9D1B-06465CC63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Sumon devnath</a:t>
            </a:r>
          </a:p>
        </p:txBody>
      </p:sp>
    </p:spTree>
    <p:extLst>
      <p:ext uri="{BB962C8B-B14F-4D97-AF65-F5344CB8AC3E}">
        <p14:creationId xmlns:p14="http://schemas.microsoft.com/office/powerpoint/2010/main" val="1410033228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/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ultidocument 5"/>
          <p:cNvSpPr/>
          <p:nvPr/>
        </p:nvSpPr>
        <p:spPr>
          <a:xfrm>
            <a:off x="1295400" y="76200"/>
            <a:ext cx="5486400" cy="1524000"/>
          </a:xfrm>
          <a:prstGeom prst="flowChartMulti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3458EE-D81B-4ABE-ADBB-6D2E0C88A0AC}"/>
              </a:ext>
            </a:extLst>
          </p:cNvPr>
          <p:cNvGrpSpPr/>
          <p:nvPr/>
        </p:nvGrpSpPr>
        <p:grpSpPr>
          <a:xfrm>
            <a:off x="381000" y="1524000"/>
            <a:ext cx="8305800" cy="4657236"/>
            <a:chOff x="228600" y="1932709"/>
            <a:chExt cx="8305800" cy="4657236"/>
          </a:xfrm>
        </p:grpSpPr>
        <p:sp>
          <p:nvSpPr>
            <p:cNvPr id="7" name="Round Single Corner Rectangle 6"/>
            <p:cNvSpPr/>
            <p:nvPr/>
          </p:nvSpPr>
          <p:spPr>
            <a:xfrm>
              <a:off x="3581400" y="1932709"/>
              <a:ext cx="4953000" cy="4657236"/>
            </a:xfrm>
            <a:prstGeom prst="round1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600" dirty="0" err="1">
                  <a:latin typeface="NikoshBAN" pitchFamily="2" charset="0"/>
                  <a:cs typeface="NikoshBAN" pitchFamily="2" charset="0"/>
                </a:rPr>
                <a:t>সুমন</a:t>
              </a:r>
              <a:r>
                <a:rPr lang="en-US" sz="6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dirty="0" err="1">
                  <a:latin typeface="NikoshBAN" pitchFamily="2" charset="0"/>
                  <a:cs typeface="NikoshBAN" pitchFamily="2" charset="0"/>
                </a:rPr>
                <a:t>দেবনাথ</a:t>
              </a:r>
              <a:endParaRPr lang="en-US" sz="66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খানাতুয়া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সপ্রাবি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932709"/>
              <a:ext cx="3333751" cy="4657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D519BA-9687-4FC9-BCEA-6572CD289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407931"/>
            <a:ext cx="3333750" cy="365125"/>
          </a:xfrm>
        </p:spPr>
        <p:txBody>
          <a:bodyPr/>
          <a:lstStyle/>
          <a:p>
            <a:fld id="{36A33601-4A82-4379-8814-DC2885E64774}" type="datetime2">
              <a:rPr lang="en-US" sz="1600" smtClean="0">
                <a:latin typeface="Algerian" panose="04020705040A02060702" pitchFamily="82" charset="0"/>
              </a:rPr>
              <a:t>Sunday, November 22, 2020</a:t>
            </a:fld>
            <a:endParaRPr lang="en-US" sz="1600" dirty="0">
              <a:latin typeface="Algerian" panose="04020705040A02060702" pitchFamily="8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1F9E8-511D-4EA4-9CCF-EC458DFA5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8529" y="6392941"/>
            <a:ext cx="2858692" cy="365125"/>
          </a:xfrm>
        </p:spPr>
        <p:txBody>
          <a:bodyPr/>
          <a:lstStyle/>
          <a:p>
            <a:r>
              <a:rPr lang="en-US" sz="2400" dirty="0" err="1">
                <a:latin typeface="Baskerville Old Face" panose="02020602080505020303" pitchFamily="18" charset="0"/>
              </a:rPr>
              <a:t>Sumon</a:t>
            </a:r>
            <a:r>
              <a:rPr lang="en-US" sz="2400" dirty="0">
                <a:latin typeface="Baskerville Old Face" panose="02020602080505020303" pitchFamily="18" charset="0"/>
              </a:rPr>
              <a:t> </a:t>
            </a:r>
            <a:r>
              <a:rPr lang="en-US" sz="2400" dirty="0" err="1">
                <a:latin typeface="Baskerville Old Face" panose="02020602080505020303" pitchFamily="18" charset="0"/>
              </a:rPr>
              <a:t>devnath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33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533401" y="747898"/>
            <a:ext cx="5029199" cy="4038600"/>
          </a:xfrm>
          <a:prstGeom prst="flowChartAlternateProcess">
            <a:avLst/>
          </a:prstGeom>
          <a:ln w="28575"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40652"/>
            <a:ext cx="2009775" cy="334327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F5DCC4-0F59-4AEB-9B30-4A70B38152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452016"/>
            <a:ext cx="2057400" cy="365125"/>
          </a:xfrm>
        </p:spPr>
        <p:txBody>
          <a:bodyPr/>
          <a:lstStyle/>
          <a:p>
            <a:fld id="{D65578DD-4F26-477F-AE0F-8D7CCCDF99BB}" type="datetime2">
              <a:rPr lang="en-US" smtClean="0"/>
              <a:t>Sunday, November 22, 2020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A4F308-DA9A-4AD2-95B9-8E6006383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89171"/>
            <a:ext cx="3111708" cy="403860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429000"/>
            <a:ext cx="15906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95562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457200" y="381000"/>
            <a:ext cx="8229600" cy="6477000"/>
          </a:xfrm>
          <a:prstGeom prst="halfFrame">
            <a:avLst>
              <a:gd name="adj1" fmla="val 14296"/>
              <a:gd name="adj2" fmla="val 1451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err="1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, ১০৮-১১০)</a:t>
            </a:r>
            <a:endParaRPr lang="en-US" sz="19900" dirty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 rot="8710602">
            <a:off x="2372530" y="2424449"/>
            <a:ext cx="236865" cy="911093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4D0B7-A590-4DBA-BD54-7EE10DC2BC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92691" y="6492875"/>
            <a:ext cx="2057400" cy="365125"/>
          </a:xfrm>
        </p:spPr>
        <p:txBody>
          <a:bodyPr/>
          <a:lstStyle/>
          <a:p>
            <a:fld id="{DD6AE2C9-A513-4AEC-8A7F-23B24A658F8F}" type="datetime2">
              <a:rPr lang="en-US" smtClean="0"/>
              <a:t>Sunday, November 22,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386F7-FF34-4E31-9A12-53A47215A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6059" y="6340475"/>
            <a:ext cx="3487341" cy="365125"/>
          </a:xfrm>
        </p:spPr>
        <p:txBody>
          <a:bodyPr/>
          <a:lstStyle/>
          <a:p>
            <a:r>
              <a:rPr lang="en-US" sz="2000" dirty="0" err="1">
                <a:latin typeface="Baskerville Old Face" panose="02020602080505020303" pitchFamily="18" charset="0"/>
              </a:rPr>
              <a:t>Sumon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devnath</a:t>
            </a:r>
            <a:endParaRPr lang="en-US" sz="20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389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08073 -0.16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5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accent1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981200" y="304800"/>
            <a:ext cx="4648200" cy="10668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7200" dirty="0" err="1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chemeClr val="accent3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133600"/>
            <a:ext cx="8686800" cy="411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২৮.২.১ 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		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২৮.২.২ 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২৮.২.৩ 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সূক্ষকোণ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স্থূলকোণ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			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1E492-BE38-429B-BDC1-AB0FCDAC4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37FF-D14A-498D-9EC1-0B889CEA418C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9B28D-8BED-4B2B-933E-1A1EAEA5A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</a:t>
            </a:r>
          </a:p>
        </p:txBody>
      </p:sp>
    </p:spTree>
    <p:extLst>
      <p:ext uri="{BB962C8B-B14F-4D97-AF65-F5344CB8AC3E}">
        <p14:creationId xmlns:p14="http://schemas.microsoft.com/office/powerpoint/2010/main" val="256808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3000" r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457200" y="838200"/>
            <a:ext cx="47625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7700" y="1104900"/>
            <a:ext cx="4610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57200" y="1943100"/>
            <a:ext cx="2881745" cy="30861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>
            <a:off x="838200" y="4267200"/>
            <a:ext cx="685800" cy="838200"/>
          </a:xfrm>
          <a:prstGeom prst="arc">
            <a:avLst>
              <a:gd name="adj1" fmla="val 15773437"/>
              <a:gd name="adj2" fmla="val 383173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1524000" y="3070651"/>
            <a:ext cx="3733800" cy="169184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5867400"/>
            <a:ext cx="8305800" cy="762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রেখার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952750" y="5029200"/>
            <a:ext cx="1250372" cy="6198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পার্শ্ব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0100" y="2895600"/>
            <a:ext cx="1250372" cy="6198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পার্শ্ব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486400" y="2362200"/>
            <a:ext cx="1447800" cy="84331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5B522E-2FDD-4A9A-8B71-8115B97B8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6308-C7C6-406F-944F-6AEB286B2290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EAB34-C10F-4307-8E27-C9FE097B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</a:t>
            </a:r>
          </a:p>
        </p:txBody>
      </p:sp>
    </p:spTree>
    <p:extLst>
      <p:ext uri="{BB962C8B-B14F-4D97-AF65-F5344CB8AC3E}">
        <p14:creationId xmlns:p14="http://schemas.microsoft.com/office/powerpoint/2010/main" val="89754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1875 0.57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2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" grpId="0" animBg="1"/>
      <p:bldP spid="9" grpId="0" animBg="1"/>
      <p:bldP spid="11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76200" y="609600"/>
            <a:ext cx="5105400" cy="5105400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638167" y="623455"/>
            <a:ext cx="2896860" cy="106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perspectiveLeft"/>
              <a:lightRig rig="threePt" dir="t"/>
            </a:scene3d>
            <a:sp3d/>
          </a:bodyPr>
          <a:lstStyle/>
          <a:p>
            <a:pPr algn="ctr"/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কোণ</a:t>
            </a:r>
            <a:endParaRPr lang="en-US" sz="4000" dirty="0">
              <a:solidFill>
                <a:schemeClr val="accent4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rc 7"/>
          <p:cNvSpPr/>
          <p:nvPr/>
        </p:nvSpPr>
        <p:spPr>
          <a:xfrm>
            <a:off x="114300" y="4807526"/>
            <a:ext cx="883227" cy="1593274"/>
          </a:xfrm>
          <a:prstGeom prst="arc">
            <a:avLst>
              <a:gd name="adj1" fmla="val 16202781"/>
              <a:gd name="adj2" fmla="val 600296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3709958">
            <a:off x="4460321" y="4364542"/>
            <a:ext cx="883227" cy="1593274"/>
          </a:xfrm>
          <a:prstGeom prst="arc">
            <a:avLst>
              <a:gd name="adj1" fmla="val 16202781"/>
              <a:gd name="adj2" fmla="val 600296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7008406">
            <a:off x="1916372" y="490701"/>
            <a:ext cx="883227" cy="1593274"/>
          </a:xfrm>
          <a:prstGeom prst="arc">
            <a:avLst>
              <a:gd name="adj1" fmla="val 16202781"/>
              <a:gd name="adj2" fmla="val 459076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3" idx="1"/>
          </p:cNvCxnSpPr>
          <p:nvPr/>
        </p:nvCxnSpPr>
        <p:spPr>
          <a:xfrm flipH="1">
            <a:off x="2743200" y="1156855"/>
            <a:ext cx="2894967" cy="13048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1"/>
          </p:cNvCxnSpPr>
          <p:nvPr/>
        </p:nvCxnSpPr>
        <p:spPr>
          <a:xfrm flipH="1">
            <a:off x="4676543" y="1156855"/>
            <a:ext cx="961624" cy="397661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" idx="1"/>
          </p:cNvCxnSpPr>
          <p:nvPr/>
        </p:nvCxnSpPr>
        <p:spPr>
          <a:xfrm flipH="1">
            <a:off x="901179" y="1156855"/>
            <a:ext cx="4736988" cy="40043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BBE7A-6483-4A8B-AD26-4861252D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7AF1-8A1F-4C7F-AD6B-5C2228AFE401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6EDAC-ECB3-4B5A-95DC-278036D8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306EAA-7238-4983-A943-471752E791AA}"/>
              </a:ext>
            </a:extLst>
          </p:cNvPr>
          <p:cNvSpPr txBox="1"/>
          <p:nvPr/>
        </p:nvSpPr>
        <p:spPr>
          <a:xfrm>
            <a:off x="4012669" y="5694579"/>
            <a:ext cx="4878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4352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304800" y="1143000"/>
            <a:ext cx="2514600" cy="2362200"/>
          </a:xfrm>
          <a:prstGeom prst="triangl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/>
          <p:cNvSpPr/>
          <p:nvPr/>
        </p:nvSpPr>
        <p:spPr>
          <a:xfrm>
            <a:off x="3276600" y="1143000"/>
            <a:ext cx="2438400" cy="2362200"/>
          </a:xfrm>
          <a:prstGeom prst="rtTriangl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iamond 3"/>
          <p:cNvSpPr/>
          <p:nvPr/>
        </p:nvSpPr>
        <p:spPr>
          <a:xfrm>
            <a:off x="5638800" y="838200"/>
            <a:ext cx="2971800" cy="2684318"/>
          </a:xfrm>
          <a:prstGeom prst="diamond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3886200"/>
            <a:ext cx="2667000" cy="2362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/>
          <p:cNvSpPr/>
          <p:nvPr/>
        </p:nvSpPr>
        <p:spPr>
          <a:xfrm>
            <a:off x="3124200" y="3962400"/>
            <a:ext cx="3183105" cy="2362200"/>
          </a:xfrm>
          <a:prstGeom prst="trapezoid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alf Frame 6"/>
          <p:cNvSpPr/>
          <p:nvPr/>
        </p:nvSpPr>
        <p:spPr>
          <a:xfrm rot="10800000">
            <a:off x="6477000" y="4038600"/>
            <a:ext cx="2133600" cy="2285999"/>
          </a:xfrm>
          <a:prstGeom prst="halfFrame">
            <a:avLst>
              <a:gd name="adj1" fmla="val 0"/>
              <a:gd name="adj2" fmla="val 922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152400"/>
            <a:ext cx="6705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কোণগুলো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Arc 9"/>
          <p:cNvSpPr/>
          <p:nvPr/>
        </p:nvSpPr>
        <p:spPr>
          <a:xfrm rot="3967302">
            <a:off x="384322" y="2879643"/>
            <a:ext cx="914400" cy="602463"/>
          </a:xfrm>
          <a:prstGeom prst="arc">
            <a:avLst>
              <a:gd name="adj1" fmla="val 11437177"/>
              <a:gd name="adj2" fmla="val 2102944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0601854">
            <a:off x="1083394" y="1626038"/>
            <a:ext cx="914400" cy="602463"/>
          </a:xfrm>
          <a:prstGeom prst="arc">
            <a:avLst>
              <a:gd name="adj1" fmla="val 11437177"/>
              <a:gd name="adj2" fmla="val 2102944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7332077">
            <a:off x="1831093" y="2751590"/>
            <a:ext cx="914400" cy="602463"/>
          </a:xfrm>
          <a:prstGeom prst="arc">
            <a:avLst>
              <a:gd name="adj1" fmla="val 11437177"/>
              <a:gd name="adj2" fmla="val 2102944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3967302">
            <a:off x="3053377" y="2998804"/>
            <a:ext cx="940997" cy="542384"/>
          </a:xfrm>
          <a:prstGeom prst="arc">
            <a:avLst>
              <a:gd name="adj1" fmla="val 10661362"/>
              <a:gd name="adj2" fmla="val 2014596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8743468">
            <a:off x="3123463" y="1646808"/>
            <a:ext cx="693271" cy="235855"/>
          </a:xfrm>
          <a:prstGeom prst="arc">
            <a:avLst>
              <a:gd name="adj1" fmla="val 11437177"/>
              <a:gd name="adj2" fmla="val 2018212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18697813">
            <a:off x="2263991" y="5698294"/>
            <a:ext cx="914400" cy="602463"/>
          </a:xfrm>
          <a:prstGeom prst="arc">
            <a:avLst>
              <a:gd name="adj1" fmla="val 11437177"/>
              <a:gd name="adj2" fmla="val 2018212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15052119">
            <a:off x="2362200" y="3948295"/>
            <a:ext cx="914400" cy="602463"/>
          </a:xfrm>
          <a:prstGeom prst="arc">
            <a:avLst>
              <a:gd name="adj1" fmla="val 11437177"/>
              <a:gd name="adj2" fmla="val 2018212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8845733">
            <a:off x="51178" y="3788552"/>
            <a:ext cx="914400" cy="602463"/>
          </a:xfrm>
          <a:prstGeom prst="arc">
            <a:avLst>
              <a:gd name="adj1" fmla="val 11437177"/>
              <a:gd name="adj2" fmla="val 2018212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3770108">
            <a:off x="132859" y="5860071"/>
            <a:ext cx="914400" cy="602463"/>
          </a:xfrm>
          <a:prstGeom prst="arc">
            <a:avLst>
              <a:gd name="adj1" fmla="val 11437177"/>
              <a:gd name="adj2" fmla="val 2018212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17909802">
            <a:off x="4794541" y="3102569"/>
            <a:ext cx="693271" cy="235855"/>
          </a:xfrm>
          <a:prstGeom prst="arc">
            <a:avLst>
              <a:gd name="adj1" fmla="val 11437177"/>
              <a:gd name="adj2" fmla="val 2018212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9026005">
            <a:off x="3429669" y="3846382"/>
            <a:ext cx="910827" cy="551933"/>
          </a:xfrm>
          <a:prstGeom prst="arc">
            <a:avLst>
              <a:gd name="adj1" fmla="val 11437177"/>
              <a:gd name="adj2" fmla="val 2018212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13655175">
            <a:off x="5173809" y="3711817"/>
            <a:ext cx="909180" cy="792602"/>
          </a:xfrm>
          <a:prstGeom prst="arc">
            <a:avLst>
              <a:gd name="adj1" fmla="val 11437177"/>
              <a:gd name="adj2" fmla="val 2018212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3759779">
            <a:off x="3068460" y="5789576"/>
            <a:ext cx="803276" cy="517668"/>
          </a:xfrm>
          <a:prstGeom prst="arc">
            <a:avLst>
              <a:gd name="adj1" fmla="val 11437177"/>
              <a:gd name="adj2" fmla="val 2018212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17909802">
            <a:off x="5733068" y="5834448"/>
            <a:ext cx="693271" cy="354358"/>
          </a:xfrm>
          <a:prstGeom prst="arc">
            <a:avLst>
              <a:gd name="adj1" fmla="val 11437177"/>
              <a:gd name="adj2" fmla="val 2018212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19106930">
            <a:off x="8122635" y="5858805"/>
            <a:ext cx="668684" cy="627821"/>
          </a:xfrm>
          <a:prstGeom prst="arc">
            <a:avLst>
              <a:gd name="adj1" fmla="val 11437177"/>
              <a:gd name="adj2" fmla="val 2018212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246465">
            <a:off x="6731998" y="2957553"/>
            <a:ext cx="791161" cy="604683"/>
          </a:xfrm>
          <a:prstGeom prst="arc">
            <a:avLst>
              <a:gd name="adj1" fmla="val 11437177"/>
              <a:gd name="adj2" fmla="val 2018212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5842028">
            <a:off x="5578821" y="1935190"/>
            <a:ext cx="676990" cy="474136"/>
          </a:xfrm>
          <a:prstGeom prst="arc">
            <a:avLst>
              <a:gd name="adj1" fmla="val 11437177"/>
              <a:gd name="adj2" fmla="val 2018212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16801999">
            <a:off x="8129254" y="2131511"/>
            <a:ext cx="676990" cy="474136"/>
          </a:xfrm>
          <a:prstGeom prst="arc">
            <a:avLst>
              <a:gd name="adj1" fmla="val 11437177"/>
              <a:gd name="adj2" fmla="val 2018212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 rot="11196312">
            <a:off x="6731998" y="729296"/>
            <a:ext cx="791161" cy="604683"/>
          </a:xfrm>
          <a:prstGeom prst="arc">
            <a:avLst>
              <a:gd name="adj1" fmla="val 11437177"/>
              <a:gd name="adj2" fmla="val 2018212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F6BC4CF-E683-4012-A792-D9A8B67B5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BC4F7-1EB6-4754-AC9A-2920ACB92F17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3C37D24-E7B2-4E55-94E3-6107C04E8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</a:t>
            </a:r>
          </a:p>
        </p:txBody>
      </p:sp>
    </p:spTree>
    <p:extLst>
      <p:ext uri="{BB962C8B-B14F-4D97-AF65-F5344CB8AC3E}">
        <p14:creationId xmlns:p14="http://schemas.microsoft.com/office/powerpoint/2010/main" val="332736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8229600" cy="5029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0"/>
            <a:endCxn id="2" idx="2"/>
          </p:cNvCxnSpPr>
          <p:nvPr/>
        </p:nvCxnSpPr>
        <p:spPr>
          <a:xfrm>
            <a:off x="4572000" y="533400"/>
            <a:ext cx="0" cy="502920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3"/>
            <a:endCxn id="2" idx="1"/>
          </p:cNvCxnSpPr>
          <p:nvPr/>
        </p:nvCxnSpPr>
        <p:spPr>
          <a:xfrm flipH="1">
            <a:off x="457200" y="3048000"/>
            <a:ext cx="8229600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0" y="533400"/>
            <a:ext cx="0" cy="502920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57200" y="3048000"/>
            <a:ext cx="82296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3771900" y="2185555"/>
            <a:ext cx="1600200" cy="1676400"/>
          </a:xfrm>
          <a:prstGeom prst="arc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165273" y="533400"/>
            <a:ext cx="2438400" cy="838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সমকোণ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022273" y="971550"/>
            <a:ext cx="1143000" cy="13335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74071" y="5662613"/>
            <a:ext cx="8229600" cy="9906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রেখার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প্রত্যেকটিকে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F7E71A-9F49-4A73-BD91-C723881C2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34C4-1D54-4A19-9618-6512794CE45E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CBCDD-B659-45CE-A8C0-5041B2725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6F50A3-228C-4840-9DF6-AE958817C28C}"/>
              </a:ext>
            </a:extLst>
          </p:cNvPr>
          <p:cNvSpPr txBox="1"/>
          <p:nvPr/>
        </p:nvSpPr>
        <p:spPr>
          <a:xfrm>
            <a:off x="374071" y="90219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মতো করে একটি কাগজকে ভাঁজ করতে নির্দেশনা দিব।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089BF3-9B78-487D-B4E8-E53571382555}"/>
              </a:ext>
            </a:extLst>
          </p:cNvPr>
          <p:cNvSpPr txBox="1"/>
          <p:nvPr/>
        </p:nvSpPr>
        <p:spPr>
          <a:xfrm>
            <a:off x="652975" y="5803970"/>
            <a:ext cx="4369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সমকোণ কাকে বলে?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96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7" grpId="0"/>
      <p:bldP spid="7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307</Words>
  <Application>Microsoft Office PowerPoint</Application>
  <PresentationFormat>On-screen Show (4:3)</PresentationFormat>
  <Paragraphs>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Algerian</vt:lpstr>
      <vt:lpstr>Arial</vt:lpstr>
      <vt:lpstr>Baskerville Old Face</vt:lpstr>
      <vt:lpstr>Calibri</vt:lpstr>
      <vt:lpstr>Calibri Light</vt:lpstr>
      <vt:lpstr>NikoshBAN</vt:lpstr>
      <vt:lpstr>Trebuchet MS</vt:lpstr>
      <vt:lpstr>Wingdings</vt:lpstr>
      <vt:lpstr>Wingdings 3</vt:lpstr>
      <vt:lpstr>1_Office Theme</vt:lpstr>
      <vt:lpstr>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Sumon</dc:creator>
  <cp:lastModifiedBy>DELL</cp:lastModifiedBy>
  <cp:revision>119</cp:revision>
  <dcterms:created xsi:type="dcterms:W3CDTF">2006-08-16T00:00:00Z</dcterms:created>
  <dcterms:modified xsi:type="dcterms:W3CDTF">2020-11-22T17:04:51Z</dcterms:modified>
</cp:coreProperties>
</file>