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301" r:id="rId2"/>
    <p:sldId id="257" r:id="rId3"/>
    <p:sldId id="435" r:id="rId4"/>
    <p:sldId id="287" r:id="rId5"/>
    <p:sldId id="437" r:id="rId6"/>
    <p:sldId id="438" r:id="rId7"/>
    <p:sldId id="262" r:id="rId8"/>
    <p:sldId id="317" r:id="rId9"/>
    <p:sldId id="439" r:id="rId10"/>
    <p:sldId id="318" r:id="rId11"/>
    <p:sldId id="319" r:id="rId12"/>
    <p:sldId id="320" r:id="rId13"/>
    <p:sldId id="326" r:id="rId14"/>
    <p:sldId id="310" r:id="rId15"/>
    <p:sldId id="325" r:id="rId16"/>
    <p:sldId id="327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65" d="100"/>
          <a:sy n="65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94AE4-D812-46B1-95B5-C97CEC64A018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8F1F-214F-4D10-877F-920AD1CA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8250" b="74540"/>
          <a:stretch/>
        </p:blipFill>
        <p:spPr>
          <a:xfrm rot="5400000">
            <a:off x="-2933700" y="2933700"/>
            <a:ext cx="6858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8250" b="74540"/>
          <a:stretch/>
        </p:blipFill>
        <p:spPr>
          <a:xfrm rot="5400000" flipV="1">
            <a:off x="5181600" y="2895600"/>
            <a:ext cx="68580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3999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9CAEC-FA2D-4205-8F49-D470E899F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3C3297-142D-4993-A4F0-4FD681CCD089}"/>
              </a:ext>
            </a:extLst>
          </p:cNvPr>
          <p:cNvSpPr txBox="1"/>
          <p:nvPr/>
        </p:nvSpPr>
        <p:spPr>
          <a:xfrm>
            <a:off x="381000" y="-152400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bn-IN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142062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199"/>
            <a:ext cx="835036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70766"/>
              </p:ext>
            </p:extLst>
          </p:nvPr>
        </p:nvGraphicFramePr>
        <p:xfrm>
          <a:off x="1524000" y="1295400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উদ্ভিজ্জ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খাদ্যদ্রব্য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প্রাণীজ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খাদ্যদ্রব্য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44973" y="5511225"/>
            <a:ext cx="517481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পূরণে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846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112" y="231636"/>
            <a:ext cx="8153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25564"/>
            <a:ext cx="8153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61" y="4114800"/>
            <a:ext cx="3434551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1366837"/>
            <a:ext cx="3374738" cy="205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60" y="1366837"/>
            <a:ext cx="3448839" cy="205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33604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90600" y="342331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75" y="3429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55515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খাদ্যশস্য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75" y="5562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25564"/>
            <a:ext cx="8153400" cy="707886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309" y="1128712"/>
            <a:ext cx="8153400" cy="707886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খাদ্যগুলো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981200"/>
            <a:ext cx="359568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58138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167437" y="3621584"/>
            <a:ext cx="1300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7B30A5-2D83-42E1-B344-285C6CC70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2590800" cy="206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264E5-60B2-4764-976A-E599D5FC0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5567" y="3509833"/>
            <a:ext cx="2714748" cy="31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762000" y="0"/>
            <a:ext cx="7696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১৩ ও ১৪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4625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8510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686873" y="6553303"/>
            <a:ext cx="3351617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27713" y="6553303"/>
            <a:ext cx="637454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22-Nov-20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7" y="369054"/>
            <a:ext cx="1524002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36" y="366902"/>
            <a:ext cx="1857143" cy="18476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2213003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হই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759" y="33527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‘ক’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3966" y="4718563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‘খ’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প্রণী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981740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5521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উত্তরটিতে টিক চিহ্ন দাও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143000"/>
            <a:ext cx="51816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1371600"/>
            <a:ext cx="496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খাদ্যটি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133600"/>
            <a:ext cx="42226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শাক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             গ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             ঘ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রুটি</a:t>
            </a: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590800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3810000"/>
            <a:ext cx="49536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            খ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ঘ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800600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400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খাদ্যগুলোকে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763000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1219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1774894"/>
            <a:ext cx="11430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779656"/>
            <a:ext cx="9144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4600" y="1752600"/>
            <a:ext cx="21336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দুগ্ধজাতদ্রব্য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8100" y="1752600"/>
            <a:ext cx="8763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612" y="2644914"/>
            <a:ext cx="1219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9725" y="2651403"/>
            <a:ext cx="1219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2651403"/>
            <a:ext cx="1219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1219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2637115"/>
            <a:ext cx="1600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2644914"/>
            <a:ext cx="1219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6200" y="2590800"/>
            <a:ext cx="9906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28600" y="4343400"/>
            <a:ext cx="8815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3657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8600" y="3635514"/>
            <a:ext cx="44958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36306" y="3657600"/>
            <a:ext cx="4255294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4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2222 L 0.25417 0.02222 C 0.35313 0.02222 0.475 0.1243 0.475 0.2074 L 0.475 0.3928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 0.15625 L -0.275 0.15625 C -0.21892 0.15625 -0.15 0.22523 -0.15 0.28125 L -0.15 0.4062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0.14445 L 0.2125 0.14445 C 0.27032 0.14445 0.34167 0.21181 0.34167 0.26667 L 0.34167 0.3888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4.07407E-6 L -0.12396 4.07407E-6 C -0.17969 4.07407E-6 -0.24792 0.11134 -0.24792 0.20185 L -0.24792 0.40393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0393 L -0.1 0.00393 C -0.1599 0.00393 -0.23334 0.11527 -0.23334 0.20578 L -0.23334 0.4078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14838 L -0.05 0.14838 C 0.00608 0.14838 0.075 0.21736 0.075 0.27338 L 0.075 0.39838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14051 L 0.16667 0.14051 C 0.24289 0.14051 0.33646 0.21898 0.33646 0.28264 L 0.33646 0.42546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7031 -4.44444E-6 C 0.2467 -4.44444E-6 0.34062 0.11204 0.34062 0.20301 L 0.34062 0.40625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4583 -4.44444E-6 C -0.21128 -4.44444E-6 -0.29167 0.11505 -0.29167 0.20857 L -0.29167 0.41737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8542 -1.11111E-6 C 0.12344 -1.11111E-6 0.17083 0.11227 0.17083 0.20417 L 0.17083 0.40833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2222 L 0.09167 0.02222 C 0.13264 0.02222 0.18333 0.12523 0.18333 0.20879 L 0.18333 0.39606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416 1.85185E-6 C -0.4408 1.85185E-6 -0.60833 0.11736 -0.60833 0.21273 L -0.60833 0.42616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962400" y="1037277"/>
            <a:ext cx="2208069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2" name="Rectangle 41"/>
          <p:cNvSpPr/>
          <p:nvPr/>
        </p:nvSpPr>
        <p:spPr>
          <a:xfrm>
            <a:off x="1393372" y="2569029"/>
            <a:ext cx="736962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8724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1CFB7-5246-4B18-A3F9-992F370F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142229-5866-46BC-9BA6-82E180884400}"/>
              </a:ext>
            </a:extLst>
          </p:cNvPr>
          <p:cNvSpPr/>
          <p:nvPr/>
        </p:nvSpPr>
        <p:spPr>
          <a:xfrm>
            <a:off x="1752600" y="4906718"/>
            <a:ext cx="6150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0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val="210331911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141079" y="860412"/>
            <a:ext cx="6868086" cy="515015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351" y="5838037"/>
            <a:ext cx="47897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itchFamily="34" charset="0"/>
              </a:rPr>
              <a:t>Md. </a:t>
            </a:r>
            <a:r>
              <a:rPr lang="en-US" sz="900" dirty="0" err="1">
                <a:latin typeface="Arial Narrow" pitchFamily="34" charset="0"/>
              </a:rPr>
              <a:t>Magzumi</a:t>
            </a:r>
            <a:r>
              <a:rPr lang="en-US" sz="900" dirty="0">
                <a:latin typeface="Arial Narrow" pitchFamily="34" charset="0"/>
              </a:rPr>
              <a:t>, Assistant Teacher, </a:t>
            </a:r>
            <a:r>
              <a:rPr lang="en-US" sz="900" dirty="0" err="1">
                <a:latin typeface="Arial Narrow" pitchFamily="34" charset="0"/>
              </a:rPr>
              <a:t>Kutubpur</a:t>
            </a:r>
            <a:r>
              <a:rPr lang="en-US" sz="900" dirty="0">
                <a:latin typeface="Arial Narrow" pitchFamily="34" charset="0"/>
              </a:rPr>
              <a:t> Hat govt. Primary School, </a:t>
            </a:r>
            <a:r>
              <a:rPr lang="en-US" sz="900" dirty="0" err="1">
                <a:latin typeface="Arial Narrow" pitchFamily="34" charset="0"/>
              </a:rPr>
              <a:t>Shibchar</a:t>
            </a:r>
            <a:r>
              <a:rPr lang="en-US" sz="900" dirty="0">
                <a:latin typeface="Arial Narrow" pitchFamily="34" charset="0"/>
              </a:rPr>
              <a:t>, </a:t>
            </a:r>
            <a:r>
              <a:rPr lang="en-US" sz="900" dirty="0" err="1">
                <a:latin typeface="Arial Narrow" pitchFamily="34" charset="0"/>
              </a:rPr>
              <a:t>Madaripur</a:t>
            </a:r>
            <a:r>
              <a:rPr lang="en-US" sz="900" dirty="0">
                <a:latin typeface="Arial Narrow" pitchFamily="34" charset="0"/>
              </a:rPr>
              <a:t>.</a:t>
            </a:r>
          </a:p>
        </p:txBody>
      </p:sp>
      <p:sp>
        <p:nvSpPr>
          <p:cNvPr id="7" name="Frame 6"/>
          <p:cNvSpPr/>
          <p:nvPr/>
        </p:nvSpPr>
        <p:spPr>
          <a:xfrm>
            <a:off x="3283695" y="1972504"/>
            <a:ext cx="4558205" cy="3604513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gvt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gvNRygx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mnKvwi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wkÿK</a:t>
            </a: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KzZzecyi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nvU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miKvwi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cÖ.we</a:t>
            </a: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wkePi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,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gv`vixcyi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|</a:t>
            </a:r>
          </a:p>
          <a:p>
            <a:pPr algn="ctr"/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gvevBjt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01720647519</a:t>
            </a:r>
          </a:p>
          <a:p>
            <a:pPr algn="ctr"/>
            <a:r>
              <a:rPr lang="en-US" sz="2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B‡gBjt</a:t>
            </a:r>
            <a:r>
              <a:rPr lang="en-US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2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magzumi</a:t>
            </a:r>
            <a:r>
              <a:rPr lang="bn-IN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1985</a:t>
            </a:r>
            <a:r>
              <a:rPr lang="en-US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@gmail.com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3833235" y="1085852"/>
            <a:ext cx="3200400" cy="886654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wkÿK</a:t>
            </a: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 </a:t>
            </a:r>
            <a:r>
              <a:rPr lang="en-US" sz="4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cwiwPwZ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000250"/>
            <a:ext cx="1883627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0463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42" y="0"/>
            <a:ext cx="3853940" cy="101566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6000" b="1" cap="all" dirty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5292A-03D3-4C4C-BB0E-AFB96ED6E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FA9295-DD1E-4B2E-8C8A-B92768FEF419}"/>
              </a:ext>
            </a:extLst>
          </p:cNvPr>
          <p:cNvSpPr/>
          <p:nvPr/>
        </p:nvSpPr>
        <p:spPr>
          <a:xfrm>
            <a:off x="4011" y="1371600"/>
            <a:ext cx="4343400" cy="355481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45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প্রাথমিক বিজ্ঞান</a:t>
            </a:r>
          </a:p>
          <a:p>
            <a:pPr lvl="0"/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তৃতীয়</a:t>
            </a:r>
          </a:p>
          <a:p>
            <a:r>
              <a:rPr lang="bn-BD" alt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alt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45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alt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5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alt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5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alt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alt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5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0378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18655"/>
            <a:ext cx="39624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85750" y="1600200"/>
            <a:ext cx="8629650" cy="465991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8.4.1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৮.৪.২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৮.৪.৩ </a:t>
            </a:r>
            <a:r>
              <a:rPr lang="en-US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6324600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7400" y="6130061"/>
            <a:ext cx="51054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AutoShape 2" descr="Image result for cow"/>
          <p:cNvSpPr>
            <a:spLocks noChangeAspect="1" noChangeArrowheads="1"/>
          </p:cNvSpPr>
          <p:nvPr/>
        </p:nvSpPr>
        <p:spPr bwMode="auto">
          <a:xfrm>
            <a:off x="155575" y="-1881188"/>
            <a:ext cx="60198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4A3B7-E808-47E6-BAF7-2CD4E9B8D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4267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800" y="2590800"/>
            <a:ext cx="1905000" cy="30469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38206-A9EF-4152-B490-63DC3749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17DA93-D069-442F-8DE3-F7FA7F1F7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2667000" cy="167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B9288-667B-4876-B94E-764A9926A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85801"/>
            <a:ext cx="2819400" cy="1828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F845BD-151E-4460-B063-C4BBD381C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2180492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76860-A4B7-4C10-99A4-4AA6C3CED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0"/>
            <a:ext cx="1524000" cy="2060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2EC22E-9649-454A-B85C-F76741E77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91000"/>
            <a:ext cx="299190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76200"/>
            <a:ext cx="2743200" cy="6553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4048" tIns="384048" rIns="384048" bIns="384048" numCol="1" spcCol="1270" anchor="ctr" anchorCtr="0">
            <a:noAutofit/>
          </a:bodyPr>
          <a:lstStyle/>
          <a:p>
            <a:pPr algn="ctr"/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7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4" name="Up Arrow Callout 6"/>
          <p:cNvSpPr/>
          <p:nvPr/>
        </p:nvSpPr>
        <p:spPr>
          <a:xfrm>
            <a:off x="235284" y="0"/>
            <a:ext cx="8908716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9392" tIns="469392" rIns="469392" bIns="469392" numCol="1" spcCol="1270" anchor="ctr" anchorCtr="0">
            <a:noAutofit/>
          </a:bodyPr>
          <a:lstStyle/>
          <a:p>
            <a:pPr lvl="0" algn="ct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1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12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BAB63-C728-4DE5-ABAD-2059A4516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4400"/>
            <a:ext cx="5410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055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7239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5105400"/>
            <a:ext cx="43091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29B6B-DBF8-4621-93CA-9B46CC79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162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627DD8-18E0-473A-8A0C-50A1E309001F}"/>
              </a:ext>
            </a:extLst>
          </p:cNvPr>
          <p:cNvSpPr/>
          <p:nvPr/>
        </p:nvSpPr>
        <p:spPr>
          <a:xfrm>
            <a:off x="990600" y="4953000"/>
            <a:ext cx="7010400" cy="1446550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195773-7C98-4561-AD7B-0FA8A21E8C75}"/>
              </a:ext>
            </a:extLst>
          </p:cNvPr>
          <p:cNvSpPr/>
          <p:nvPr/>
        </p:nvSpPr>
        <p:spPr>
          <a:xfrm>
            <a:off x="521110" y="24581"/>
            <a:ext cx="8610600" cy="92333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71EAC-05DB-4D59-8004-FA37D3E6D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76210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61E6E-E483-4206-8BF7-4C82CE1B9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3776</TotalTime>
  <Words>390</Words>
  <Application>Microsoft Office PowerPoint</Application>
  <PresentationFormat>On-screen Show (4:3)</PresentationFormat>
  <Paragraphs>84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Narrow</vt:lpstr>
      <vt:lpstr>Calibri</vt:lpstr>
      <vt:lpstr>Nikosh</vt:lpstr>
      <vt:lpstr>NikoshBAN</vt:lpstr>
      <vt:lpstr>SonkhoMJ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DEll</cp:lastModifiedBy>
  <cp:revision>324</cp:revision>
  <dcterms:created xsi:type="dcterms:W3CDTF">2006-08-16T00:00:00Z</dcterms:created>
  <dcterms:modified xsi:type="dcterms:W3CDTF">2020-11-22T13:54:12Z</dcterms:modified>
</cp:coreProperties>
</file>