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5" r:id="rId12"/>
    <p:sldId id="278" r:id="rId13"/>
    <p:sldId id="266" r:id="rId14"/>
    <p:sldId id="279" r:id="rId15"/>
    <p:sldId id="280" r:id="rId16"/>
    <p:sldId id="284" r:id="rId17"/>
    <p:sldId id="267" r:id="rId18"/>
    <p:sldId id="282" r:id="rId19"/>
    <p:sldId id="285" r:id="rId20"/>
    <p:sldId id="287" r:id="rId21"/>
    <p:sldId id="269" r:id="rId22"/>
    <p:sldId id="270" r:id="rId23"/>
    <p:sldId id="271" r:id="rId24"/>
    <p:sldId id="276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BABA"/>
    <a:srgbClr val="0066FF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63" autoAdjust="0"/>
    <p:restoredTop sz="94660"/>
  </p:normalViewPr>
  <p:slideViewPr>
    <p:cSldViewPr>
      <p:cViewPr varScale="1">
        <p:scale>
          <a:sx n="83" d="100"/>
          <a:sy n="83" d="100"/>
        </p:scale>
        <p:origin x="1435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15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40F0-E26A-4493-9F36-A04CA2DB09D2}" type="doc">
      <dgm:prSet loTypeId="urn:microsoft.com/office/officeart/2005/8/layout/radial5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7A485DB-32EC-44F1-B96A-A4DF773E4E1C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প্লাস্টিক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42850D-3B08-47AD-834E-E5ACED911470}" type="parTrans" cxnId="{CD6E0473-FB2B-4041-9281-5453C45FF529}">
      <dgm:prSet/>
      <dgm:spPr/>
      <dgm:t>
        <a:bodyPr/>
        <a:lstStyle/>
        <a:p>
          <a:endParaRPr lang="en-US"/>
        </a:p>
      </dgm:t>
    </dgm:pt>
    <dgm:pt modelId="{95AE449C-EF47-415A-8CE3-2DE5C9B3F087}" type="sibTrans" cxnId="{CD6E0473-FB2B-4041-9281-5453C45FF529}">
      <dgm:prSet/>
      <dgm:spPr/>
      <dgm:t>
        <a:bodyPr/>
        <a:lstStyle/>
        <a:p>
          <a:endParaRPr lang="en-US"/>
        </a:p>
      </dgm:t>
    </dgm:pt>
    <dgm:pt modelId="{104B957D-3730-48C4-BFCD-EDDE9FA41BBA}">
      <dgm:prSet phldrT="[Text]"/>
      <dgm:spPr/>
      <dgm:t>
        <a:bodyPr/>
        <a:lstStyle/>
        <a:p>
          <a:r>
            <a:rPr lang="en-US" b="1" dirty="0" err="1">
              <a:latin typeface="NikoshBAN" panose="02000000000000000000" pitchFamily="2" charset="0"/>
              <a:cs typeface="NikoshBAN" panose="02000000000000000000" pitchFamily="2" charset="0"/>
            </a:rPr>
            <a:t>থার্মোপ্লাস্টিক</a:t>
          </a:r>
          <a:endParaRPr lang="en-US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C2E9C2B-14A4-4BBA-AA70-5BE1684344B0}" type="parTrans" cxnId="{B4E64E16-56C0-48C7-A58B-95D926E2A17E}">
      <dgm:prSet/>
      <dgm:spPr/>
      <dgm:t>
        <a:bodyPr/>
        <a:lstStyle/>
        <a:p>
          <a:endParaRPr lang="en-US"/>
        </a:p>
      </dgm:t>
    </dgm:pt>
    <dgm:pt modelId="{03881762-898A-4367-8A77-BEDA207A7C5B}" type="sibTrans" cxnId="{B4E64E16-56C0-48C7-A58B-95D926E2A17E}">
      <dgm:prSet/>
      <dgm:spPr/>
      <dgm:t>
        <a:bodyPr/>
        <a:lstStyle/>
        <a:p>
          <a:endParaRPr lang="en-US"/>
        </a:p>
      </dgm:t>
    </dgm:pt>
    <dgm:pt modelId="{062B982E-B0A3-49E0-B01F-C78020A555E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থার্মোসেটিং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3C3359-A86A-4E37-8CFF-979DEE85CC63}" type="parTrans" cxnId="{D97F9496-7F5D-436E-8BC0-8CFC0A166EB4}">
      <dgm:prSet/>
      <dgm:spPr/>
      <dgm:t>
        <a:bodyPr/>
        <a:lstStyle/>
        <a:p>
          <a:endParaRPr lang="en-US"/>
        </a:p>
      </dgm:t>
    </dgm:pt>
    <dgm:pt modelId="{34AF8691-BC02-4CB5-81AB-E41CF37CB9AB}" type="sibTrans" cxnId="{D97F9496-7F5D-436E-8BC0-8CFC0A166EB4}">
      <dgm:prSet/>
      <dgm:spPr/>
      <dgm:t>
        <a:bodyPr/>
        <a:lstStyle/>
        <a:p>
          <a:endParaRPr lang="en-US"/>
        </a:p>
      </dgm:t>
    </dgm:pt>
    <dgm:pt modelId="{C70599C8-4DD0-4EAA-A1EA-CC2DE7978A0A}" type="pres">
      <dgm:prSet presAssocID="{79F040F0-E26A-4493-9F36-A04CA2DB09D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63A45DB-DB16-4624-932C-943102F4572A}" type="pres">
      <dgm:prSet presAssocID="{47A485DB-32EC-44F1-B96A-A4DF773E4E1C}" presName="centerShape" presStyleLbl="node0" presStyleIdx="0" presStyleCnt="1" custScaleX="213928" custScaleY="199666" custLinFactNeighborX="0" custLinFactNeighborY="-33130"/>
      <dgm:spPr/>
    </dgm:pt>
    <dgm:pt modelId="{D3F9DDE0-7F45-4853-BB3D-D3934B968566}" type="pres">
      <dgm:prSet presAssocID="{3C2E9C2B-14A4-4BBA-AA70-5BE1684344B0}" presName="parTrans" presStyleLbl="sibTrans2D1" presStyleIdx="0" presStyleCnt="2"/>
      <dgm:spPr/>
    </dgm:pt>
    <dgm:pt modelId="{AF8E2888-1AA9-481E-86E8-08DB320CF8F1}" type="pres">
      <dgm:prSet presAssocID="{3C2E9C2B-14A4-4BBA-AA70-5BE1684344B0}" presName="connectorText" presStyleLbl="sibTrans2D1" presStyleIdx="0" presStyleCnt="2"/>
      <dgm:spPr/>
    </dgm:pt>
    <dgm:pt modelId="{DDDDE8C6-ABDB-4B6E-99BC-EF449F751BC2}" type="pres">
      <dgm:prSet presAssocID="{104B957D-3730-48C4-BFCD-EDDE9FA41BBA}" presName="node" presStyleLbl="node1" presStyleIdx="0" presStyleCnt="2" custScaleX="150957" custScaleY="150957" custRadScaleRad="123090" custRadScaleInc="-127139">
        <dgm:presLayoutVars>
          <dgm:bulletEnabled val="1"/>
        </dgm:presLayoutVars>
      </dgm:prSet>
      <dgm:spPr/>
    </dgm:pt>
    <dgm:pt modelId="{C72AD44C-FBE9-41F4-82EF-0FB39111E491}" type="pres">
      <dgm:prSet presAssocID="{4D3C3359-A86A-4E37-8CFF-979DEE85CC63}" presName="parTrans" presStyleLbl="sibTrans2D1" presStyleIdx="1" presStyleCnt="2"/>
      <dgm:spPr/>
    </dgm:pt>
    <dgm:pt modelId="{EB0F6FC3-EFC9-42F9-8C7D-91CA0FAF366B}" type="pres">
      <dgm:prSet presAssocID="{4D3C3359-A86A-4E37-8CFF-979DEE85CC63}" presName="connectorText" presStyleLbl="sibTrans2D1" presStyleIdx="1" presStyleCnt="2"/>
      <dgm:spPr/>
    </dgm:pt>
    <dgm:pt modelId="{135E9D50-F4E9-424B-B454-B201EB9CE215}" type="pres">
      <dgm:prSet presAssocID="{062B982E-B0A3-49E0-B01F-C78020A555EA}" presName="node" presStyleLbl="node1" presStyleIdx="1" presStyleCnt="2" custScaleX="151288" custScaleY="151288" custRadScaleRad="123627" custRadScaleInc="-69956">
        <dgm:presLayoutVars>
          <dgm:bulletEnabled val="1"/>
        </dgm:presLayoutVars>
      </dgm:prSet>
      <dgm:spPr/>
    </dgm:pt>
  </dgm:ptLst>
  <dgm:cxnLst>
    <dgm:cxn modelId="{B4E64E16-56C0-48C7-A58B-95D926E2A17E}" srcId="{47A485DB-32EC-44F1-B96A-A4DF773E4E1C}" destId="{104B957D-3730-48C4-BFCD-EDDE9FA41BBA}" srcOrd="0" destOrd="0" parTransId="{3C2E9C2B-14A4-4BBA-AA70-5BE1684344B0}" sibTransId="{03881762-898A-4367-8A77-BEDA207A7C5B}"/>
    <dgm:cxn modelId="{CD6E0473-FB2B-4041-9281-5453C45FF529}" srcId="{79F040F0-E26A-4493-9F36-A04CA2DB09D2}" destId="{47A485DB-32EC-44F1-B96A-A4DF773E4E1C}" srcOrd="0" destOrd="0" parTransId="{4042850D-3B08-47AD-834E-E5ACED911470}" sibTransId="{95AE449C-EF47-415A-8CE3-2DE5C9B3F087}"/>
    <dgm:cxn modelId="{D6315481-B48B-40C0-B401-8237550C4B99}" type="presOf" srcId="{3C2E9C2B-14A4-4BBA-AA70-5BE1684344B0}" destId="{D3F9DDE0-7F45-4853-BB3D-D3934B968566}" srcOrd="0" destOrd="0" presId="urn:microsoft.com/office/officeart/2005/8/layout/radial5"/>
    <dgm:cxn modelId="{DFE1A581-30DA-446D-AC94-6AC4597F1B33}" type="presOf" srcId="{3C2E9C2B-14A4-4BBA-AA70-5BE1684344B0}" destId="{AF8E2888-1AA9-481E-86E8-08DB320CF8F1}" srcOrd="1" destOrd="0" presId="urn:microsoft.com/office/officeart/2005/8/layout/radial5"/>
    <dgm:cxn modelId="{D97F9496-7F5D-436E-8BC0-8CFC0A166EB4}" srcId="{47A485DB-32EC-44F1-B96A-A4DF773E4E1C}" destId="{062B982E-B0A3-49E0-B01F-C78020A555EA}" srcOrd="1" destOrd="0" parTransId="{4D3C3359-A86A-4E37-8CFF-979DEE85CC63}" sibTransId="{34AF8691-BC02-4CB5-81AB-E41CF37CB9AB}"/>
    <dgm:cxn modelId="{4BFBE19F-72D1-48ED-81DE-4425DA1C0486}" type="presOf" srcId="{79F040F0-E26A-4493-9F36-A04CA2DB09D2}" destId="{C70599C8-4DD0-4EAA-A1EA-CC2DE7978A0A}" srcOrd="0" destOrd="0" presId="urn:microsoft.com/office/officeart/2005/8/layout/radial5"/>
    <dgm:cxn modelId="{17D28FB0-3409-4194-B24E-4B9C7F7B2989}" type="presOf" srcId="{4D3C3359-A86A-4E37-8CFF-979DEE85CC63}" destId="{C72AD44C-FBE9-41F4-82EF-0FB39111E491}" srcOrd="0" destOrd="0" presId="urn:microsoft.com/office/officeart/2005/8/layout/radial5"/>
    <dgm:cxn modelId="{4BC388B7-7CC0-469A-8A57-F5DE34A58B6F}" type="presOf" srcId="{4D3C3359-A86A-4E37-8CFF-979DEE85CC63}" destId="{EB0F6FC3-EFC9-42F9-8C7D-91CA0FAF366B}" srcOrd="1" destOrd="0" presId="urn:microsoft.com/office/officeart/2005/8/layout/radial5"/>
    <dgm:cxn modelId="{83D5F9E9-B0DC-4E08-A923-2C36DD3447C6}" type="presOf" srcId="{47A485DB-32EC-44F1-B96A-A4DF773E4E1C}" destId="{063A45DB-DB16-4624-932C-943102F4572A}" srcOrd="0" destOrd="0" presId="urn:microsoft.com/office/officeart/2005/8/layout/radial5"/>
    <dgm:cxn modelId="{DA8623EB-0BE7-4336-8FFC-18000994FA82}" type="presOf" srcId="{104B957D-3730-48C4-BFCD-EDDE9FA41BBA}" destId="{DDDDE8C6-ABDB-4B6E-99BC-EF449F751BC2}" srcOrd="0" destOrd="0" presId="urn:microsoft.com/office/officeart/2005/8/layout/radial5"/>
    <dgm:cxn modelId="{2ECE17F1-45F2-4794-BB17-C2BDD0A849B8}" type="presOf" srcId="{062B982E-B0A3-49E0-B01F-C78020A555EA}" destId="{135E9D50-F4E9-424B-B454-B201EB9CE215}" srcOrd="0" destOrd="0" presId="urn:microsoft.com/office/officeart/2005/8/layout/radial5"/>
    <dgm:cxn modelId="{F7D5D283-1038-4311-BB6E-522D03DFF4CA}" type="presParOf" srcId="{C70599C8-4DD0-4EAA-A1EA-CC2DE7978A0A}" destId="{063A45DB-DB16-4624-932C-943102F4572A}" srcOrd="0" destOrd="0" presId="urn:microsoft.com/office/officeart/2005/8/layout/radial5"/>
    <dgm:cxn modelId="{9690CE70-3A63-47C0-B5BB-179237C2EBD5}" type="presParOf" srcId="{C70599C8-4DD0-4EAA-A1EA-CC2DE7978A0A}" destId="{D3F9DDE0-7F45-4853-BB3D-D3934B968566}" srcOrd="1" destOrd="0" presId="urn:microsoft.com/office/officeart/2005/8/layout/radial5"/>
    <dgm:cxn modelId="{F9F5DFEC-258E-440A-A2C7-AA64004BED1F}" type="presParOf" srcId="{D3F9DDE0-7F45-4853-BB3D-D3934B968566}" destId="{AF8E2888-1AA9-481E-86E8-08DB320CF8F1}" srcOrd="0" destOrd="0" presId="urn:microsoft.com/office/officeart/2005/8/layout/radial5"/>
    <dgm:cxn modelId="{358888BA-5DDA-4628-982A-867A8B0EF60C}" type="presParOf" srcId="{C70599C8-4DD0-4EAA-A1EA-CC2DE7978A0A}" destId="{DDDDE8C6-ABDB-4B6E-99BC-EF449F751BC2}" srcOrd="2" destOrd="0" presId="urn:microsoft.com/office/officeart/2005/8/layout/radial5"/>
    <dgm:cxn modelId="{A06F6951-1146-40A5-BE10-EA480BE73C5C}" type="presParOf" srcId="{C70599C8-4DD0-4EAA-A1EA-CC2DE7978A0A}" destId="{C72AD44C-FBE9-41F4-82EF-0FB39111E491}" srcOrd="3" destOrd="0" presId="urn:microsoft.com/office/officeart/2005/8/layout/radial5"/>
    <dgm:cxn modelId="{98233B41-A7E4-4871-9682-6D309F6F3C1A}" type="presParOf" srcId="{C72AD44C-FBE9-41F4-82EF-0FB39111E491}" destId="{EB0F6FC3-EFC9-42F9-8C7D-91CA0FAF366B}" srcOrd="0" destOrd="0" presId="urn:microsoft.com/office/officeart/2005/8/layout/radial5"/>
    <dgm:cxn modelId="{B42EF3F1-401E-469C-B19E-8E4387930E45}" type="presParOf" srcId="{C70599C8-4DD0-4EAA-A1EA-CC2DE7978A0A}" destId="{135E9D50-F4E9-424B-B454-B201EB9CE215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EA43C-6482-4E67-89DF-FCC961D2032E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CAD923B-4DF7-4C09-B8B1-5D12DBF6E723}">
      <dgm:prSet phldrT="[Text]" custT="1"/>
      <dgm:spPr/>
      <dgm:t>
        <a:bodyPr/>
        <a:lstStyle/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নালা-নর্দমায়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প্রবাহে</a:t>
          </a:r>
          <a:r>
            <a:rPr lang="en-US" sz="24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r>
            <a:rPr lang="en-US" sz="2400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প্রতিবন্ধকতা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4B6341-DC49-4B0C-938F-80D0DBF9BD02}" type="parTrans" cxnId="{C4323B15-EB09-49C4-8244-D60188D64B09}">
      <dgm:prSet/>
      <dgm:spPr/>
      <dgm:t>
        <a:bodyPr/>
        <a:lstStyle/>
        <a:p>
          <a:endParaRPr lang="en-US"/>
        </a:p>
      </dgm:t>
    </dgm:pt>
    <dgm:pt modelId="{E0758FE7-8E55-4D07-975F-B0A9E9009532}" type="sibTrans" cxnId="{C4323B15-EB09-49C4-8244-D60188D64B09}">
      <dgm:prSet/>
      <dgm:spPr/>
      <dgm:t>
        <a:bodyPr/>
        <a:lstStyle/>
        <a:p>
          <a:endParaRPr lang="en-US"/>
        </a:p>
      </dgm:t>
    </dgm:pt>
    <dgm:pt modelId="{40B63BA2-03DD-4448-9E78-91DB9110BF99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জলাবদ্ধতা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EEE158-9FBA-4344-804D-F2C41A537AC1}" type="parTrans" cxnId="{E8BE5199-123C-4C69-8F88-9ED11C179617}">
      <dgm:prSet/>
      <dgm:spPr/>
      <dgm:t>
        <a:bodyPr/>
        <a:lstStyle/>
        <a:p>
          <a:endParaRPr lang="en-US"/>
        </a:p>
      </dgm:t>
    </dgm:pt>
    <dgm:pt modelId="{40AAED52-843B-4AE2-9230-A0F74FEF2AD1}" type="sibTrans" cxnId="{E8BE5199-123C-4C69-8F88-9ED11C179617}">
      <dgm:prSet/>
      <dgm:spPr/>
      <dgm:t>
        <a:bodyPr/>
        <a:lstStyle/>
        <a:p>
          <a:endParaRPr lang="en-US"/>
        </a:p>
      </dgm:t>
    </dgm:pt>
    <dgm:pt modelId="{2E2887E2-086A-4D02-9625-831D1CC9D47A}">
      <dgm:prSet phldrT="[Text]"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উর্বরতা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নষ্ট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D8B56E7-E3EE-4542-A7A9-2005D2831A2D}" type="parTrans" cxnId="{65441C8E-2FB8-4AFB-996D-47FFE6F5B850}">
      <dgm:prSet/>
      <dgm:spPr/>
      <dgm:t>
        <a:bodyPr/>
        <a:lstStyle/>
        <a:p>
          <a:endParaRPr lang="en-US"/>
        </a:p>
      </dgm:t>
    </dgm:pt>
    <dgm:pt modelId="{DAED8E85-222E-4051-AF4F-5CDDA1F27A8C}" type="sibTrans" cxnId="{65441C8E-2FB8-4AFB-996D-47FFE6F5B850}">
      <dgm:prSet/>
      <dgm:spPr/>
      <dgm:t>
        <a:bodyPr/>
        <a:lstStyle/>
        <a:p>
          <a:endParaRPr lang="en-US"/>
        </a:p>
      </dgm:t>
    </dgm:pt>
    <dgm:pt modelId="{ED345FC9-5FCC-455D-B3EB-FEFE043CD754}">
      <dgm:prSet phldrT="[Text]" custT="1"/>
      <dgm:spPr/>
      <dgm:t>
        <a:bodyPr/>
        <a:lstStyle/>
        <a:p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r>
            <a:rPr lang="en-US" sz="2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সৃষ্টির</a:t>
          </a:r>
          <a:r>
            <a:rPr lang="en-US" sz="2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r>
            <a:rPr lang="en-US" sz="2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CCDE03D-29E7-4528-8A89-FC004A42F177}" type="parTrans" cxnId="{639CDB21-8FEB-47E8-B170-4DF934FD004D}">
      <dgm:prSet/>
      <dgm:spPr/>
      <dgm:t>
        <a:bodyPr/>
        <a:lstStyle/>
        <a:p>
          <a:endParaRPr lang="en-US"/>
        </a:p>
      </dgm:t>
    </dgm:pt>
    <dgm:pt modelId="{44AA60A4-5C54-4C0A-98A0-1D802999C082}" type="sibTrans" cxnId="{639CDB21-8FEB-47E8-B170-4DF934FD004D}">
      <dgm:prSet/>
      <dgm:spPr/>
      <dgm:t>
        <a:bodyPr/>
        <a:lstStyle/>
        <a:p>
          <a:endParaRPr lang="en-US"/>
        </a:p>
      </dgm:t>
    </dgm:pt>
    <dgm:pt modelId="{EEF45F43-B0B4-4C1A-90FA-17AC04D7996D}">
      <dgm:prSet/>
      <dgm:spPr/>
      <dgm:t>
        <a:bodyPr/>
        <a:lstStyle/>
        <a:p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গভীরতা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কমে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নাব্যতায়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হুমকি</a:t>
          </a:r>
          <a:r>
            <a:rPr lang="en-US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37B0C-5832-4E0C-8661-DC6D7675488B}" type="parTrans" cxnId="{902F34CE-4B31-4115-BC8E-D0DF5CD09EC4}">
      <dgm:prSet/>
      <dgm:spPr/>
      <dgm:t>
        <a:bodyPr/>
        <a:lstStyle/>
        <a:p>
          <a:endParaRPr lang="en-US"/>
        </a:p>
      </dgm:t>
    </dgm:pt>
    <dgm:pt modelId="{2E136BAA-7C1C-4F93-BCD4-81A67AF145EC}" type="sibTrans" cxnId="{902F34CE-4B31-4115-BC8E-D0DF5CD09EC4}">
      <dgm:prSet/>
      <dgm:spPr/>
      <dgm:t>
        <a:bodyPr/>
        <a:lstStyle/>
        <a:p>
          <a:endParaRPr lang="en-US"/>
        </a:p>
      </dgm:t>
    </dgm:pt>
    <dgm:pt modelId="{70FB799B-D25C-4B95-98BC-B3EAA9E4A28B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US" sz="2200" b="1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22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dirty="0" err="1">
              <a:latin typeface="NikoshBAN" panose="02000000000000000000" pitchFamily="2" charset="0"/>
              <a:cs typeface="NikoshBAN" panose="02000000000000000000" pitchFamily="2" charset="0"/>
            </a:rPr>
            <a:t>ভারসাম্যহীনতায়</a:t>
          </a:r>
          <a:endParaRPr lang="en-US" sz="2200" b="1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>
            <a:lnSpc>
              <a:spcPct val="100000"/>
            </a:lnSpc>
          </a:pPr>
          <a:r>
            <a:rPr lang="en-US" sz="2200" b="1" dirty="0" err="1">
              <a:latin typeface="NikoshBAN" panose="02000000000000000000" pitchFamily="2" charset="0"/>
              <a:cs typeface="NikoshBAN" panose="02000000000000000000" pitchFamily="2" charset="0"/>
            </a:rPr>
            <a:t>রাবার</a:t>
          </a:r>
          <a:r>
            <a:rPr lang="en-US" sz="2200" b="1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200" b="1" dirty="0" err="1">
              <a:latin typeface="NikoshBAN" panose="02000000000000000000" pitchFamily="2" charset="0"/>
              <a:cs typeface="NikoshBAN" panose="02000000000000000000" pitchFamily="2" charset="0"/>
            </a:rPr>
            <a:t>প্লাস্টিক</a:t>
          </a:r>
          <a:endParaRPr lang="en-US" sz="2200" b="1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F0985B1-3B1B-4E72-B6D8-7EB2D922ADAB}" type="sibTrans" cxnId="{7FF3FC05-293D-490A-9BC6-4B706A99B265}">
      <dgm:prSet/>
      <dgm:spPr/>
      <dgm:t>
        <a:bodyPr/>
        <a:lstStyle/>
        <a:p>
          <a:endParaRPr lang="en-US"/>
        </a:p>
      </dgm:t>
    </dgm:pt>
    <dgm:pt modelId="{C3D960C9-6040-432B-BAC7-773CA389C976}" type="parTrans" cxnId="{7FF3FC05-293D-490A-9BC6-4B706A99B265}">
      <dgm:prSet/>
      <dgm:spPr/>
      <dgm:t>
        <a:bodyPr/>
        <a:lstStyle/>
        <a:p>
          <a:endParaRPr lang="en-US"/>
        </a:p>
      </dgm:t>
    </dgm:pt>
    <dgm:pt modelId="{0A4E76FE-D730-4812-B436-B72D2F278624}" type="pres">
      <dgm:prSet presAssocID="{854EA43C-6482-4E67-89DF-FCC961D2032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66C477-9433-4449-9859-1BB342F15894}" type="pres">
      <dgm:prSet presAssocID="{70FB799B-D25C-4B95-98BC-B3EAA9E4A28B}" presName="centerShape" presStyleLbl="node0" presStyleIdx="0" presStyleCnt="1" custScaleX="117663" custScaleY="117663" custLinFactNeighborX="0" custLinFactNeighborY="-125"/>
      <dgm:spPr/>
    </dgm:pt>
    <dgm:pt modelId="{AE8B0F40-3C3D-472B-ABD4-2FAD352FDF71}" type="pres">
      <dgm:prSet presAssocID="{8B4B6341-DC49-4B0C-938F-80D0DBF9BD02}" presName="parTrans" presStyleLbl="sibTrans2D1" presStyleIdx="0" presStyleCnt="5"/>
      <dgm:spPr/>
    </dgm:pt>
    <dgm:pt modelId="{58BC40B0-B4F4-4136-AE4A-9E04EF531B69}" type="pres">
      <dgm:prSet presAssocID="{8B4B6341-DC49-4B0C-938F-80D0DBF9BD02}" presName="connectorText" presStyleLbl="sibTrans2D1" presStyleIdx="0" presStyleCnt="5"/>
      <dgm:spPr/>
    </dgm:pt>
    <dgm:pt modelId="{81A8830E-0DE2-49D4-A058-7776EE68E824}" type="pres">
      <dgm:prSet presAssocID="{6CAD923B-4DF7-4C09-B8B1-5D12DBF6E723}" presName="node" presStyleLbl="node1" presStyleIdx="0" presStyleCnt="5">
        <dgm:presLayoutVars>
          <dgm:bulletEnabled val="1"/>
        </dgm:presLayoutVars>
      </dgm:prSet>
      <dgm:spPr/>
    </dgm:pt>
    <dgm:pt modelId="{994B3D71-6A22-4B57-B5BF-363873EB3474}" type="pres">
      <dgm:prSet presAssocID="{5EEEE158-9FBA-4344-804D-F2C41A537AC1}" presName="parTrans" presStyleLbl="sibTrans2D1" presStyleIdx="1" presStyleCnt="5"/>
      <dgm:spPr/>
    </dgm:pt>
    <dgm:pt modelId="{2614F3AB-925E-4EC7-AFD0-4A37844AB1C0}" type="pres">
      <dgm:prSet presAssocID="{5EEEE158-9FBA-4344-804D-F2C41A537AC1}" presName="connectorText" presStyleLbl="sibTrans2D1" presStyleIdx="1" presStyleCnt="5"/>
      <dgm:spPr/>
    </dgm:pt>
    <dgm:pt modelId="{C157CA29-771B-48E6-891D-D3FB813F5C60}" type="pres">
      <dgm:prSet presAssocID="{40B63BA2-03DD-4448-9E78-91DB9110BF99}" presName="node" presStyleLbl="node1" presStyleIdx="1" presStyleCnt="5" custRadScaleRad="101968">
        <dgm:presLayoutVars>
          <dgm:bulletEnabled val="1"/>
        </dgm:presLayoutVars>
      </dgm:prSet>
      <dgm:spPr/>
    </dgm:pt>
    <dgm:pt modelId="{29723E8C-A2DF-4092-8116-EFA3157FE1B6}" type="pres">
      <dgm:prSet presAssocID="{77037B0C-5832-4E0C-8661-DC6D7675488B}" presName="parTrans" presStyleLbl="sibTrans2D1" presStyleIdx="2" presStyleCnt="5"/>
      <dgm:spPr/>
    </dgm:pt>
    <dgm:pt modelId="{18B71275-6278-4F55-9C11-2388C47F2F3C}" type="pres">
      <dgm:prSet presAssocID="{77037B0C-5832-4E0C-8661-DC6D7675488B}" presName="connectorText" presStyleLbl="sibTrans2D1" presStyleIdx="2" presStyleCnt="5"/>
      <dgm:spPr/>
    </dgm:pt>
    <dgm:pt modelId="{0BF6994C-7D12-443F-839B-87B60B4B4FF3}" type="pres">
      <dgm:prSet presAssocID="{EEF45F43-B0B4-4C1A-90FA-17AC04D7996D}" presName="node" presStyleLbl="node1" presStyleIdx="2" presStyleCnt="5">
        <dgm:presLayoutVars>
          <dgm:bulletEnabled val="1"/>
        </dgm:presLayoutVars>
      </dgm:prSet>
      <dgm:spPr/>
    </dgm:pt>
    <dgm:pt modelId="{017F1172-ACBC-4F8C-A93B-5BB6A9323551}" type="pres">
      <dgm:prSet presAssocID="{BD8B56E7-E3EE-4542-A7A9-2005D2831A2D}" presName="parTrans" presStyleLbl="sibTrans2D1" presStyleIdx="3" presStyleCnt="5"/>
      <dgm:spPr/>
    </dgm:pt>
    <dgm:pt modelId="{B3FFC77D-ABA0-46C9-8C3A-DFA61D3543ED}" type="pres">
      <dgm:prSet presAssocID="{BD8B56E7-E3EE-4542-A7A9-2005D2831A2D}" presName="connectorText" presStyleLbl="sibTrans2D1" presStyleIdx="3" presStyleCnt="5"/>
      <dgm:spPr/>
    </dgm:pt>
    <dgm:pt modelId="{96299CBB-14A5-4E9C-9854-3ECF7AEFCB48}" type="pres">
      <dgm:prSet presAssocID="{2E2887E2-086A-4D02-9625-831D1CC9D47A}" presName="node" presStyleLbl="node1" presStyleIdx="3" presStyleCnt="5">
        <dgm:presLayoutVars>
          <dgm:bulletEnabled val="1"/>
        </dgm:presLayoutVars>
      </dgm:prSet>
      <dgm:spPr/>
    </dgm:pt>
    <dgm:pt modelId="{21A798C9-1FFC-4072-B98F-A000F520136E}" type="pres">
      <dgm:prSet presAssocID="{1CCDE03D-29E7-4528-8A89-FC004A42F177}" presName="parTrans" presStyleLbl="sibTrans2D1" presStyleIdx="4" presStyleCnt="5"/>
      <dgm:spPr/>
    </dgm:pt>
    <dgm:pt modelId="{A815FC19-8942-458B-87CF-5CF9D72C90D5}" type="pres">
      <dgm:prSet presAssocID="{1CCDE03D-29E7-4528-8A89-FC004A42F177}" presName="connectorText" presStyleLbl="sibTrans2D1" presStyleIdx="4" presStyleCnt="5"/>
      <dgm:spPr/>
    </dgm:pt>
    <dgm:pt modelId="{835FF41B-9B25-42DD-941E-7E3740E7AAE3}" type="pres">
      <dgm:prSet presAssocID="{ED345FC9-5FCC-455D-B3EB-FEFE043CD754}" presName="node" presStyleLbl="node1" presStyleIdx="4" presStyleCnt="5">
        <dgm:presLayoutVars>
          <dgm:bulletEnabled val="1"/>
        </dgm:presLayoutVars>
      </dgm:prSet>
      <dgm:spPr/>
    </dgm:pt>
  </dgm:ptLst>
  <dgm:cxnLst>
    <dgm:cxn modelId="{10AD8500-846A-43ED-B528-4766BAD18657}" type="presOf" srcId="{ED345FC9-5FCC-455D-B3EB-FEFE043CD754}" destId="{835FF41B-9B25-42DD-941E-7E3740E7AAE3}" srcOrd="0" destOrd="0" presId="urn:microsoft.com/office/officeart/2005/8/layout/radial5"/>
    <dgm:cxn modelId="{7FF3FC05-293D-490A-9BC6-4B706A99B265}" srcId="{854EA43C-6482-4E67-89DF-FCC961D2032E}" destId="{70FB799B-D25C-4B95-98BC-B3EAA9E4A28B}" srcOrd="0" destOrd="0" parTransId="{C3D960C9-6040-432B-BAC7-773CA389C976}" sibTransId="{8F0985B1-3B1B-4E72-B6D8-7EB2D922ADAB}"/>
    <dgm:cxn modelId="{9DCF4F07-9325-44BE-BE81-A48B7FB11030}" type="presOf" srcId="{8B4B6341-DC49-4B0C-938F-80D0DBF9BD02}" destId="{58BC40B0-B4F4-4136-AE4A-9E04EF531B69}" srcOrd="1" destOrd="0" presId="urn:microsoft.com/office/officeart/2005/8/layout/radial5"/>
    <dgm:cxn modelId="{C2DB510C-C9AF-4CB8-8B63-20C3EF79A8A9}" type="presOf" srcId="{EEF45F43-B0B4-4C1A-90FA-17AC04D7996D}" destId="{0BF6994C-7D12-443F-839B-87B60B4B4FF3}" srcOrd="0" destOrd="0" presId="urn:microsoft.com/office/officeart/2005/8/layout/radial5"/>
    <dgm:cxn modelId="{DF23B410-45FC-4077-80A1-39988BD60B0F}" type="presOf" srcId="{BD8B56E7-E3EE-4542-A7A9-2005D2831A2D}" destId="{B3FFC77D-ABA0-46C9-8C3A-DFA61D3543ED}" srcOrd="1" destOrd="0" presId="urn:microsoft.com/office/officeart/2005/8/layout/radial5"/>
    <dgm:cxn modelId="{4A24EC10-CF63-4792-BE5A-68A94709417C}" type="presOf" srcId="{BD8B56E7-E3EE-4542-A7A9-2005D2831A2D}" destId="{017F1172-ACBC-4F8C-A93B-5BB6A9323551}" srcOrd="0" destOrd="0" presId="urn:microsoft.com/office/officeart/2005/8/layout/radial5"/>
    <dgm:cxn modelId="{C4323B15-EB09-49C4-8244-D60188D64B09}" srcId="{70FB799B-D25C-4B95-98BC-B3EAA9E4A28B}" destId="{6CAD923B-4DF7-4C09-B8B1-5D12DBF6E723}" srcOrd="0" destOrd="0" parTransId="{8B4B6341-DC49-4B0C-938F-80D0DBF9BD02}" sibTransId="{E0758FE7-8E55-4D07-975F-B0A9E9009532}"/>
    <dgm:cxn modelId="{639CDB21-8FEB-47E8-B170-4DF934FD004D}" srcId="{70FB799B-D25C-4B95-98BC-B3EAA9E4A28B}" destId="{ED345FC9-5FCC-455D-B3EB-FEFE043CD754}" srcOrd="4" destOrd="0" parTransId="{1CCDE03D-29E7-4528-8A89-FC004A42F177}" sibTransId="{44AA60A4-5C54-4C0A-98A0-1D802999C082}"/>
    <dgm:cxn modelId="{307D0D5B-98A9-4285-879A-E787F6BA21AB}" type="presOf" srcId="{854EA43C-6482-4E67-89DF-FCC961D2032E}" destId="{0A4E76FE-D730-4812-B436-B72D2F278624}" srcOrd="0" destOrd="0" presId="urn:microsoft.com/office/officeart/2005/8/layout/radial5"/>
    <dgm:cxn modelId="{9424B442-8E55-4DB8-B734-85BD2CD85180}" type="presOf" srcId="{5EEEE158-9FBA-4344-804D-F2C41A537AC1}" destId="{2614F3AB-925E-4EC7-AFD0-4A37844AB1C0}" srcOrd="1" destOrd="0" presId="urn:microsoft.com/office/officeart/2005/8/layout/radial5"/>
    <dgm:cxn modelId="{8AC82D47-23F4-4BF7-8F21-7F62D7F6CB1A}" type="presOf" srcId="{8B4B6341-DC49-4B0C-938F-80D0DBF9BD02}" destId="{AE8B0F40-3C3D-472B-ABD4-2FAD352FDF71}" srcOrd="0" destOrd="0" presId="urn:microsoft.com/office/officeart/2005/8/layout/radial5"/>
    <dgm:cxn modelId="{ED6B7E48-CE67-4343-9305-876497DB1CF8}" type="presOf" srcId="{70FB799B-D25C-4B95-98BC-B3EAA9E4A28B}" destId="{E966C477-9433-4449-9859-1BB342F15894}" srcOrd="0" destOrd="0" presId="urn:microsoft.com/office/officeart/2005/8/layout/radial5"/>
    <dgm:cxn modelId="{6BCD9249-F0BF-4B64-A862-E274487857F7}" type="presOf" srcId="{40B63BA2-03DD-4448-9E78-91DB9110BF99}" destId="{C157CA29-771B-48E6-891D-D3FB813F5C60}" srcOrd="0" destOrd="0" presId="urn:microsoft.com/office/officeart/2005/8/layout/radial5"/>
    <dgm:cxn modelId="{73B04D75-5540-4684-922B-FC2680F067C2}" type="presOf" srcId="{1CCDE03D-29E7-4528-8A89-FC004A42F177}" destId="{A815FC19-8942-458B-87CF-5CF9D72C90D5}" srcOrd="1" destOrd="0" presId="urn:microsoft.com/office/officeart/2005/8/layout/radial5"/>
    <dgm:cxn modelId="{39DDCE5A-ACC9-4BAF-8A22-D857DDAE8148}" type="presOf" srcId="{77037B0C-5832-4E0C-8661-DC6D7675488B}" destId="{18B71275-6278-4F55-9C11-2388C47F2F3C}" srcOrd="1" destOrd="0" presId="urn:microsoft.com/office/officeart/2005/8/layout/radial5"/>
    <dgm:cxn modelId="{E7414682-B276-4E2F-B51C-084ABB432A09}" type="presOf" srcId="{6CAD923B-4DF7-4C09-B8B1-5D12DBF6E723}" destId="{81A8830E-0DE2-49D4-A058-7776EE68E824}" srcOrd="0" destOrd="0" presId="urn:microsoft.com/office/officeart/2005/8/layout/radial5"/>
    <dgm:cxn modelId="{65441C8E-2FB8-4AFB-996D-47FFE6F5B850}" srcId="{70FB799B-D25C-4B95-98BC-B3EAA9E4A28B}" destId="{2E2887E2-086A-4D02-9625-831D1CC9D47A}" srcOrd="3" destOrd="0" parTransId="{BD8B56E7-E3EE-4542-A7A9-2005D2831A2D}" sibTransId="{DAED8E85-222E-4051-AF4F-5CDDA1F27A8C}"/>
    <dgm:cxn modelId="{BA21B78F-E370-4062-9E88-58E432BACCEE}" type="presOf" srcId="{1CCDE03D-29E7-4528-8A89-FC004A42F177}" destId="{21A798C9-1FFC-4072-B98F-A000F520136E}" srcOrd="0" destOrd="0" presId="urn:microsoft.com/office/officeart/2005/8/layout/radial5"/>
    <dgm:cxn modelId="{E8BE5199-123C-4C69-8F88-9ED11C179617}" srcId="{70FB799B-D25C-4B95-98BC-B3EAA9E4A28B}" destId="{40B63BA2-03DD-4448-9E78-91DB9110BF99}" srcOrd="1" destOrd="0" parTransId="{5EEEE158-9FBA-4344-804D-F2C41A537AC1}" sibTransId="{40AAED52-843B-4AE2-9230-A0F74FEF2AD1}"/>
    <dgm:cxn modelId="{902F34CE-4B31-4115-BC8E-D0DF5CD09EC4}" srcId="{70FB799B-D25C-4B95-98BC-B3EAA9E4A28B}" destId="{EEF45F43-B0B4-4C1A-90FA-17AC04D7996D}" srcOrd="2" destOrd="0" parTransId="{77037B0C-5832-4E0C-8661-DC6D7675488B}" sibTransId="{2E136BAA-7C1C-4F93-BCD4-81A67AF145EC}"/>
    <dgm:cxn modelId="{76DC9CD7-F805-4CE2-A5EB-380FCDF251BA}" type="presOf" srcId="{77037B0C-5832-4E0C-8661-DC6D7675488B}" destId="{29723E8C-A2DF-4092-8116-EFA3157FE1B6}" srcOrd="0" destOrd="0" presId="urn:microsoft.com/office/officeart/2005/8/layout/radial5"/>
    <dgm:cxn modelId="{09FE9FDA-D46C-40BB-9D32-5BA379D33E62}" type="presOf" srcId="{2E2887E2-086A-4D02-9625-831D1CC9D47A}" destId="{96299CBB-14A5-4E9C-9854-3ECF7AEFCB48}" srcOrd="0" destOrd="0" presId="urn:microsoft.com/office/officeart/2005/8/layout/radial5"/>
    <dgm:cxn modelId="{99EBD7E0-C18C-48DC-BA9D-F2295F9BFF4A}" type="presOf" srcId="{5EEEE158-9FBA-4344-804D-F2C41A537AC1}" destId="{994B3D71-6A22-4B57-B5BF-363873EB3474}" srcOrd="0" destOrd="0" presId="urn:microsoft.com/office/officeart/2005/8/layout/radial5"/>
    <dgm:cxn modelId="{2DA3A374-BB6F-45DF-AE7B-C8E20D49069B}" type="presParOf" srcId="{0A4E76FE-D730-4812-B436-B72D2F278624}" destId="{E966C477-9433-4449-9859-1BB342F15894}" srcOrd="0" destOrd="0" presId="urn:microsoft.com/office/officeart/2005/8/layout/radial5"/>
    <dgm:cxn modelId="{D31CA63D-534C-416C-A574-E4D2DF42A764}" type="presParOf" srcId="{0A4E76FE-D730-4812-B436-B72D2F278624}" destId="{AE8B0F40-3C3D-472B-ABD4-2FAD352FDF71}" srcOrd="1" destOrd="0" presId="urn:microsoft.com/office/officeart/2005/8/layout/radial5"/>
    <dgm:cxn modelId="{E45DA949-883F-4ABD-8A36-EEB64B8F407E}" type="presParOf" srcId="{AE8B0F40-3C3D-472B-ABD4-2FAD352FDF71}" destId="{58BC40B0-B4F4-4136-AE4A-9E04EF531B69}" srcOrd="0" destOrd="0" presId="urn:microsoft.com/office/officeart/2005/8/layout/radial5"/>
    <dgm:cxn modelId="{E9272BB1-EE2A-4034-BD57-AC0D73DBAF2C}" type="presParOf" srcId="{0A4E76FE-D730-4812-B436-B72D2F278624}" destId="{81A8830E-0DE2-49D4-A058-7776EE68E824}" srcOrd="2" destOrd="0" presId="urn:microsoft.com/office/officeart/2005/8/layout/radial5"/>
    <dgm:cxn modelId="{4C9FF9ED-AF62-408E-B9B8-C7EAA283254F}" type="presParOf" srcId="{0A4E76FE-D730-4812-B436-B72D2F278624}" destId="{994B3D71-6A22-4B57-B5BF-363873EB3474}" srcOrd="3" destOrd="0" presId="urn:microsoft.com/office/officeart/2005/8/layout/radial5"/>
    <dgm:cxn modelId="{C061FD6F-09BD-4DC3-9CA8-46BD9D3F0160}" type="presParOf" srcId="{994B3D71-6A22-4B57-B5BF-363873EB3474}" destId="{2614F3AB-925E-4EC7-AFD0-4A37844AB1C0}" srcOrd="0" destOrd="0" presId="urn:microsoft.com/office/officeart/2005/8/layout/radial5"/>
    <dgm:cxn modelId="{57B9915D-E7EE-4493-9A51-83CFAC213C56}" type="presParOf" srcId="{0A4E76FE-D730-4812-B436-B72D2F278624}" destId="{C157CA29-771B-48E6-891D-D3FB813F5C60}" srcOrd="4" destOrd="0" presId="urn:microsoft.com/office/officeart/2005/8/layout/radial5"/>
    <dgm:cxn modelId="{6DEA8C30-17B3-456D-81C5-7D0625E6444F}" type="presParOf" srcId="{0A4E76FE-D730-4812-B436-B72D2F278624}" destId="{29723E8C-A2DF-4092-8116-EFA3157FE1B6}" srcOrd="5" destOrd="0" presId="urn:microsoft.com/office/officeart/2005/8/layout/radial5"/>
    <dgm:cxn modelId="{11847BFF-6ADA-49EC-9B09-628C5771EA61}" type="presParOf" srcId="{29723E8C-A2DF-4092-8116-EFA3157FE1B6}" destId="{18B71275-6278-4F55-9C11-2388C47F2F3C}" srcOrd="0" destOrd="0" presId="urn:microsoft.com/office/officeart/2005/8/layout/radial5"/>
    <dgm:cxn modelId="{FCCC5A98-A2D5-4EB3-AA49-3BE6AED5CE87}" type="presParOf" srcId="{0A4E76FE-D730-4812-B436-B72D2F278624}" destId="{0BF6994C-7D12-443F-839B-87B60B4B4FF3}" srcOrd="6" destOrd="0" presId="urn:microsoft.com/office/officeart/2005/8/layout/radial5"/>
    <dgm:cxn modelId="{129EE31F-D3D7-4E3E-839A-CDCCB805392D}" type="presParOf" srcId="{0A4E76FE-D730-4812-B436-B72D2F278624}" destId="{017F1172-ACBC-4F8C-A93B-5BB6A9323551}" srcOrd="7" destOrd="0" presId="urn:microsoft.com/office/officeart/2005/8/layout/radial5"/>
    <dgm:cxn modelId="{B3F86A19-F277-4F71-B966-0F6E3B258661}" type="presParOf" srcId="{017F1172-ACBC-4F8C-A93B-5BB6A9323551}" destId="{B3FFC77D-ABA0-46C9-8C3A-DFA61D3543ED}" srcOrd="0" destOrd="0" presId="urn:microsoft.com/office/officeart/2005/8/layout/radial5"/>
    <dgm:cxn modelId="{DCB9B7C4-612B-4FA4-8FCE-F947410B301A}" type="presParOf" srcId="{0A4E76FE-D730-4812-B436-B72D2F278624}" destId="{96299CBB-14A5-4E9C-9854-3ECF7AEFCB48}" srcOrd="8" destOrd="0" presId="urn:microsoft.com/office/officeart/2005/8/layout/radial5"/>
    <dgm:cxn modelId="{EECA1088-0BF6-4E68-B1DC-5B3E28051861}" type="presParOf" srcId="{0A4E76FE-D730-4812-B436-B72D2F278624}" destId="{21A798C9-1FFC-4072-B98F-A000F520136E}" srcOrd="9" destOrd="0" presId="urn:microsoft.com/office/officeart/2005/8/layout/radial5"/>
    <dgm:cxn modelId="{56EB92CB-0A15-4958-9DB5-00A06133EB57}" type="presParOf" srcId="{21A798C9-1FFC-4072-B98F-A000F520136E}" destId="{A815FC19-8942-458B-87CF-5CF9D72C90D5}" srcOrd="0" destOrd="0" presId="urn:microsoft.com/office/officeart/2005/8/layout/radial5"/>
    <dgm:cxn modelId="{B00A383A-055B-416B-AE7F-B1DC896A405F}" type="presParOf" srcId="{0A4E76FE-D730-4812-B436-B72D2F278624}" destId="{835FF41B-9B25-42DD-941E-7E3740E7AAE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3A45DB-DB16-4624-932C-943102F4572A}">
      <dsp:nvSpPr>
        <dsp:cNvPr id="0" name=""/>
        <dsp:cNvSpPr/>
      </dsp:nvSpPr>
      <dsp:spPr>
        <a:xfrm>
          <a:off x="2875831" y="0"/>
          <a:ext cx="2401737" cy="224162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প্লাস্টিক</a:t>
          </a:r>
          <a:endParaRPr lang="en-US" sz="5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27557" y="328278"/>
        <a:ext cx="1698285" cy="1585064"/>
      </dsp:txXfrm>
    </dsp:sp>
    <dsp:sp modelId="{D3F9DDE0-7F45-4853-BB3D-D3934B968566}">
      <dsp:nvSpPr>
        <dsp:cNvPr id="0" name=""/>
        <dsp:cNvSpPr/>
      </dsp:nvSpPr>
      <dsp:spPr>
        <a:xfrm rot="8050925">
          <a:off x="2955874" y="1941248"/>
          <a:ext cx="276000" cy="381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026127" y="1987901"/>
        <a:ext cx="193200" cy="229028"/>
      </dsp:txXfrm>
    </dsp:sp>
    <dsp:sp modelId="{DDDDE8C6-ABDB-4B6E-99BC-EF449F751BC2}">
      <dsp:nvSpPr>
        <dsp:cNvPr id="0" name=""/>
        <dsp:cNvSpPr/>
      </dsp:nvSpPr>
      <dsp:spPr>
        <a:xfrm>
          <a:off x="1468998" y="2084729"/>
          <a:ext cx="1694771" cy="169477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থার্মোপ্লাস্টিক</a:t>
          </a:r>
          <a:endParaRPr lang="en-US" sz="2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17191" y="2332922"/>
        <a:ext cx="1198385" cy="1198385"/>
      </dsp:txXfrm>
    </dsp:sp>
    <dsp:sp modelId="{C72AD44C-FBE9-41F4-82EF-0FB39111E491}">
      <dsp:nvSpPr>
        <dsp:cNvPr id="0" name=""/>
        <dsp:cNvSpPr/>
      </dsp:nvSpPr>
      <dsp:spPr>
        <a:xfrm rot="2856480">
          <a:off x="4890276" y="1984009"/>
          <a:ext cx="297279" cy="3817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904804" y="2027418"/>
        <a:ext cx="208095" cy="229028"/>
      </dsp:txXfrm>
    </dsp:sp>
    <dsp:sp modelId="{135E9D50-F4E9-424B-B454-B201EB9CE215}">
      <dsp:nvSpPr>
        <dsp:cNvPr id="0" name=""/>
        <dsp:cNvSpPr/>
      </dsp:nvSpPr>
      <dsp:spPr>
        <a:xfrm>
          <a:off x="4956984" y="2166172"/>
          <a:ext cx="1698487" cy="1698487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থার্মোসেটিং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05722" y="2414910"/>
        <a:ext cx="1201011" cy="1201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6C477-9433-4449-9859-1BB342F15894}">
      <dsp:nvSpPr>
        <dsp:cNvPr id="0" name=""/>
        <dsp:cNvSpPr/>
      </dsp:nvSpPr>
      <dsp:spPr>
        <a:xfrm>
          <a:off x="3239971" y="2286008"/>
          <a:ext cx="2054456" cy="205445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পরিবেশের</a:t>
          </a:r>
          <a:r>
            <a:rPr lang="en-US" sz="22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ভারসাম্যহীনতায়</a:t>
          </a:r>
          <a:endParaRPr lang="en-US" sz="2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রাবার</a:t>
          </a:r>
          <a:r>
            <a:rPr lang="en-US" sz="2200" b="1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2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প্লাস্টিক</a:t>
          </a:r>
          <a:endParaRPr lang="en-US" sz="2200" b="1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40839" y="2586876"/>
        <a:ext cx="1452720" cy="1452720"/>
      </dsp:txXfrm>
    </dsp:sp>
    <dsp:sp modelId="{AE8B0F40-3C3D-472B-ABD4-2FAD352FDF71}">
      <dsp:nvSpPr>
        <dsp:cNvPr id="0" name=""/>
        <dsp:cNvSpPr/>
      </dsp:nvSpPr>
      <dsp:spPr>
        <a:xfrm rot="16200000">
          <a:off x="4125108" y="1729126"/>
          <a:ext cx="284182" cy="59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167736" y="1890485"/>
        <a:ext cx="198927" cy="356195"/>
      </dsp:txXfrm>
    </dsp:sp>
    <dsp:sp modelId="{81A8830E-0DE2-49D4-A058-7776EE68E824}">
      <dsp:nvSpPr>
        <dsp:cNvPr id="0" name=""/>
        <dsp:cNvSpPr/>
      </dsp:nvSpPr>
      <dsp:spPr>
        <a:xfrm>
          <a:off x="3394174" y="3764"/>
          <a:ext cx="1746051" cy="174605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নালা-নর্দমায়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প্রবাহে</a:t>
          </a:r>
          <a:r>
            <a:rPr lang="en-US" sz="24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প্রতিবন্ধকতা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49877" y="259467"/>
        <a:ext cx="1234645" cy="1234645"/>
      </dsp:txXfrm>
    </dsp:sp>
    <dsp:sp modelId="{994B3D71-6A22-4B57-B5BF-363873EB3474}">
      <dsp:nvSpPr>
        <dsp:cNvPr id="0" name=""/>
        <dsp:cNvSpPr/>
      </dsp:nvSpPr>
      <dsp:spPr>
        <a:xfrm rot="20528022">
          <a:off x="5360593" y="2613692"/>
          <a:ext cx="311898" cy="59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362849" y="2746776"/>
        <a:ext cx="218329" cy="356195"/>
      </dsp:txXfrm>
    </dsp:sp>
    <dsp:sp modelId="{C157CA29-771B-48E6-891D-D3FB813F5C60}">
      <dsp:nvSpPr>
        <dsp:cNvPr id="0" name=""/>
        <dsp:cNvSpPr/>
      </dsp:nvSpPr>
      <dsp:spPr>
        <a:xfrm>
          <a:off x="5762896" y="1676672"/>
          <a:ext cx="1746051" cy="1746051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জলাশয়ে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জলাবদ্ধতা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8599" y="1932375"/>
        <a:ext cx="1234645" cy="1234645"/>
      </dsp:txXfrm>
    </dsp:sp>
    <dsp:sp modelId="{29723E8C-A2DF-4092-8116-EFA3157FE1B6}">
      <dsp:nvSpPr>
        <dsp:cNvPr id="0" name=""/>
        <dsp:cNvSpPr/>
      </dsp:nvSpPr>
      <dsp:spPr>
        <a:xfrm rot="3245041">
          <a:off x="4880441" y="4063289"/>
          <a:ext cx="290038" cy="59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898426" y="4146786"/>
        <a:ext cx="203027" cy="356195"/>
      </dsp:txXfrm>
    </dsp:sp>
    <dsp:sp modelId="{0BF6994C-7D12-443F-839B-87B60B4B4FF3}">
      <dsp:nvSpPr>
        <dsp:cNvPr id="0" name=""/>
        <dsp:cNvSpPr/>
      </dsp:nvSpPr>
      <dsp:spPr>
        <a:xfrm>
          <a:off x="4829870" y="4422384"/>
          <a:ext cx="1746051" cy="1746051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নদী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গভীরতা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কমে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নাব্যতায়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হুমকি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85573" y="4678087"/>
        <a:ext cx="1234645" cy="1234645"/>
      </dsp:txXfrm>
    </dsp:sp>
    <dsp:sp modelId="{017F1172-ACBC-4F8C-A93B-5BB6A9323551}">
      <dsp:nvSpPr>
        <dsp:cNvPr id="0" name=""/>
        <dsp:cNvSpPr/>
      </dsp:nvSpPr>
      <dsp:spPr>
        <a:xfrm rot="7554959">
          <a:off x="3363920" y="4063289"/>
          <a:ext cx="290038" cy="59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432946" y="4146786"/>
        <a:ext cx="203027" cy="356195"/>
      </dsp:txXfrm>
    </dsp:sp>
    <dsp:sp modelId="{96299CBB-14A5-4E9C-9854-3ECF7AEFCB48}">
      <dsp:nvSpPr>
        <dsp:cNvPr id="0" name=""/>
        <dsp:cNvSpPr/>
      </dsp:nvSpPr>
      <dsp:spPr>
        <a:xfrm>
          <a:off x="1958477" y="4422384"/>
          <a:ext cx="1746051" cy="1746051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মাটির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উর্বরতা</a:t>
          </a:r>
          <a:r>
            <a:rPr lang="en-US" sz="21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1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নষ্ট</a:t>
          </a:r>
          <a:endParaRPr lang="en-US" sz="21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14180" y="4678087"/>
        <a:ext cx="1234645" cy="1234645"/>
      </dsp:txXfrm>
    </dsp:sp>
    <dsp:sp modelId="{21A798C9-1FFC-4072-B98F-A000F520136E}">
      <dsp:nvSpPr>
        <dsp:cNvPr id="0" name=""/>
        <dsp:cNvSpPr/>
      </dsp:nvSpPr>
      <dsp:spPr>
        <a:xfrm rot="11871820">
          <a:off x="2896817" y="2620901"/>
          <a:ext cx="286421" cy="59365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2980672" y="2752811"/>
        <a:ext cx="200495" cy="356195"/>
      </dsp:txXfrm>
    </dsp:sp>
    <dsp:sp modelId="{835FF41B-9B25-42DD-941E-7E3740E7AAE3}">
      <dsp:nvSpPr>
        <dsp:cNvPr id="0" name=""/>
        <dsp:cNvSpPr/>
      </dsp:nvSpPr>
      <dsp:spPr>
        <a:xfrm>
          <a:off x="1071168" y="1691526"/>
          <a:ext cx="1746051" cy="174605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খাদ্যে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বিষক্রিয়া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ক্যান্সার</a:t>
          </a:r>
          <a:r>
            <a:rPr lang="en-US" sz="2200" kern="1200" dirty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326871" y="1947229"/>
        <a:ext cx="1234645" cy="1234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D002D3-2E95-4F40-94D6-079A173C38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B0F68-1B02-4652-95C3-AB765DC276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9EA7DC-4F3D-4725-B29E-ECAF2BBA6141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0542B-6971-492F-8CAE-8C03963D51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4EF75C-E436-4FC0-8063-873FA5574C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D329-042F-42AD-AB0D-66B016E8B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39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40A59-63FD-4529-BBA4-0495DA4995A4}" type="datetimeFigureOut">
              <a:rPr lang="en-US" smtClean="0"/>
              <a:pPr/>
              <a:t>11/22/2020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A38B4-6DE1-4D53-81F6-5027909A6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A38B4-6DE1-4D53-81F6-5027909A65F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6538912"/>
            <a:ext cx="838200" cy="365125"/>
          </a:xfrm>
        </p:spPr>
        <p:txBody>
          <a:bodyPr/>
          <a:lstStyle/>
          <a:p>
            <a:r>
              <a:rPr lang="en-US" dirty="0"/>
              <a:t>5/5/2020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544645"/>
            <a:ext cx="1981200" cy="365125"/>
          </a:xfrm>
        </p:spPr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594EAC-7042-4B9E-97D9-882DF142F197}"/>
              </a:ext>
            </a:extLst>
          </p:cNvPr>
          <p:cNvSpPr/>
          <p:nvPr userDrawn="1"/>
        </p:nvSpPr>
        <p:spPr>
          <a:xfrm>
            <a:off x="1274885" y="6538912"/>
            <a:ext cx="75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উপালী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া)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্পোরেশন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ালয়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জ, 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1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17FCE51-65F4-49C3-8B08-253D6D57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5/5/2020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99937-D59D-469F-8D81-64F92BAFDB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bula_upali@yahoo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f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81000"/>
            <a:ext cx="8534400" cy="91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2400" y="304800"/>
            <a:ext cx="8839200" cy="6234112"/>
          </a:xfrm>
          <a:prstGeom prst="rect">
            <a:avLst/>
          </a:prstGeom>
          <a:noFill/>
          <a:ln w="76200" cap="sq" cmpd="tri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en-US" b="1" cap="all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04800" y="1447800"/>
            <a:ext cx="8534400" cy="4953000"/>
            <a:chOff x="381000" y="1447800"/>
            <a:chExt cx="8382000" cy="4953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81000" y="1447800"/>
              <a:ext cx="4191000" cy="2362200"/>
              <a:chOff x="381000" y="1447800"/>
              <a:chExt cx="4191000" cy="236220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81000" y="1447800"/>
                <a:ext cx="41910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 descr="images (3)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524000"/>
                <a:ext cx="1981200" cy="2181225"/>
              </a:xfrm>
              <a:prstGeom prst="rect">
                <a:avLst/>
              </a:prstGeom>
            </p:spPr>
          </p:pic>
          <p:pic>
            <p:nvPicPr>
              <p:cNvPr id="9" name="Picture 8" descr="images (4)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14600" y="1523999"/>
                <a:ext cx="1981200" cy="2181225"/>
              </a:xfrm>
              <a:prstGeom prst="rect">
                <a:avLst/>
              </a:prstGeom>
            </p:spPr>
          </p:pic>
        </p:grpSp>
        <p:grpSp>
          <p:nvGrpSpPr>
            <p:cNvPr id="14" name="Group 13"/>
            <p:cNvGrpSpPr/>
            <p:nvPr/>
          </p:nvGrpSpPr>
          <p:grpSpPr>
            <a:xfrm>
              <a:off x="4724400" y="4038600"/>
              <a:ext cx="4038600" cy="2362200"/>
              <a:chOff x="4724400" y="4038600"/>
              <a:chExt cx="4038600" cy="2362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4724400" y="4038600"/>
                <a:ext cx="40386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50x145cm-600D-Oxford-Polyester-Fabric-For-Bag-Tent-Cloth-Diy-Materials-Waterproof-Tarpaulin-Black-Textile-Bags.jpg_640x640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00600" y="4114800"/>
                <a:ext cx="3886200" cy="2133600"/>
              </a:xfrm>
              <a:prstGeom prst="rect">
                <a:avLst/>
              </a:prstGeom>
            </p:spPr>
          </p:pic>
        </p:grpSp>
        <p:grpSp>
          <p:nvGrpSpPr>
            <p:cNvPr id="13" name="Group 12"/>
            <p:cNvGrpSpPr/>
            <p:nvPr/>
          </p:nvGrpSpPr>
          <p:grpSpPr>
            <a:xfrm>
              <a:off x="4724400" y="1447800"/>
              <a:ext cx="4038600" cy="2362200"/>
              <a:chOff x="4724400" y="1447800"/>
              <a:chExt cx="40386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724400" y="1447800"/>
                <a:ext cx="40386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" name="Picture 10" descr="plastic-product.jpg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00600" y="1524000"/>
                <a:ext cx="3886200" cy="2181224"/>
              </a:xfrm>
              <a:prstGeom prst="rect">
                <a:avLst/>
              </a:prstGeom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381000" y="4038600"/>
              <a:ext cx="4191000" cy="2362200"/>
              <a:chOff x="381000" y="4038600"/>
              <a:chExt cx="4191000" cy="236220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81000" y="4038600"/>
                <a:ext cx="4191000" cy="23622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pvc-pipes-500x500.jpg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7200" y="4114800"/>
                <a:ext cx="4038600" cy="2209800"/>
              </a:xfrm>
              <a:prstGeom prst="rect">
                <a:avLst/>
              </a:prstGeom>
            </p:spPr>
          </p:pic>
        </p:grpSp>
      </p:grpSp>
      <p:sp>
        <p:nvSpPr>
          <p:cNvPr id="21" name="Date Placeholder 20">
            <a:extLst>
              <a:ext uri="{FF2B5EF4-FFF2-40B4-BE49-F238E27FC236}">
                <a16:creationId xmlns:a16="http://schemas.microsoft.com/office/drawing/2014/main" id="{39078433-4EA5-4970-9C0C-561221F2F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C43DBC28-536E-4665-8B19-889506CF1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692"/>
            <a:ext cx="8534400" cy="6400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267092"/>
            <a:ext cx="76200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6D30A26-31C8-4D58-BF34-B5522B16C811}"/>
              </a:ext>
            </a:extLst>
          </p:cNvPr>
          <p:cNvGrpSpPr/>
          <p:nvPr/>
        </p:nvGrpSpPr>
        <p:grpSpPr>
          <a:xfrm>
            <a:off x="457200" y="1295400"/>
            <a:ext cx="4800600" cy="2438400"/>
            <a:chOff x="457200" y="1295400"/>
            <a:chExt cx="4800600" cy="24384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FBB130-82CA-476E-8AD2-10138EF4F7AC}"/>
                </a:ext>
              </a:extLst>
            </p:cNvPr>
            <p:cNvSpPr/>
            <p:nvPr/>
          </p:nvSpPr>
          <p:spPr>
            <a:xfrm>
              <a:off x="457200" y="1295400"/>
              <a:ext cx="4800600" cy="2438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E0092AC-78CC-4683-8975-FE5BB3942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1409700"/>
              <a:ext cx="2476500" cy="220980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46BF29-C7B6-4BD0-918E-EAAF6E9219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3048000" y="1485900"/>
              <a:ext cx="2209800" cy="2057400"/>
            </a:xfrm>
            <a:prstGeom prst="rect">
              <a:avLst/>
            </a:prstGeom>
          </p:spPr>
        </p:pic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C7F2E87A-FD5D-457A-9946-55F43E140DF8}"/>
              </a:ext>
            </a:extLst>
          </p:cNvPr>
          <p:cNvSpPr/>
          <p:nvPr/>
        </p:nvSpPr>
        <p:spPr>
          <a:xfrm>
            <a:off x="5448300" y="1981200"/>
            <a:ext cx="3238500" cy="1085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D06BCF-3B4A-4060-AF1D-4C794BFB369F}"/>
              </a:ext>
            </a:extLst>
          </p:cNvPr>
          <p:cNvSpPr/>
          <p:nvPr/>
        </p:nvSpPr>
        <p:spPr>
          <a:xfrm>
            <a:off x="5449478" y="2076646"/>
            <a:ext cx="3238500" cy="1085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ইলেস্টিক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65CDA9E-6633-43F9-809E-A14D3503E2FE}"/>
              </a:ext>
            </a:extLst>
          </p:cNvPr>
          <p:cNvGrpSpPr/>
          <p:nvPr/>
        </p:nvGrpSpPr>
        <p:grpSpPr>
          <a:xfrm>
            <a:off x="4038600" y="4191000"/>
            <a:ext cx="4648200" cy="2133600"/>
            <a:chOff x="4038600" y="4191000"/>
            <a:chExt cx="4648200" cy="213360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A8C6387-A282-4096-B0F1-4ED09D772B46}"/>
                </a:ext>
              </a:extLst>
            </p:cNvPr>
            <p:cNvSpPr/>
            <p:nvPr/>
          </p:nvSpPr>
          <p:spPr>
            <a:xfrm>
              <a:off x="4038600" y="4191000"/>
              <a:ext cx="4648200" cy="2133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B5ADC4F-BD43-474C-ADE1-B15B244E34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2900" y="4352235"/>
              <a:ext cx="2400300" cy="1915214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5C6BDB0-5779-4676-8631-18BCF3721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9956" y="4343400"/>
              <a:ext cx="2000643" cy="1828800"/>
            </a:xfrm>
            <a:prstGeom prst="rect">
              <a:avLst/>
            </a:prstGeom>
          </p:spPr>
        </p:pic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78A6719A-4218-42A6-BB54-E3F154C1A20C}"/>
              </a:ext>
            </a:extLst>
          </p:cNvPr>
          <p:cNvSpPr/>
          <p:nvPr/>
        </p:nvSpPr>
        <p:spPr>
          <a:xfrm>
            <a:off x="647700" y="4581721"/>
            <a:ext cx="3238500" cy="1085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FFA8583-C0D9-4C4C-88EE-F68AF122C56A}"/>
              </a:ext>
            </a:extLst>
          </p:cNvPr>
          <p:cNvSpPr/>
          <p:nvPr/>
        </p:nvSpPr>
        <p:spPr>
          <a:xfrm>
            <a:off x="653199" y="4676430"/>
            <a:ext cx="3238500" cy="10858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9137B1-F215-460A-9561-CE27028AF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782D30-912F-4FE8-8472-622FB8D9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6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35" grpId="0" animBg="1"/>
      <p:bldP spid="35" grpId="1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3F3EBE-1262-4AF0-95C1-6FCDDE0E901C}"/>
              </a:ext>
            </a:extLst>
          </p:cNvPr>
          <p:cNvSpPr/>
          <p:nvPr/>
        </p:nvSpPr>
        <p:spPr>
          <a:xfrm>
            <a:off x="545950" y="1091085"/>
            <a:ext cx="8153400" cy="133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874A95-9AF6-4CE9-9B5D-7E6C20660A55}"/>
              </a:ext>
            </a:extLst>
          </p:cNvPr>
          <p:cNvSpPr/>
          <p:nvPr/>
        </p:nvSpPr>
        <p:spPr>
          <a:xfrm>
            <a:off x="545950" y="1219200"/>
            <a:ext cx="8153400" cy="1333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বাতাসের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88FED-2F07-4D93-A3C3-7029660E93EE}"/>
              </a:ext>
            </a:extLst>
          </p:cNvPr>
          <p:cNvSpPr/>
          <p:nvPr/>
        </p:nvSpPr>
        <p:spPr>
          <a:xfrm>
            <a:off x="469750" y="950664"/>
            <a:ext cx="8229600" cy="501015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>
                <a:latin typeface="NikoshBAN" panose="02000000000000000000" pitchFamily="2" charset="0"/>
                <a:cs typeface="NikoshBAN" panose="02000000000000000000" pitchFamily="2" charset="0"/>
              </a:rPr>
              <a:t>বাতাসের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ওজোন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(O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ক্ষয়প্রাপ্ত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9C6E41A-A13E-466C-BF23-78D95974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92F7A40-F29D-4B63-AA1D-A34766D0A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14692"/>
            <a:ext cx="8839200" cy="642422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7029" y="2209800"/>
            <a:ext cx="8610600" cy="12192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এবারে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সামগ্রীকে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বলো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িভাবে</a:t>
            </a:r>
            <a:r>
              <a:rPr lang="en-US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39158A-26A0-4961-8CF4-0C7E8117E4BB}"/>
              </a:ext>
            </a:extLst>
          </p:cNvPr>
          <p:cNvGrpSpPr/>
          <p:nvPr/>
        </p:nvGrpSpPr>
        <p:grpSpPr>
          <a:xfrm>
            <a:off x="856268" y="3541058"/>
            <a:ext cx="7431463" cy="2819399"/>
            <a:chOff x="874337" y="3733800"/>
            <a:chExt cx="7431463" cy="2819399"/>
          </a:xfrm>
        </p:grpSpPr>
        <p:sp>
          <p:nvSpPr>
            <p:cNvPr id="7" name="Rectangle 6"/>
            <p:cNvSpPr/>
            <p:nvPr/>
          </p:nvSpPr>
          <p:spPr>
            <a:xfrm>
              <a:off x="874337" y="3733800"/>
              <a:ext cx="7431463" cy="281939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4966088-0696-4FBF-A5D8-34F61E6A7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600" y="3810000"/>
              <a:ext cx="7162800" cy="2666999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4EA000B-FB7B-4F69-81B5-A7D454B2AC0B}"/>
              </a:ext>
            </a:extLst>
          </p:cNvPr>
          <p:cNvGrpSpPr/>
          <p:nvPr/>
        </p:nvGrpSpPr>
        <p:grpSpPr>
          <a:xfrm>
            <a:off x="234884" y="190895"/>
            <a:ext cx="3657600" cy="1821729"/>
            <a:chOff x="228600" y="838201"/>
            <a:chExt cx="3657600" cy="1821729"/>
          </a:xfrm>
        </p:grpSpPr>
        <p:sp>
          <p:nvSpPr>
            <p:cNvPr id="4" name="Rectangle 3"/>
            <p:cNvSpPr/>
            <p:nvPr/>
          </p:nvSpPr>
          <p:spPr>
            <a:xfrm>
              <a:off x="228600" y="838201"/>
              <a:ext cx="3657600" cy="1821729"/>
            </a:xfrm>
            <a:prstGeom prst="rect">
              <a:avLst/>
            </a:prstGeom>
            <a:solidFill>
              <a:srgbClr val="36BAB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EC10A20-5698-45A3-8D64-1FCFE1EADD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516" y="952108"/>
              <a:ext cx="3505200" cy="159987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78B177-8E5F-4971-89CC-638C33BE374E}"/>
              </a:ext>
            </a:extLst>
          </p:cNvPr>
          <p:cNvGrpSpPr/>
          <p:nvPr/>
        </p:nvGrpSpPr>
        <p:grpSpPr>
          <a:xfrm>
            <a:off x="4938859" y="201893"/>
            <a:ext cx="3898770" cy="1828800"/>
            <a:chOff x="4953000" y="831130"/>
            <a:chExt cx="3898770" cy="1828800"/>
          </a:xfrm>
        </p:grpSpPr>
        <p:sp>
          <p:nvSpPr>
            <p:cNvPr id="5" name="Rectangle 4"/>
            <p:cNvSpPr/>
            <p:nvPr/>
          </p:nvSpPr>
          <p:spPr>
            <a:xfrm>
              <a:off x="4953000" y="831130"/>
              <a:ext cx="3898770" cy="1828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1C8A4BB-FA0D-4B68-A1A3-3E3F4B496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3341" y="926970"/>
              <a:ext cx="3733800" cy="1599871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449909E7-DB2F-4569-AE2D-1D3CBEE40C7E}"/>
              </a:ext>
            </a:extLst>
          </p:cNvPr>
          <p:cNvSpPr/>
          <p:nvPr/>
        </p:nvSpPr>
        <p:spPr>
          <a:xfrm>
            <a:off x="234884" y="2286000"/>
            <a:ext cx="8610600" cy="1066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সামগ্রীকে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ছাঁচে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421ABD8C-045C-41AC-8A05-AD8B80F17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EAE172F9-8F3A-426D-AE88-A640B1C17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7093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51BBC01-7ADA-4920-B94F-F52F2FA7EFD7}"/>
              </a:ext>
            </a:extLst>
          </p:cNvPr>
          <p:cNvGrpSpPr/>
          <p:nvPr/>
        </p:nvGrpSpPr>
        <p:grpSpPr>
          <a:xfrm>
            <a:off x="457200" y="1591165"/>
            <a:ext cx="3352800" cy="2399907"/>
            <a:chOff x="381000" y="343293"/>
            <a:chExt cx="4495800" cy="26670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276A3D6-0CC0-470A-9291-E1C7FAA51D7E}"/>
                </a:ext>
              </a:extLst>
            </p:cNvPr>
            <p:cNvSpPr/>
            <p:nvPr/>
          </p:nvSpPr>
          <p:spPr>
            <a:xfrm>
              <a:off x="381000" y="343293"/>
              <a:ext cx="4495800" cy="2667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949D924-3177-46EF-AB7A-3CD8886F55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62355"/>
              <a:ext cx="4241223" cy="2428875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0D2E7-093F-4866-90BB-164C561EE171}"/>
              </a:ext>
            </a:extLst>
          </p:cNvPr>
          <p:cNvSpPr/>
          <p:nvPr/>
        </p:nvSpPr>
        <p:spPr>
          <a:xfrm>
            <a:off x="457200" y="743146"/>
            <a:ext cx="82296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থ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D70C7-2D68-4F27-8CC2-C89BC01C0307}"/>
              </a:ext>
            </a:extLst>
          </p:cNvPr>
          <p:cNvSpPr/>
          <p:nvPr/>
        </p:nvSpPr>
        <p:spPr>
          <a:xfrm>
            <a:off x="5067946" y="1614733"/>
            <a:ext cx="3618854" cy="2142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বোতলটি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বেঁকে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গিয়েছে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22BF2-3457-4CC6-A280-6E63053CF2D9}"/>
              </a:ext>
            </a:extLst>
          </p:cNvPr>
          <p:cNvSpPr/>
          <p:nvPr/>
        </p:nvSpPr>
        <p:spPr>
          <a:xfrm>
            <a:off x="457200" y="4473896"/>
            <a:ext cx="2971800" cy="18715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ক/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পলিথিন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B0FED5-374F-44F2-AB0B-8C75717A6A45}"/>
              </a:ext>
            </a:extLst>
          </p:cNvPr>
          <p:cNvCxnSpPr/>
          <p:nvPr/>
        </p:nvCxnSpPr>
        <p:spPr>
          <a:xfrm flipH="1">
            <a:off x="3886200" y="2667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DDFCBB-B84A-4E8E-879D-96624B25E6AE}"/>
              </a:ext>
            </a:extLst>
          </p:cNvPr>
          <p:cNvCxnSpPr/>
          <p:nvPr/>
        </p:nvCxnSpPr>
        <p:spPr>
          <a:xfrm>
            <a:off x="3581400" y="54102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2BB304A-DAA7-4EA7-A072-947800735C9F}"/>
              </a:ext>
            </a:extLst>
          </p:cNvPr>
          <p:cNvGrpSpPr/>
          <p:nvPr/>
        </p:nvGrpSpPr>
        <p:grpSpPr>
          <a:xfrm>
            <a:off x="4876800" y="3991072"/>
            <a:ext cx="3810000" cy="2485143"/>
            <a:chOff x="4876800" y="3991072"/>
            <a:chExt cx="3810000" cy="24851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BC96EEE-FE8B-4E4C-A78D-5734EEBAD25E}"/>
                </a:ext>
              </a:extLst>
            </p:cNvPr>
            <p:cNvSpPr/>
            <p:nvPr/>
          </p:nvSpPr>
          <p:spPr>
            <a:xfrm>
              <a:off x="4876800" y="3991072"/>
              <a:ext cx="3810000" cy="24851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B62068-75AA-4865-B580-0CC19C73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4102399"/>
              <a:ext cx="3657600" cy="2262487"/>
            </a:xfrm>
            <a:prstGeom prst="rect">
              <a:avLst/>
            </a:prstGeom>
          </p:spPr>
        </p:pic>
      </p:grp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F3C0AA85-A543-4F42-8AB7-69217035A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24512F0-73E3-4255-AD73-8C701FD6E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67093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6A3D6-0CC0-470A-9291-E1C7FAA51D7E}"/>
              </a:ext>
            </a:extLst>
          </p:cNvPr>
          <p:cNvSpPr/>
          <p:nvPr/>
        </p:nvSpPr>
        <p:spPr>
          <a:xfrm>
            <a:off x="457200" y="1591165"/>
            <a:ext cx="3352800" cy="23999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C96EEE-FE8B-4E4C-A78D-5734EEBAD25E}"/>
              </a:ext>
            </a:extLst>
          </p:cNvPr>
          <p:cNvSpPr/>
          <p:nvPr/>
        </p:nvSpPr>
        <p:spPr>
          <a:xfrm>
            <a:off x="4876800" y="3991072"/>
            <a:ext cx="3810000" cy="24851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0D2E7-093F-4866-90BB-164C561EE171}"/>
              </a:ext>
            </a:extLst>
          </p:cNvPr>
          <p:cNvSpPr/>
          <p:nvPr/>
        </p:nvSpPr>
        <p:spPr>
          <a:xfrm>
            <a:off x="457200" y="743146"/>
            <a:ext cx="82296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াজে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1D70C7-2D68-4F27-8CC2-C89BC01C0307}"/>
              </a:ext>
            </a:extLst>
          </p:cNvPr>
          <p:cNvSpPr/>
          <p:nvPr/>
        </p:nvSpPr>
        <p:spPr>
          <a:xfrm>
            <a:off x="5067946" y="1616305"/>
            <a:ext cx="3618854" cy="21426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নিরোদক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D22BF2-3457-4CC6-A280-6E63053CF2D9}"/>
              </a:ext>
            </a:extLst>
          </p:cNvPr>
          <p:cNvSpPr/>
          <p:nvPr/>
        </p:nvSpPr>
        <p:spPr>
          <a:xfrm>
            <a:off x="457200" y="4473896"/>
            <a:ext cx="3124200" cy="18715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প্লাস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0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ক (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ব্যাকেলাইট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ফ্রাইফেনের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হাতল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B0FED5-374F-44F2-AB0B-8C75717A6A45}"/>
              </a:ext>
            </a:extLst>
          </p:cNvPr>
          <p:cNvCxnSpPr/>
          <p:nvPr/>
        </p:nvCxnSpPr>
        <p:spPr>
          <a:xfrm flipH="1">
            <a:off x="3886200" y="2667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DDDFCBB-B84A-4E8E-879D-96624B25E6AE}"/>
              </a:ext>
            </a:extLst>
          </p:cNvPr>
          <p:cNvCxnSpPr/>
          <p:nvPr/>
        </p:nvCxnSpPr>
        <p:spPr>
          <a:xfrm>
            <a:off x="3581400" y="5410200"/>
            <a:ext cx="1066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475498B-DFCE-4C53-A065-F6C48ACBC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3200400" cy="2209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8DDC2B-382E-4350-973F-435B8D4D7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14800"/>
            <a:ext cx="3657599" cy="2230618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98F8045-B177-4EB4-B546-3317284B4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8A415CA-33A4-491E-86CD-251FF3B1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12986-E494-4AA7-B470-923FF71FE857}"/>
              </a:ext>
            </a:extLst>
          </p:cNvPr>
          <p:cNvSpPr/>
          <p:nvPr/>
        </p:nvSpPr>
        <p:spPr>
          <a:xfrm>
            <a:off x="457200" y="457200"/>
            <a:ext cx="8001000" cy="5715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ছাঁচযোগ্য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অপরিবাহী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নিরোদক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 algn="just"/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8B98C2-D39E-4BF9-831E-DF7E9495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A5E6C4-E5D7-4CA3-BC30-ED10824D9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5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44" y="152400"/>
            <a:ext cx="8894956" cy="638651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87406" y="2990064"/>
            <a:ext cx="80010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সমাগ্রীর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সামগ্রীর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4513" y="2201662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পিভিসি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পাইপ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27970" y="5828932"/>
            <a:ext cx="2971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মেলামাইনের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81701" y="5818141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সকেট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0700" y="2201662"/>
            <a:ext cx="1981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পলিস্টার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কাপড়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AA51AA-ABCF-48A9-ADF3-16BB1E32F134}"/>
              </a:ext>
            </a:extLst>
          </p:cNvPr>
          <p:cNvGrpSpPr/>
          <p:nvPr/>
        </p:nvGrpSpPr>
        <p:grpSpPr>
          <a:xfrm>
            <a:off x="533400" y="498459"/>
            <a:ext cx="3581400" cy="1522525"/>
            <a:chOff x="533400" y="516214"/>
            <a:chExt cx="2438400" cy="1522525"/>
          </a:xfrm>
        </p:grpSpPr>
        <p:sp>
          <p:nvSpPr>
            <p:cNvPr id="4" name="Rectangle 3"/>
            <p:cNvSpPr/>
            <p:nvPr/>
          </p:nvSpPr>
          <p:spPr>
            <a:xfrm>
              <a:off x="533400" y="516214"/>
              <a:ext cx="2438400" cy="1522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93CDA5F-4071-4F6D-B5A3-4945110DA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91676"/>
              <a:ext cx="2209800" cy="137160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9B33E0B-1972-4521-BAFE-A61E7D6C7021}"/>
              </a:ext>
            </a:extLst>
          </p:cNvPr>
          <p:cNvGrpSpPr/>
          <p:nvPr/>
        </p:nvGrpSpPr>
        <p:grpSpPr>
          <a:xfrm>
            <a:off x="4800600" y="516214"/>
            <a:ext cx="3581400" cy="1541556"/>
            <a:chOff x="4800600" y="516214"/>
            <a:chExt cx="3581400" cy="1541556"/>
          </a:xfrm>
        </p:grpSpPr>
        <p:sp>
          <p:nvSpPr>
            <p:cNvPr id="9" name="Rectangle 8"/>
            <p:cNvSpPr/>
            <p:nvPr/>
          </p:nvSpPr>
          <p:spPr>
            <a:xfrm>
              <a:off x="4800600" y="516214"/>
              <a:ext cx="3581400" cy="154155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F0E922A6-91FF-4BE3-B9FF-B48FC9DD6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591676"/>
              <a:ext cx="3276600" cy="1399650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5F34650-DD8E-44A1-840E-3B3BF1A3BBD0}"/>
              </a:ext>
            </a:extLst>
          </p:cNvPr>
          <p:cNvGrpSpPr/>
          <p:nvPr/>
        </p:nvGrpSpPr>
        <p:grpSpPr>
          <a:xfrm>
            <a:off x="609601" y="3989419"/>
            <a:ext cx="3581400" cy="1638300"/>
            <a:chOff x="609600" y="4114800"/>
            <a:chExt cx="3581400" cy="1638300"/>
          </a:xfrm>
        </p:grpSpPr>
        <p:sp>
          <p:nvSpPr>
            <p:cNvPr id="6" name="Rectangle 5"/>
            <p:cNvSpPr/>
            <p:nvPr/>
          </p:nvSpPr>
          <p:spPr>
            <a:xfrm>
              <a:off x="609600" y="4114800"/>
              <a:ext cx="3581400" cy="16383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EC2400A-1FC8-4442-9161-2FF37F079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6" y="4275338"/>
              <a:ext cx="3178026" cy="1340884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4E37A17-D2D1-41F7-9878-CF1847407E93}"/>
              </a:ext>
            </a:extLst>
          </p:cNvPr>
          <p:cNvGrpSpPr/>
          <p:nvPr/>
        </p:nvGrpSpPr>
        <p:grpSpPr>
          <a:xfrm>
            <a:off x="4953000" y="3989419"/>
            <a:ext cx="3366144" cy="1659507"/>
            <a:chOff x="4953000" y="4152900"/>
            <a:chExt cx="3366144" cy="1600200"/>
          </a:xfrm>
        </p:grpSpPr>
        <p:sp>
          <p:nvSpPr>
            <p:cNvPr id="7" name="Rectangle 6"/>
            <p:cNvSpPr/>
            <p:nvPr/>
          </p:nvSpPr>
          <p:spPr>
            <a:xfrm>
              <a:off x="4953000" y="4152900"/>
              <a:ext cx="3366144" cy="1600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CE0EFA74-B2B2-491E-B670-78BC07C86C7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1" y="4275339"/>
              <a:ext cx="2209800" cy="1394602"/>
            </a:xfrm>
            <a:prstGeom prst="rect">
              <a:avLst/>
            </a:prstGeom>
          </p:spPr>
        </p:pic>
      </p:grp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91E147A-B50C-461D-85EE-E605C94E1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E85A80-ACF3-42A5-BE7F-67D96615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17ACBB-9831-4915-B3F6-C3D02FC383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4569481"/>
              </p:ext>
            </p:extLst>
          </p:nvPr>
        </p:nvGraphicFramePr>
        <p:xfrm>
          <a:off x="457200" y="2133600"/>
          <a:ext cx="815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1D5AFF7-7088-48F7-86DD-F30202E07B0F}"/>
              </a:ext>
            </a:extLst>
          </p:cNvPr>
          <p:cNvSpPr/>
          <p:nvPr/>
        </p:nvSpPr>
        <p:spPr>
          <a:xfrm>
            <a:off x="457200" y="743146"/>
            <a:ext cx="82296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প্লাস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ট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্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3D31165-68C2-49C3-861D-6F721399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765690-09B9-4FD9-9FBF-A22AFFDF1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63A45DB-DB16-4624-932C-943102F45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>
                                            <p:graphicEl>
                                              <a:dgm id="{063A45DB-DB16-4624-932C-943102F45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>
                                            <p:graphicEl>
                                              <a:dgm id="{063A45DB-DB16-4624-932C-943102F45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>
                                            <p:graphicEl>
                                              <a:dgm id="{063A45DB-DB16-4624-932C-943102F457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3F9DDE0-7F45-4853-BB3D-D3934B968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>
                                            <p:graphicEl>
                                              <a:dgm id="{D3F9DDE0-7F45-4853-BB3D-D3934B968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>
                                            <p:graphicEl>
                                              <a:dgm id="{D3F9DDE0-7F45-4853-BB3D-D3934B968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>
                                            <p:graphicEl>
                                              <a:dgm id="{D3F9DDE0-7F45-4853-BB3D-D3934B968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DE8C6-ABDB-4B6E-99BC-EF449F751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">
                                            <p:graphicEl>
                                              <a:dgm id="{DDDDE8C6-ABDB-4B6E-99BC-EF449F751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">
                                            <p:graphicEl>
                                              <a:dgm id="{DDDDE8C6-ABDB-4B6E-99BC-EF449F751B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4">
                                            <p:graphicEl>
                                              <a:dgm id="{DDDDE8C6-ABDB-4B6E-99BC-EF449F751B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72AD44C-FBE9-41F4-82EF-0FB39111E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">
                                            <p:graphicEl>
                                              <a:dgm id="{C72AD44C-FBE9-41F4-82EF-0FB39111E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4">
                                            <p:graphicEl>
                                              <a:dgm id="{C72AD44C-FBE9-41F4-82EF-0FB39111E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>
                                            <p:graphicEl>
                                              <a:dgm id="{C72AD44C-FBE9-41F4-82EF-0FB39111E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5E9D50-F4E9-424B-B454-B201EB9CE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>
                                            <p:graphicEl>
                                              <a:dgm id="{135E9D50-F4E9-424B-B454-B201EB9CE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>
                                            <p:graphicEl>
                                              <a:dgm id="{135E9D50-F4E9-424B-B454-B201EB9CE2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4">
                                            <p:graphicEl>
                                              <a:dgm id="{135E9D50-F4E9-424B-B454-B201EB9CE2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7138A8-37A3-4791-8F0B-FA12ABE235E5}"/>
              </a:ext>
            </a:extLst>
          </p:cNvPr>
          <p:cNvSpPr/>
          <p:nvPr/>
        </p:nvSpPr>
        <p:spPr>
          <a:xfrm>
            <a:off x="990600" y="2659826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োপ্লাস্টি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োসেটিং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AF7A50-8CDE-4494-9D3F-8BA04DEC298C}"/>
              </a:ext>
            </a:extLst>
          </p:cNvPr>
          <p:cNvSpPr txBox="1"/>
          <p:nvPr/>
        </p:nvSpPr>
        <p:spPr>
          <a:xfrm>
            <a:off x="457200" y="1752600"/>
            <a:ext cx="7696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থার্মোপ্লাস্টিক</a:t>
            </a:r>
            <a:r>
              <a:rPr lang="en-US" sz="32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গলিত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ঠান্ডা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।(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পিভিসি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পাইপ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পলিস্টার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থার্মোসেটিং: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্ম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ং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।(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াইন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াকেলাইট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্যুতিক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সকেট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274D807-D13B-4537-A043-173D7B484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61BED-DA54-46A6-A401-2CBD7F423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67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12986-E494-4AA7-B470-923FF71FE857}"/>
              </a:ext>
            </a:extLst>
          </p:cNvPr>
          <p:cNvSpPr/>
          <p:nvPr/>
        </p:nvSpPr>
        <p:spPr>
          <a:xfrm>
            <a:off x="457200" y="457200"/>
            <a:ext cx="8229600" cy="5867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প্লাস্টিক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রাসায়নিকভাবে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নিষ্ক্রিয়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ক্ষারের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দাহ্য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এমনকি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পদার্থও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 algn="just"/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en-US" sz="3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60EE68-0596-4778-A7D8-FF5C06791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7FE040-2984-4F03-8C27-3CA8F744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530958"/>
            <a:ext cx="5481391" cy="6555642"/>
            <a:chOff x="1026642" y="737762"/>
            <a:chExt cx="2996111" cy="4022879"/>
          </a:xfrm>
        </p:grpSpPr>
        <p:sp>
          <p:nvSpPr>
            <p:cNvPr id="3" name="TextBox 2"/>
            <p:cNvSpPr txBox="1"/>
            <p:nvPr/>
          </p:nvSpPr>
          <p:spPr>
            <a:xfrm>
              <a:off x="2026258" y="737762"/>
              <a:ext cx="1996495" cy="40228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bn-IN" sz="4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4800" dirty="0">
                  <a:latin typeface="NikoshBAN" pitchFamily="2" charset="0"/>
                  <a:cs typeface="NikoshBAN" pitchFamily="2" charset="0"/>
                </a:rPr>
                <a:t>উপালী বড়ুয়া</a:t>
              </a:r>
            </a:p>
            <a:p>
              <a:pPr algn="ctr">
                <a:buNone/>
              </a:pP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এম.এস.সি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এড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এম.বি.এ</a:t>
              </a:r>
              <a:r>
                <a:rPr lang="en-US" sz="3200" dirty="0">
                  <a:solidFill>
                    <a:srgbClr val="6600FF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bn-IN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সহকারী শিক্ষক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dirty="0">
                  <a:latin typeface="NikoshBAN" pitchFamily="2" charset="0"/>
                  <a:cs typeface="NikoshBAN" pitchFamily="2" charset="0"/>
                  <a:hlinkClick r:id="rId2"/>
                </a:rPr>
                <a:t>bula_upali@yahoo.com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bn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জামালখান কুসুম কুমারী সিটি কর্পোরেশন বালিকা বিদ্যালয়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ঞ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জ, 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চ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ট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b="1" dirty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r>
                <a:rPr lang="bn-IN" sz="20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IN" dirty="0">
                <a:latin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" name="Picture 3"/>
            <p:cNvPicPr/>
            <p:nvPr/>
          </p:nvPicPr>
          <p:blipFill>
            <a:blip r:embed="rId3" cstate="print">
              <a:lum bright="-56000" contrast="59000"/>
            </a:blip>
            <a:stretch>
              <a:fillRect/>
            </a:stretch>
          </p:blipFill>
          <p:spPr>
            <a:xfrm>
              <a:off x="1026642" y="1902353"/>
              <a:ext cx="957966" cy="159067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5" name="Oval 4"/>
          <p:cNvSpPr/>
          <p:nvPr/>
        </p:nvSpPr>
        <p:spPr>
          <a:xfrm>
            <a:off x="5867400" y="1143000"/>
            <a:ext cx="2971800" cy="4038600"/>
          </a:xfrm>
          <a:prstGeom prst="ellipse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rgbClr val="99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FF77F50-CCCE-41DF-BD55-66A3FED78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098C717-0718-4609-B0C0-BF5BC7FB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A4D835-97EE-4BB5-9177-D6ACDDF4025E}"/>
              </a:ext>
            </a:extLst>
          </p:cNvPr>
          <p:cNvSpPr/>
          <p:nvPr/>
        </p:nvSpPr>
        <p:spPr>
          <a:xfrm>
            <a:off x="381000" y="1143000"/>
            <a:ext cx="8305800" cy="51054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্টি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as-IN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তুলনা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05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upalibarua\Desktop\UPALI BARUA ID_05\Image\TrainingTechnicalAssistance-1-400x284.png">
            <a:extLst>
              <a:ext uri="{FF2B5EF4-FFF2-40B4-BE49-F238E27FC236}">
                <a16:creationId xmlns:a16="http://schemas.microsoft.com/office/drawing/2014/main" id="{20C2B1BA-A367-450A-82F6-C3479C229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6999" y="1524000"/>
            <a:ext cx="3810000" cy="2705100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C5BAD9-2105-436B-9F36-4E11F9E31E8A}"/>
              </a:ext>
            </a:extLst>
          </p:cNvPr>
          <p:cNvSpPr/>
          <p:nvPr/>
        </p:nvSpPr>
        <p:spPr>
          <a:xfrm>
            <a:off x="2666999" y="325120"/>
            <a:ext cx="3477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C3AC560-11CA-41F2-93E8-ED3B5866F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F9C5F7-6637-41F3-8133-9A5D33E35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C2C98FF-6664-43A5-B876-E9CEB539C1A3}"/>
              </a:ext>
            </a:extLst>
          </p:cNvPr>
          <p:cNvGrpSpPr/>
          <p:nvPr/>
        </p:nvGrpSpPr>
        <p:grpSpPr>
          <a:xfrm>
            <a:off x="384115" y="459207"/>
            <a:ext cx="2938913" cy="1828800"/>
            <a:chOff x="533400" y="533400"/>
            <a:chExt cx="3962400" cy="257175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019F38A-C9F6-40AA-B2F2-88B979814C66}"/>
                </a:ext>
              </a:extLst>
            </p:cNvPr>
            <p:cNvSpPr/>
            <p:nvPr/>
          </p:nvSpPr>
          <p:spPr>
            <a:xfrm>
              <a:off x="533400" y="533400"/>
              <a:ext cx="3962400" cy="257175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DFDD888-ACC9-425A-BCD9-75AB5E6EE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042" y="628650"/>
              <a:ext cx="3675358" cy="2419349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0471DE-2CBF-420C-BAD1-389397C93FFC}"/>
              </a:ext>
            </a:extLst>
          </p:cNvPr>
          <p:cNvGrpSpPr/>
          <p:nvPr/>
        </p:nvGrpSpPr>
        <p:grpSpPr>
          <a:xfrm>
            <a:off x="6126061" y="451069"/>
            <a:ext cx="2633824" cy="1836938"/>
            <a:chOff x="4700726" y="3429000"/>
            <a:chExt cx="3986074" cy="2667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309DF9-15F8-4088-9E97-8A24A6F30F38}"/>
                </a:ext>
              </a:extLst>
            </p:cNvPr>
            <p:cNvSpPr/>
            <p:nvPr/>
          </p:nvSpPr>
          <p:spPr>
            <a:xfrm>
              <a:off x="4700726" y="3429000"/>
              <a:ext cx="3986074" cy="2667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07CE9DA-7688-4654-AB23-CB2B4C229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799" y="3570029"/>
              <a:ext cx="3686176" cy="2411671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543D923-5B51-40AC-B28F-3870398B1B99}"/>
              </a:ext>
            </a:extLst>
          </p:cNvPr>
          <p:cNvGrpSpPr/>
          <p:nvPr/>
        </p:nvGrpSpPr>
        <p:grpSpPr>
          <a:xfrm>
            <a:off x="453293" y="4003053"/>
            <a:ext cx="3128107" cy="2125868"/>
            <a:chOff x="453293" y="4003053"/>
            <a:chExt cx="3128107" cy="212586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068F6D9-1B27-4172-96C1-A08F27DBB0A4}"/>
                </a:ext>
              </a:extLst>
            </p:cNvPr>
            <p:cNvSpPr/>
            <p:nvPr/>
          </p:nvSpPr>
          <p:spPr>
            <a:xfrm>
              <a:off x="453293" y="4003053"/>
              <a:ext cx="3128107" cy="2125868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459C00F-3EBA-4CF7-8EF1-F0D78A456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4091937"/>
              <a:ext cx="2920898" cy="1979953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6F4B062-FAF1-46FD-918D-716085533F9D}"/>
              </a:ext>
            </a:extLst>
          </p:cNvPr>
          <p:cNvGrpSpPr/>
          <p:nvPr/>
        </p:nvGrpSpPr>
        <p:grpSpPr>
          <a:xfrm>
            <a:off x="3729893" y="4003053"/>
            <a:ext cx="4948173" cy="2177285"/>
            <a:chOff x="3729893" y="4003053"/>
            <a:chExt cx="4948173" cy="21772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1AFE0E-0F23-4DDB-8CA8-AA10E5F2674A}"/>
                </a:ext>
              </a:extLst>
            </p:cNvPr>
            <p:cNvSpPr/>
            <p:nvPr/>
          </p:nvSpPr>
          <p:spPr>
            <a:xfrm>
              <a:off x="3729893" y="4003053"/>
              <a:ext cx="4948173" cy="217728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53548B4-2B3B-4E84-9052-A9EE711EC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0" y="4091937"/>
              <a:ext cx="4800600" cy="2036983"/>
            </a:xfrm>
            <a:prstGeom prst="rect">
              <a:avLst/>
            </a:prstGeom>
          </p:spPr>
        </p:pic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A1993A1F-DC4A-4ED2-A5B2-11CD425F5C63}"/>
              </a:ext>
            </a:extLst>
          </p:cNvPr>
          <p:cNvSpPr/>
          <p:nvPr/>
        </p:nvSpPr>
        <p:spPr>
          <a:xfrm>
            <a:off x="384115" y="2426136"/>
            <a:ext cx="8293951" cy="13838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5E9D3C5-A508-460C-A237-18AC85BE3F26}"/>
              </a:ext>
            </a:extLst>
          </p:cNvPr>
          <p:cNvGrpSpPr/>
          <p:nvPr/>
        </p:nvGrpSpPr>
        <p:grpSpPr>
          <a:xfrm>
            <a:off x="3454298" y="442190"/>
            <a:ext cx="2590800" cy="1828800"/>
            <a:chOff x="3454298" y="442190"/>
            <a:chExt cx="2590800" cy="18288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703D94B-C205-4A9A-9629-689375B965BD}"/>
                </a:ext>
              </a:extLst>
            </p:cNvPr>
            <p:cNvSpPr/>
            <p:nvPr/>
          </p:nvSpPr>
          <p:spPr>
            <a:xfrm>
              <a:off x="3454298" y="442190"/>
              <a:ext cx="2590800" cy="1828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30100369-B0FA-4E3B-A37A-8AAE068BF7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1804" y="511601"/>
              <a:ext cx="2461221" cy="1726887"/>
            </a:xfrm>
            <a:prstGeom prst="rect">
              <a:avLst/>
            </a:prstGeom>
          </p:spPr>
        </p:pic>
      </p:grpSp>
      <p:sp>
        <p:nvSpPr>
          <p:cNvPr id="38" name="Date Placeholder 37">
            <a:extLst>
              <a:ext uri="{FF2B5EF4-FFF2-40B4-BE49-F238E27FC236}">
                <a16:creationId xmlns:a16="http://schemas.microsoft.com/office/drawing/2014/main" id="{04302873-2CAB-40D9-917C-D1976B13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id="{EEA4D2E0-485D-47D3-AEAB-2B17F9FAA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0"/>
            <a:ext cx="8839200" cy="6477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09E9541-E7DA-4BA6-9A95-DAE9502C8F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1193238"/>
              </p:ext>
            </p:extLst>
          </p:nvPr>
        </p:nvGraphicFramePr>
        <p:xfrm>
          <a:off x="304800" y="3810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5F418A03-B6A1-4617-90CE-7B97BEA6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2A050-B965-490F-B876-8A4026C09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66C477-9433-4449-9859-1BB342F1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E966C477-9433-4449-9859-1BB342F1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E966C477-9433-4449-9859-1BB342F158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graphicEl>
                                              <a:dgm id="{E966C477-9433-4449-9859-1BB342F158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8B0F40-3C3D-472B-ABD4-2FAD352F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E8B0F40-3C3D-472B-ABD4-2FAD352F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graphicEl>
                                              <a:dgm id="{AE8B0F40-3C3D-472B-ABD4-2FAD352FDF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E8B0F40-3C3D-472B-ABD4-2FAD352FDF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1A8830E-0DE2-49D4-A058-7776EE68E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graphicEl>
                                              <a:dgm id="{81A8830E-0DE2-49D4-A058-7776EE68E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graphicEl>
                                              <a:dgm id="{81A8830E-0DE2-49D4-A058-7776EE68E8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1A8830E-0DE2-49D4-A058-7776EE68E8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94B3D71-6A22-4B57-B5BF-363873EB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graphicEl>
                                              <a:dgm id="{994B3D71-6A22-4B57-B5BF-363873EB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994B3D71-6A22-4B57-B5BF-363873EB34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994B3D71-6A22-4B57-B5BF-363873EB34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57CA29-771B-48E6-891D-D3FB813F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C157CA29-771B-48E6-891D-D3FB813F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C157CA29-771B-48E6-891D-D3FB813F5C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C157CA29-771B-48E6-891D-D3FB813F5C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723E8C-A2DF-4092-8116-EFA3157FE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29723E8C-A2DF-4092-8116-EFA3157FE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graphicEl>
                                              <a:dgm id="{29723E8C-A2DF-4092-8116-EFA3157FE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29723E8C-A2DF-4092-8116-EFA3157FE1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F6994C-7D12-443F-839B-87B60B4B4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0BF6994C-7D12-443F-839B-87B60B4B4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0BF6994C-7D12-443F-839B-87B60B4B4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0BF6994C-7D12-443F-839B-87B60B4B4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7F1172-ACBC-4F8C-A93B-5BB6A932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graphicEl>
                                              <a:dgm id="{017F1172-ACBC-4F8C-A93B-5BB6A932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graphicEl>
                                              <a:dgm id="{017F1172-ACBC-4F8C-A93B-5BB6A9323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graphicEl>
                                              <a:dgm id="{017F1172-ACBC-4F8C-A93B-5BB6A9323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299CBB-14A5-4E9C-9854-3ECF7AEF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graphicEl>
                                              <a:dgm id="{96299CBB-14A5-4E9C-9854-3ECF7AEF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graphicEl>
                                              <a:dgm id="{96299CBB-14A5-4E9C-9854-3ECF7AEFCB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graphicEl>
                                              <a:dgm id="{96299CBB-14A5-4E9C-9854-3ECF7AEFCB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A798C9-1FFC-4072-B98F-A000F520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graphicEl>
                                              <a:dgm id="{21A798C9-1FFC-4072-B98F-A000F520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graphicEl>
                                              <a:dgm id="{21A798C9-1FFC-4072-B98F-A000F52013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graphicEl>
                                              <a:dgm id="{21A798C9-1FFC-4072-B98F-A000F52013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35FF41B-9B25-42DD-941E-7E3740E7A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graphicEl>
                                              <a:dgm id="{835FF41B-9B25-42DD-941E-7E3740E7A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graphicEl>
                                              <a:dgm id="{835FF41B-9B25-42DD-941E-7E3740E7AA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graphicEl>
                                              <a:dgm id="{835FF41B-9B25-42DD-941E-7E3740E7AA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7A04D0-088F-4ED5-BE1A-8B2DA39CB712}"/>
              </a:ext>
            </a:extLst>
          </p:cNvPr>
          <p:cNvGrpSpPr/>
          <p:nvPr/>
        </p:nvGrpSpPr>
        <p:grpSpPr>
          <a:xfrm>
            <a:off x="533400" y="1981200"/>
            <a:ext cx="8051800" cy="3962400"/>
            <a:chOff x="762000" y="1981200"/>
            <a:chExt cx="7772400" cy="39624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065A3-E0D9-4F62-905B-1726D8A9CF7A}"/>
                </a:ext>
              </a:extLst>
            </p:cNvPr>
            <p:cNvSpPr/>
            <p:nvPr/>
          </p:nvSpPr>
          <p:spPr>
            <a:xfrm>
              <a:off x="762000" y="1981200"/>
              <a:ext cx="7772400" cy="39624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sz="3600" dirty="0">
                <a:latin typeface="NikoshBAN" pitchFamily="2" charset="0"/>
                <a:cs typeface="NikoshBAN" pitchFamily="2" charset="0"/>
              </a:endParaRPr>
            </a:p>
            <a:p>
              <a:pPr algn="just"/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র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সা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ম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ষ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য়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ও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্টিক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য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হ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dirty="0"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পদক্ষেপ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গ্রহণ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তার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একটি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চার্ট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তৈরী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600" dirty="0"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7AE347B-A1F5-4A58-A199-57B5895D7ED6}"/>
                </a:ext>
              </a:extLst>
            </p:cNvPr>
            <p:cNvGrpSpPr/>
            <p:nvPr/>
          </p:nvGrpSpPr>
          <p:grpSpPr>
            <a:xfrm>
              <a:off x="4025900" y="2245360"/>
              <a:ext cx="1143000" cy="1295400"/>
              <a:chOff x="503767" y="706120"/>
              <a:chExt cx="2667000" cy="3352800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6B76CFD4-2CD3-4BB9-B317-B7A81AA9B7B7}"/>
                  </a:ext>
                </a:extLst>
              </p:cNvPr>
              <p:cNvSpPr/>
              <p:nvPr/>
            </p:nvSpPr>
            <p:spPr>
              <a:xfrm>
                <a:off x="503767" y="706120"/>
                <a:ext cx="2667000" cy="3352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Picture 11" descr="furniture-village-logo-impressionnant-home-logo-vector-clip-art-library-of-furniture-village-logo.jpg">
                <a:extLst>
                  <a:ext uri="{FF2B5EF4-FFF2-40B4-BE49-F238E27FC236}">
                    <a16:creationId xmlns:a16="http://schemas.microsoft.com/office/drawing/2014/main" id="{08954589-8EC7-49F3-B278-5C421BC93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037167" y="1541579"/>
                <a:ext cx="1600200" cy="1680684"/>
              </a:xfrm>
              <a:prstGeom prst="rect">
                <a:avLst/>
              </a:prstGeom>
            </p:spPr>
          </p:pic>
        </p:grp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0884927-FC32-4804-8D24-0EF454531C3B}"/>
              </a:ext>
            </a:extLst>
          </p:cNvPr>
          <p:cNvSpPr/>
          <p:nvPr/>
        </p:nvSpPr>
        <p:spPr>
          <a:xfrm>
            <a:off x="533400" y="762000"/>
            <a:ext cx="8001000" cy="990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)</a:t>
            </a:r>
            <a:endParaRPr lang="en-US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FD86D4AC-1C57-430B-A119-5C02C56A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4D562C4-B6BD-4A57-A0A1-3EB02507B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alf Frame 1"/>
          <p:cNvSpPr/>
          <p:nvPr/>
        </p:nvSpPr>
        <p:spPr>
          <a:xfrm>
            <a:off x="0" y="0"/>
            <a:ext cx="2209800" cy="2514600"/>
          </a:xfrm>
          <a:prstGeom prst="halfFrame">
            <a:avLst>
              <a:gd name="adj1" fmla="val 22655"/>
              <a:gd name="adj2" fmla="val 18650"/>
            </a:avLst>
          </a:prstGeom>
          <a:blipFill>
            <a:blip r:embed="rId2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Half Frame 2"/>
          <p:cNvSpPr/>
          <p:nvPr/>
        </p:nvSpPr>
        <p:spPr>
          <a:xfrm rot="10800000">
            <a:off x="7086600" y="4343400"/>
            <a:ext cx="2057400" cy="2514600"/>
          </a:xfrm>
          <a:prstGeom prst="halfFrame">
            <a:avLst>
              <a:gd name="adj1" fmla="val 23085"/>
              <a:gd name="adj2" fmla="val 17964"/>
            </a:avLst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914400"/>
            <a:ext cx="7391400" cy="5029200"/>
          </a:xfrm>
          <a:prstGeom prst="rect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DB66B63-5DC2-47E7-97AA-1E1DD337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FE52EB-F98A-4478-9782-963F83D5B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3400" y="457200"/>
            <a:ext cx="8305800" cy="6019800"/>
            <a:chOff x="533400" y="457200"/>
            <a:chExt cx="8305800" cy="6019800"/>
          </a:xfrm>
        </p:grpSpPr>
        <p:sp>
          <p:nvSpPr>
            <p:cNvPr id="3" name="Rectangle 2"/>
            <p:cNvSpPr/>
            <p:nvPr/>
          </p:nvSpPr>
          <p:spPr>
            <a:xfrm>
              <a:off x="533400" y="609600"/>
              <a:ext cx="4114800" cy="5715000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4900246" y="457200"/>
              <a:ext cx="3938954" cy="6019800"/>
            </a:xfrm>
            <a:prstGeom prst="ellipse">
              <a:avLst/>
            </a:prstGeom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শ্রেণি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</a:t>
              </a:r>
              <a:r>
                <a:rPr lang="bn-IN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নবম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,</a:t>
              </a:r>
            </a:p>
            <a:p>
              <a:pPr lvl="0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শাখা</a:t>
              </a:r>
              <a:r>
                <a:rPr lang="en-US" sz="3600" dirty="0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 :খ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অধ্যায়</a:t>
              </a:r>
              <a:r>
                <a:rPr lang="en-US" sz="3600" dirty="0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: </a:t>
              </a:r>
              <a:r>
                <a:rPr lang="en-US" sz="3600" dirty="0" err="1">
                  <a:solidFill>
                    <a:srgbClr val="6600FF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ষষ্ঠ</a:t>
              </a:r>
              <a:endParaRPr lang="en-US" sz="3600" dirty="0">
                <a:solidFill>
                  <a:srgbClr val="6600FF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dirty="0" err="1">
                  <a:solidFill>
                    <a:schemeClr val="tx1"/>
                  </a:solidFill>
                  <a:latin typeface="NikoshBAN" pitchFamily="2" charset="0"/>
                  <a:ea typeface="Calibri" pitchFamily="34" charset="0"/>
                  <a:cs typeface="NikoshBAN" pitchFamily="2" charset="0"/>
                </a:rPr>
                <a:t>পলিমার</a:t>
              </a:r>
              <a:endParaRPr lang="bn-IN" sz="36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endParaRPr>
            </a:p>
            <a:p>
              <a:pPr lvl="0"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ক্লাসের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600" b="1" dirty="0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: ৪৫ </a:t>
              </a:r>
              <a:r>
                <a:rPr lang="en-US" sz="3600" b="1" dirty="0" err="1">
                  <a:solidFill>
                    <a:srgbClr val="B20E93"/>
                  </a:solidFill>
                  <a:latin typeface="NikoshBAN" pitchFamily="2" charset="0"/>
                  <a:cs typeface="NikoshBAN" pitchFamily="2" charset="0"/>
                </a:rPr>
                <a:t>মিনিট</a:t>
              </a:r>
              <a:endParaRPr lang="en-US" sz="3600" b="1" dirty="0">
                <a:solidFill>
                  <a:srgbClr val="B20E93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2" descr="C:\Users\upalibarua\Desktop\UPALI BARUA ID_05\Image\46367092_2285716638169096_7540659598957477888_n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685800"/>
              <a:ext cx="3984023" cy="5562600"/>
            </a:xfrm>
            <a:prstGeom prst="rect">
              <a:avLst/>
            </a:prstGeom>
            <a:noFill/>
          </p:spPr>
        </p:pic>
      </p:grp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F4FFE2C-8D1C-40FD-9BCA-B34E17676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5F3A5D-43B8-4FC1-B156-3389062F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44" y="152400"/>
            <a:ext cx="8864476" cy="643128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6324600" y="4114800"/>
            <a:ext cx="2286000" cy="1600200"/>
            <a:chOff x="6172200" y="4038600"/>
            <a:chExt cx="2438400" cy="2286000"/>
          </a:xfrm>
        </p:grpSpPr>
        <p:sp>
          <p:nvSpPr>
            <p:cNvPr id="8" name="Rectangle 7"/>
            <p:cNvSpPr/>
            <p:nvPr/>
          </p:nvSpPr>
          <p:spPr>
            <a:xfrm>
              <a:off x="6172200" y="4038600"/>
              <a:ext cx="24384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download (3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2" y="4142509"/>
              <a:ext cx="2280918" cy="202969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429000" y="4114800"/>
            <a:ext cx="2514600" cy="1600200"/>
            <a:chOff x="3429000" y="4038600"/>
            <a:chExt cx="2362200" cy="2286000"/>
          </a:xfrm>
        </p:grpSpPr>
        <p:sp>
          <p:nvSpPr>
            <p:cNvPr id="7" name="Rectangle 6"/>
            <p:cNvSpPr/>
            <p:nvPr/>
          </p:nvSpPr>
          <p:spPr>
            <a:xfrm>
              <a:off x="3429000" y="4038600"/>
              <a:ext cx="2362200" cy="2286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 descr="GarbageBins-750x609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4114800"/>
              <a:ext cx="2158374" cy="21336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96000" y="457200"/>
            <a:ext cx="2438400" cy="1600200"/>
            <a:chOff x="6172200" y="533400"/>
            <a:chExt cx="2438400" cy="2438400"/>
          </a:xfrm>
        </p:grpSpPr>
        <p:sp>
          <p:nvSpPr>
            <p:cNvPr id="10" name="Rectangle 9"/>
            <p:cNvSpPr/>
            <p:nvPr/>
          </p:nvSpPr>
          <p:spPr>
            <a:xfrm>
              <a:off x="6172200" y="533400"/>
              <a:ext cx="24384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images (5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400" y="609600"/>
              <a:ext cx="2286000" cy="22860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33400" y="4114800"/>
            <a:ext cx="2545080" cy="1600200"/>
            <a:chOff x="533400" y="4038600"/>
            <a:chExt cx="2514600" cy="2362200"/>
          </a:xfrm>
        </p:grpSpPr>
        <p:sp>
          <p:nvSpPr>
            <p:cNvPr id="6" name="Rectangle 5"/>
            <p:cNvSpPr/>
            <p:nvPr/>
          </p:nvSpPr>
          <p:spPr>
            <a:xfrm>
              <a:off x="533400" y="4038600"/>
              <a:ext cx="2514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images (6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" y="4177144"/>
              <a:ext cx="2286000" cy="214745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429000" y="457200"/>
            <a:ext cx="2362200" cy="1600200"/>
            <a:chOff x="3429000" y="533400"/>
            <a:chExt cx="2362200" cy="2438400"/>
          </a:xfrm>
        </p:grpSpPr>
        <p:sp>
          <p:nvSpPr>
            <p:cNvPr id="9" name="Rectangle 8"/>
            <p:cNvSpPr/>
            <p:nvPr/>
          </p:nvSpPr>
          <p:spPr>
            <a:xfrm>
              <a:off x="3429000" y="533400"/>
              <a:ext cx="2362200" cy="24384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mages (7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05200" y="609600"/>
              <a:ext cx="2209800" cy="2286000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33400" y="516214"/>
            <a:ext cx="2438400" cy="1522525"/>
            <a:chOff x="533400" y="655320"/>
            <a:chExt cx="2514600" cy="2316480"/>
          </a:xfrm>
        </p:grpSpPr>
        <p:sp>
          <p:nvSpPr>
            <p:cNvPr id="4" name="Rectangle 3"/>
            <p:cNvSpPr/>
            <p:nvPr/>
          </p:nvSpPr>
          <p:spPr>
            <a:xfrm>
              <a:off x="533400" y="655320"/>
              <a:ext cx="2514600" cy="23164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s-l300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9600" y="769012"/>
              <a:ext cx="2302446" cy="205038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609600" y="3200400"/>
            <a:ext cx="80010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জীবনের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জড়িত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সামগ্রীকে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চিনতে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90600" y="2362200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বাচ্চার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খেলনা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0600" y="5847080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থালা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বাসন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48100" y="5823601"/>
            <a:ext cx="1676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আর্বজনা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28813" y="5847080"/>
            <a:ext cx="20574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সার্জিক্যাল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গ্লাবস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324600" y="2438400"/>
            <a:ext cx="2209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বোতলের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নিপল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57600" y="2438400"/>
            <a:ext cx="19812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গাড়ীর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সিট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বেল্ট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Date Placeholder 30">
            <a:extLst>
              <a:ext uri="{FF2B5EF4-FFF2-40B4-BE49-F238E27FC236}">
                <a16:creationId xmlns:a16="http://schemas.microsoft.com/office/drawing/2014/main" id="{2CEF3A56-FF26-4AFA-A590-30C2C37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9272837B-2A4B-4528-ACB1-8CB178C15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0" y="457200"/>
            <a:ext cx="3276600" cy="2209800"/>
            <a:chOff x="533400" y="609600"/>
            <a:chExt cx="3276600" cy="2209800"/>
          </a:xfrm>
        </p:grpSpPr>
        <p:sp>
          <p:nvSpPr>
            <p:cNvPr id="4" name="Rectangle 3"/>
            <p:cNvSpPr/>
            <p:nvPr/>
          </p:nvSpPr>
          <p:spPr>
            <a:xfrm>
              <a:off x="533400" y="609600"/>
              <a:ext cx="32766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e79676b89545d6404b64d4c0667f8680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9600" y="685800"/>
              <a:ext cx="3124200" cy="2001199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381000" y="457200"/>
            <a:ext cx="3733800" cy="2209800"/>
            <a:chOff x="457200" y="609600"/>
            <a:chExt cx="4724400" cy="2209800"/>
          </a:xfrm>
        </p:grpSpPr>
        <p:sp>
          <p:nvSpPr>
            <p:cNvPr id="3" name="Rectangle 2"/>
            <p:cNvSpPr/>
            <p:nvPr/>
          </p:nvSpPr>
          <p:spPr>
            <a:xfrm>
              <a:off x="457200" y="609600"/>
              <a:ext cx="4724400" cy="2209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 descr="images (3)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762000"/>
              <a:ext cx="1600200" cy="1904999"/>
            </a:xfrm>
            <a:prstGeom prst="rect">
              <a:avLst/>
            </a:prstGeom>
          </p:spPr>
        </p:pic>
        <p:pic>
          <p:nvPicPr>
            <p:cNvPr id="8" name="Picture 7" descr="images (4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9800" y="762000"/>
              <a:ext cx="1447800" cy="1905000"/>
            </a:xfrm>
            <a:prstGeom prst="rect">
              <a:avLst/>
            </a:prstGeom>
          </p:spPr>
        </p:pic>
        <p:pic>
          <p:nvPicPr>
            <p:cNvPr id="9" name="Picture 8" descr="images (2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3800" y="762000"/>
              <a:ext cx="1371600" cy="19050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33400" y="2819400"/>
            <a:ext cx="46482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সামগ্রীগুলো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9800" y="2819400"/>
            <a:ext cx="2209800" cy="6096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962400" y="3657600"/>
            <a:ext cx="4724400" cy="2514600"/>
            <a:chOff x="3962400" y="3657600"/>
            <a:chExt cx="4724400" cy="2514600"/>
          </a:xfrm>
        </p:grpSpPr>
        <p:sp>
          <p:nvSpPr>
            <p:cNvPr id="14" name="Rectangle 13"/>
            <p:cNvSpPr/>
            <p:nvPr/>
          </p:nvSpPr>
          <p:spPr>
            <a:xfrm>
              <a:off x="3962400" y="3657600"/>
              <a:ext cx="4724400" cy="2514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 descr="download (1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8600" y="3733800"/>
              <a:ext cx="4572000" cy="2286000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838200" y="4038600"/>
            <a:ext cx="2209800" cy="190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প্লাস্টিক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191000" y="16002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0800000">
            <a:off x="3200400" y="5029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783D91D7-1056-4B59-8CE9-BF31ECE8F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65947F4A-49AB-4DB5-BBF7-B9285B803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981200"/>
            <a:ext cx="8077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 </a:t>
            </a:r>
          </a:p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ভারসাম্যহীনতায়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র</a:t>
            </a:r>
            <a:r>
              <a:rPr lang="as-IN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ভূমিকা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AF8743-ADE8-4663-91C4-ADD577A0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163D425-A634-4E0B-A746-2B9DEC0CD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048000"/>
            <a:ext cx="8153400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8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--</a:t>
            </a:r>
            <a:endParaRPr lang="en-US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Explosion 1 3"/>
          <p:cNvSpPr/>
          <p:nvPr/>
        </p:nvSpPr>
        <p:spPr>
          <a:xfrm>
            <a:off x="1034249" y="457200"/>
            <a:ext cx="7543800" cy="228600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038601"/>
            <a:ext cx="8229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5100" lvl="2" indent="749300" algn="just">
              <a:buFont typeface="Wingdings" pitchFamily="2" charset="2"/>
              <a:buChar char="v"/>
            </a:pPr>
            <a:endParaRPr lang="en-US" sz="3200" dirty="0"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র</a:t>
            </a:r>
            <a:r>
              <a:rPr lang="as-IN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া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বার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প্লাস্টিকের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ভৌত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রাসায়নিক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ধর্ম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</a:p>
          <a:p>
            <a:pPr marL="165100" lvl="2" indent="749300" algn="just"/>
            <a:r>
              <a:rPr lang="en-US" sz="28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</a:p>
          <a:p>
            <a:pPr marL="165100" lvl="2" indent="749300" algn="just"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ভারসাম্যহীনতায়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র</a:t>
            </a:r>
            <a:r>
              <a:rPr lang="as-IN" sz="2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প্লাস্টিকের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165100" lvl="2" indent="749300" algn="just"/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72C1E25-A3FC-4A17-B2DC-828AE184E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E2D8CE4-BDF2-41C5-B659-1D9C5BB6D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692"/>
            <a:ext cx="8534400" cy="64008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304800"/>
            <a:ext cx="7620000" cy="68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ি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ত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atin typeface="NikoshBAN" pitchFamily="2" charset="0"/>
                <a:cs typeface="NikoshBAN" pitchFamily="2" charset="0"/>
              </a:rPr>
              <a:t>প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:-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81600" y="1143000"/>
            <a:ext cx="3276600" cy="1828800"/>
            <a:chOff x="5257800" y="1752600"/>
            <a:chExt cx="3276600" cy="1828800"/>
          </a:xfrm>
        </p:grpSpPr>
        <p:sp>
          <p:nvSpPr>
            <p:cNvPr id="5" name="Rectangle 4"/>
            <p:cNvSpPr/>
            <p:nvPr/>
          </p:nvSpPr>
          <p:spPr>
            <a:xfrm>
              <a:off x="5257800" y="1752600"/>
              <a:ext cx="3276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9" name="Picture 8" descr="download (4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67291" y="1905000"/>
              <a:ext cx="3129009" cy="1523998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723900" y="1143000"/>
            <a:ext cx="3458633" cy="1752600"/>
            <a:chOff x="685799" y="1219200"/>
            <a:chExt cx="3458633" cy="1752600"/>
          </a:xfrm>
        </p:grpSpPr>
        <p:sp>
          <p:nvSpPr>
            <p:cNvPr id="4" name="Rectangle 3"/>
            <p:cNvSpPr/>
            <p:nvPr/>
          </p:nvSpPr>
          <p:spPr>
            <a:xfrm>
              <a:off x="685799" y="1219200"/>
              <a:ext cx="3458633" cy="1752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2018-05-22 20.06.25 11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62200" y="1295400"/>
              <a:ext cx="1676400" cy="1600200"/>
            </a:xfrm>
            <a:prstGeom prst="rect">
              <a:avLst/>
            </a:prstGeom>
          </p:spPr>
        </p:pic>
        <p:pic>
          <p:nvPicPr>
            <p:cNvPr id="10" name="Picture 9" descr="images (10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1999" y="1295399"/>
              <a:ext cx="1600201" cy="1600199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119716" y="3159451"/>
            <a:ext cx="2590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বাদামী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বর্ণের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37480" y="3088949"/>
            <a:ext cx="3200400" cy="685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1600" dirty="0">
                <a:latin typeface="NikoshBAN" pitchFamily="2" charset="0"/>
                <a:cs typeface="NikoshBAN" pitchFamily="2" charset="0"/>
              </a:rPr>
              <a:t>রাবারকে টানলে লম্বা হয়, ছেড়ে দিলে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as-IN" sz="1600" dirty="0">
                <a:latin typeface="NikoshBAN" pitchFamily="2" charset="0"/>
                <a:cs typeface="NikoshBAN" pitchFamily="2" charset="0"/>
              </a:rPr>
              <a:t>আগের অবস্থায় ফিরে আসে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46E701-E2DD-4E4A-8732-E30E584B27DD}"/>
              </a:ext>
            </a:extLst>
          </p:cNvPr>
          <p:cNvGrpSpPr/>
          <p:nvPr/>
        </p:nvGrpSpPr>
        <p:grpSpPr>
          <a:xfrm>
            <a:off x="2667000" y="3810000"/>
            <a:ext cx="3276600" cy="1828800"/>
            <a:chOff x="762000" y="3810000"/>
            <a:chExt cx="3276600" cy="1828800"/>
          </a:xfrm>
        </p:grpSpPr>
        <p:sp>
          <p:nvSpPr>
            <p:cNvPr id="7" name="Rectangle 6"/>
            <p:cNvSpPr/>
            <p:nvPr/>
          </p:nvSpPr>
          <p:spPr>
            <a:xfrm>
              <a:off x="762000" y="3810000"/>
              <a:ext cx="3276600" cy="1828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mages (9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8200" y="3860902"/>
              <a:ext cx="3124200" cy="1692367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125755" y="5755949"/>
            <a:ext cx="2590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রাবার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তাপে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as-IN" dirty="0">
                <a:latin typeface="NikoshBAN" pitchFamily="2" charset="0"/>
                <a:cs typeface="NikoshBAN" pitchFamily="2" charset="0"/>
              </a:rPr>
              <a:t>সংবেদনশীল।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3DF71-ECFA-4E19-AD56-9CDA47967209}"/>
              </a:ext>
            </a:extLst>
          </p:cNvPr>
          <p:cNvSpPr/>
          <p:nvPr/>
        </p:nvSpPr>
        <p:spPr>
          <a:xfrm>
            <a:off x="1119716" y="3124200"/>
            <a:ext cx="2590800" cy="533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E470E2-1293-40C6-BBDB-284FCF15A4E8}"/>
              </a:ext>
            </a:extLst>
          </p:cNvPr>
          <p:cNvSpPr/>
          <p:nvPr/>
        </p:nvSpPr>
        <p:spPr>
          <a:xfrm>
            <a:off x="5524500" y="3114092"/>
            <a:ext cx="2590800" cy="533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াব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D8B1CC-55C3-4CC4-89D4-E66F7FC053B7}"/>
              </a:ext>
            </a:extLst>
          </p:cNvPr>
          <p:cNvSpPr/>
          <p:nvPr/>
        </p:nvSpPr>
        <p:spPr>
          <a:xfrm>
            <a:off x="3077495" y="5755949"/>
            <a:ext cx="2687320" cy="533400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রাবারের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য়?</a:t>
            </a:r>
            <a:r>
              <a:rPr lang="en-US" dirty="0" err="1"/>
              <a:t>ত</a:t>
            </a:r>
            <a:r>
              <a:rPr lang="as-IN" dirty="0"/>
              <a:t>া</a:t>
            </a:r>
            <a:endParaRPr lang="en-US" dirty="0"/>
          </a:p>
        </p:txBody>
      </p: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9D38AC69-59C8-4143-ABC2-4434E3312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3A774E61-C984-41DF-80E9-4E7643B3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6" grpId="0" animBg="1"/>
      <p:bldP spid="6" grpId="1" animBg="1"/>
      <p:bldP spid="18" grpId="0" animBg="1"/>
      <p:bldP spid="18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62484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112986-E494-4AA7-B470-923FF71FE857}"/>
              </a:ext>
            </a:extLst>
          </p:cNvPr>
          <p:cNvSpPr/>
          <p:nvPr/>
        </p:nvSpPr>
        <p:spPr>
          <a:xfrm>
            <a:off x="914400" y="838200"/>
            <a:ext cx="7543800" cy="5334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ভৌত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রাবার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অদ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0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lvl="1" algn="just"/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8F78EB-4715-4B8E-BA6F-B18B438A3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5/5/2020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717755-610E-4F3B-8408-80AF528A6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99937-D59D-469F-8D81-64F92BAFDBB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3010</TotalTime>
  <Words>1149</Words>
  <Application>Microsoft Office PowerPoint</Application>
  <PresentationFormat>On-screen Show (4:3)</PresentationFormat>
  <Paragraphs>166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upalibarua</dc:creator>
  <cp:lastModifiedBy>ASUS</cp:lastModifiedBy>
  <cp:revision>175</cp:revision>
  <dcterms:created xsi:type="dcterms:W3CDTF">2019-03-11T01:55:21Z</dcterms:created>
  <dcterms:modified xsi:type="dcterms:W3CDTF">2020-11-22T03:17:12Z</dcterms:modified>
</cp:coreProperties>
</file>