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312" r:id="rId3"/>
    <p:sldId id="345" r:id="rId4"/>
    <p:sldId id="331" r:id="rId5"/>
    <p:sldId id="346" r:id="rId6"/>
    <p:sldId id="348" r:id="rId7"/>
    <p:sldId id="349" r:id="rId8"/>
    <p:sldId id="350" r:id="rId9"/>
    <p:sldId id="343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6" d="100"/>
          <a:sy n="46" d="100"/>
        </p:scale>
        <p:origin x="78" y="19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D12C6-EDEC-4B8D-BA78-69A1FD2B837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B0F63-3FA2-46C8-95EA-FA117F93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1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171A5-3C30-4DAB-9CCA-A5EC470F43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5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7EDB-0ED8-48A8-B775-1C5253E1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E9179-BBBD-4EF8-A08F-20A142585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2628-A9D9-49EF-9F36-26DA6894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8FE4D-9FBB-43B4-BB89-DACB9014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F876-7343-4D6F-8FFC-9F8F94B6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3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5F04-F8A8-44BE-9B73-25240D7D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18D85-B8B6-4117-9952-AB366C8CA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35922-0C5E-4B15-845E-23BBA2E9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42077-B291-4776-B25A-D76CE39A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3363C-B493-4D22-96FA-C4E02E5B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31E09-C2C1-446D-8CDD-79DCCB378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9BD67-6A1B-48E4-BAD1-CCE31913A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A39B9-2B85-4561-9DF8-48911216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E7B98-3D3C-4858-BBDE-CD853733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D48DA-16D9-46AA-B2A6-1564CDBA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31C4-AFD0-47FB-BED7-30F355CB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4F54-1A4B-42C5-B530-ADB6A5926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5276D-B90B-4281-8BCA-7756B0B6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983A-7A25-49EB-A198-57C118E3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6C064-E571-435F-93C5-F58F51D4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9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B18A-489B-44D0-9DFF-5203EBB4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A5E51-57CB-48A9-9576-6DE03F4D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BB53-BA11-4B5C-9D97-276018E4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1C792-8CBC-4904-8B40-074E5CBC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658BD-12B0-4910-AE5A-354D3A9A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6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D599-9074-4248-A59C-6E9AA5BF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C7B56-9B0E-481D-B12C-052FB2E5D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E2B68-3E71-4DDD-A42F-54DC37AE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43EE8-15D9-47CC-918F-70E26D03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3271D-3BFE-4BD7-BDF2-F07D948A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AF0F6-11E6-4196-BEE2-D2F61FB2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FABA-945C-4520-9A70-048E9C22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29B4-6268-4808-A757-BE3FCB93D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0FBC1-112C-4D4A-AF81-700E2BB3C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1ED8E-40A7-4C34-8C5F-0B619F3BA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D3BFF-E6E1-41BB-BDA5-0826966F2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5A4C4-8094-48D8-BE00-CA09F756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48B07-80C6-4FCC-8549-5970ADFA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EF689-510D-476D-B236-0C340F58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DCDB-E84E-4C6C-A1CE-1F6BB752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AB60A9-19AF-4FC8-B15A-4897751F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C7913-88ED-4C00-A94A-830DFC96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D11CC-343C-41C0-AC15-73E9AABA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2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EF13E-9019-4633-B307-FCC86EEB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8CB0A-5A42-4CD6-9B9D-9BBA2140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0EAAC-CE30-470B-BA0A-553E8C73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2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294E-A6AF-4FF3-A628-B2648363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C04A-36E2-42E2-AA29-5425B98A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F8622-FDF4-4DD3-81EF-D2E2CD252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EFA63-E589-48B6-9F39-D20DC5AC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7B0BC-900B-4D82-9EBB-1A880A75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08B4B-3787-4240-9B07-EE74E7C9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8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9A72-EF78-479F-8B6E-F18BAB14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BA7AC-1672-4198-B6AC-5EAF5F7C7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207AE-93F2-4A8F-B75D-08A9EBB23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D07BB-507B-42F8-9649-A13E930C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DC5E0-E237-4EC8-9104-D357A24B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58D98-6488-4760-A2C7-1A4E3382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B75FE-A499-4CCC-86F6-1938E6F4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7E500-3A55-444D-A813-B3CC13F90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0D19D-F6BD-42B0-92AB-1B2A7CAE2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08A6-FC91-440C-B22F-86D72359D00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5FCF4-D351-4725-AFED-A12FDA8C3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F0FC4-25D2-41F0-95A6-A3D4E8FD0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3E0F0-A0BD-48CA-8D53-5023ED5E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698" y="422579"/>
            <a:ext cx="11454938" cy="9282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2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73" y="1350819"/>
            <a:ext cx="11321253" cy="51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90944"/>
            <a:ext cx="11942618" cy="9282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3123" y="388187"/>
            <a:ext cx="558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ধন্যবাদ”            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2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F8B64-203E-4AEC-AF26-E0742A4A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1510128"/>
            <a:ext cx="10619510" cy="48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950" y="430484"/>
            <a:ext cx="11355186" cy="9282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390" y="1696350"/>
            <a:ext cx="5935287" cy="4488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endParaRPr lang="en-US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আগরপাট্টা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0C74-9421-4E68-81F9-0A0436B0783D}"/>
              </a:ext>
            </a:extLst>
          </p:cNvPr>
          <p:cNvSpPr/>
          <p:nvPr/>
        </p:nvSpPr>
        <p:spPr>
          <a:xfrm>
            <a:off x="3672390" y="562092"/>
            <a:ext cx="2986095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2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15212-2BFB-4BF2-9436-653EE5579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67" y="1696350"/>
            <a:ext cx="4239897" cy="42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095" y="450893"/>
            <a:ext cx="11385665" cy="9282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5065" y="1480606"/>
            <a:ext cx="5724741" cy="4816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০1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4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bn-IN" sz="4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 ক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8386" y="640634"/>
            <a:ext cx="2986095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2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26D5D-5794-4E32-B273-28180F296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06" y="1568874"/>
            <a:ext cx="4290394" cy="4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9007" y="444743"/>
            <a:ext cx="11133985" cy="9282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0C74-9421-4E68-81F9-0A0436B0783D}"/>
              </a:ext>
            </a:extLst>
          </p:cNvPr>
          <p:cNvSpPr/>
          <p:nvPr/>
        </p:nvSpPr>
        <p:spPr>
          <a:xfrm>
            <a:off x="3797081" y="576351"/>
            <a:ext cx="2986095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2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437445-5DCE-4763-8D75-65524959A407}"/>
              </a:ext>
            </a:extLst>
          </p:cNvPr>
          <p:cNvSpPr/>
          <p:nvPr/>
        </p:nvSpPr>
        <p:spPr>
          <a:xfrm>
            <a:off x="529006" y="1504591"/>
            <a:ext cx="11133985" cy="1924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শৃঙ্খল ও খাদ্য জাল কী তা বলতে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44F1C5-34F6-4AF8-89A6-9EC53854B428}"/>
              </a:ext>
            </a:extLst>
          </p:cNvPr>
          <p:cNvSpPr/>
          <p:nvPr/>
        </p:nvSpPr>
        <p:spPr>
          <a:xfrm>
            <a:off x="529005" y="4134177"/>
            <a:ext cx="11133985" cy="19244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শৃঙ্খলের মাধ্যমে সৌরশক্তি জীবে সঞ্চারিত হয় তা ব্যাখ্যা করতে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D8C3E-A43D-4597-83E0-72989A263563}"/>
              </a:ext>
            </a:extLst>
          </p:cNvPr>
          <p:cNvSpPr/>
          <p:nvPr/>
        </p:nvSpPr>
        <p:spPr>
          <a:xfrm>
            <a:off x="529007" y="444743"/>
            <a:ext cx="11133985" cy="9282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B02E6-9478-4E9C-8270-86134499E4F6}"/>
              </a:ext>
            </a:extLst>
          </p:cNvPr>
          <p:cNvSpPr/>
          <p:nvPr/>
        </p:nvSpPr>
        <p:spPr>
          <a:xfrm>
            <a:off x="3797081" y="576351"/>
            <a:ext cx="4744246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ছবিগুলো দেখি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4FCEE-8943-4052-9A63-2C1760457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0" y="1838325"/>
            <a:ext cx="4643404" cy="2567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CE284-AB36-4032-B2D9-FD80E6CBB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4" y="1838325"/>
            <a:ext cx="4333938" cy="25677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EF50AC-2A0D-4E35-A18B-BFF1A327A9E0}"/>
              </a:ext>
            </a:extLst>
          </p:cNvPr>
          <p:cNvSpPr/>
          <p:nvPr/>
        </p:nvSpPr>
        <p:spPr>
          <a:xfrm>
            <a:off x="6604288" y="5377068"/>
            <a:ext cx="4744246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শক্তি পায় খাদ্য থেকে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5097D-0526-47AE-AD2F-ABE4626A70EF}"/>
              </a:ext>
            </a:extLst>
          </p:cNvPr>
          <p:cNvSpPr/>
          <p:nvPr/>
        </p:nvSpPr>
        <p:spPr>
          <a:xfrm>
            <a:off x="843466" y="5377068"/>
            <a:ext cx="4744246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শক্তি পায় সূর্য থেকে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61CDE7-F3AB-4799-9687-5F3880B79B4B}"/>
              </a:ext>
            </a:extLst>
          </p:cNvPr>
          <p:cNvSpPr/>
          <p:nvPr/>
        </p:nvSpPr>
        <p:spPr>
          <a:xfrm>
            <a:off x="254922" y="117771"/>
            <a:ext cx="11445241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42ED0B-1342-4CFE-860A-F1C08721EF01}"/>
              </a:ext>
            </a:extLst>
          </p:cNvPr>
          <p:cNvSpPr/>
          <p:nvPr/>
        </p:nvSpPr>
        <p:spPr>
          <a:xfrm>
            <a:off x="3075709" y="246924"/>
            <a:ext cx="6816436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আরও কিছু ছবি দেখি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6F73A-0278-4B62-93B9-D84841592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2" y="1288472"/>
            <a:ext cx="6859827" cy="54517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369462-25F5-483B-B09A-3301FB3422CA}"/>
              </a:ext>
            </a:extLst>
          </p:cNvPr>
          <p:cNvSpPr/>
          <p:nvPr/>
        </p:nvSpPr>
        <p:spPr>
          <a:xfrm>
            <a:off x="7502236" y="1288473"/>
            <a:ext cx="4197927" cy="5322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থেকে বলি কে কার উপর নির্ভর করে।</a:t>
            </a:r>
            <a:endParaRPr lang="bn-IN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2E48B-66DA-4900-AA35-1BF8CCEE8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7" y="1583747"/>
            <a:ext cx="11676765" cy="2531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FE8F34-BCAF-46EC-B00D-9E6424990C36}"/>
              </a:ext>
            </a:extLst>
          </p:cNvPr>
          <p:cNvSpPr/>
          <p:nvPr/>
        </p:nvSpPr>
        <p:spPr>
          <a:xfrm>
            <a:off x="254922" y="117771"/>
            <a:ext cx="11445241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4E1ED-3AAD-4B00-93D9-998EAB32E01F}"/>
              </a:ext>
            </a:extLst>
          </p:cNvPr>
          <p:cNvSpPr/>
          <p:nvPr/>
        </p:nvSpPr>
        <p:spPr>
          <a:xfrm>
            <a:off x="2348345" y="246924"/>
            <a:ext cx="5866226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আরও কিছু ছবি দেখি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1942A-E8BD-4C84-ACE4-9EB879BDF8FE}"/>
              </a:ext>
            </a:extLst>
          </p:cNvPr>
          <p:cNvSpPr txBox="1"/>
          <p:nvPr/>
        </p:nvSpPr>
        <p:spPr>
          <a:xfrm>
            <a:off x="3013365" y="5022876"/>
            <a:ext cx="4364180" cy="9415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এইটা খাদ্য শৃঙ্খল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73BE90-1911-425C-B77D-5189CD81BED9}"/>
              </a:ext>
            </a:extLst>
          </p:cNvPr>
          <p:cNvSpPr/>
          <p:nvPr/>
        </p:nvSpPr>
        <p:spPr>
          <a:xfrm>
            <a:off x="254922" y="117771"/>
            <a:ext cx="11445241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9833D8-2BFA-408F-A1A9-2B24D935081B}"/>
              </a:ext>
            </a:extLst>
          </p:cNvPr>
          <p:cNvSpPr/>
          <p:nvPr/>
        </p:nvSpPr>
        <p:spPr>
          <a:xfrm>
            <a:off x="2348345" y="246924"/>
            <a:ext cx="5866226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আরও কিছু ছবি দেখি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E473B-44E2-4955-8DB3-45D66B14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/>
          <a:stretch/>
        </p:blipFill>
        <p:spPr>
          <a:xfrm>
            <a:off x="1059873" y="1414696"/>
            <a:ext cx="7361136" cy="492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7EFA55-2895-4A08-9CDC-11A4C3156279}"/>
              </a:ext>
            </a:extLst>
          </p:cNvPr>
          <p:cNvSpPr txBox="1"/>
          <p:nvPr/>
        </p:nvSpPr>
        <p:spPr>
          <a:xfrm>
            <a:off x="8527472" y="2551837"/>
            <a:ext cx="3172691" cy="31393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এইটা </a:t>
            </a:r>
          </a:p>
          <a:p>
            <a:pPr algn="ctr"/>
            <a:r>
              <a:rPr lang="bn-BD" sz="6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</a:t>
            </a:r>
          </a:p>
          <a:p>
            <a:pPr algn="ctr"/>
            <a:r>
              <a:rPr lang="bn-BD" sz="6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5E4818-5FD1-413D-B991-E986CB5C5616}"/>
              </a:ext>
            </a:extLst>
          </p:cNvPr>
          <p:cNvSpPr/>
          <p:nvPr/>
        </p:nvSpPr>
        <p:spPr>
          <a:xfrm>
            <a:off x="254922" y="117771"/>
            <a:ext cx="11445241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589E1-0AF4-429A-BF5C-FF11335AD755}"/>
              </a:ext>
            </a:extLst>
          </p:cNvPr>
          <p:cNvSpPr/>
          <p:nvPr/>
        </p:nvSpPr>
        <p:spPr>
          <a:xfrm>
            <a:off x="3367637" y="246924"/>
            <a:ext cx="5456725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F79FF-9D25-4282-AFFB-0E4D4C0D9A9D}"/>
              </a:ext>
            </a:extLst>
          </p:cNvPr>
          <p:cNvSpPr/>
          <p:nvPr/>
        </p:nvSpPr>
        <p:spPr>
          <a:xfrm>
            <a:off x="254922" y="5133117"/>
            <a:ext cx="11445239" cy="133002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6E7ADB-4628-4FE9-AE9C-ECE3F6844A01}"/>
              </a:ext>
            </a:extLst>
          </p:cNvPr>
          <p:cNvSpPr/>
          <p:nvPr/>
        </p:nvSpPr>
        <p:spPr>
          <a:xfrm>
            <a:off x="491836" y="5197693"/>
            <a:ext cx="10751128" cy="1200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ব্যাঙ, সাপ, সূর্য, ঘাস ও পোকামাকড় থেকে সঠিক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শৃঙ্খলের ক্রম লেখ।</a:t>
            </a:r>
            <a:endParaRPr lang="bn-BD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DBBBF-A5CD-4BA1-A55B-29F3914CDDB7}"/>
              </a:ext>
            </a:extLst>
          </p:cNvPr>
          <p:cNvSpPr/>
          <p:nvPr/>
        </p:nvSpPr>
        <p:spPr>
          <a:xfrm>
            <a:off x="254921" y="3429000"/>
            <a:ext cx="11445241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D4C04E-86C7-4F58-974D-DFC849739492}"/>
              </a:ext>
            </a:extLst>
          </p:cNvPr>
          <p:cNvSpPr/>
          <p:nvPr/>
        </p:nvSpPr>
        <p:spPr>
          <a:xfrm>
            <a:off x="254920" y="1808265"/>
            <a:ext cx="11445241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321BC7-63F2-4250-8F98-F6FF828FD197}"/>
              </a:ext>
            </a:extLst>
          </p:cNvPr>
          <p:cNvSpPr/>
          <p:nvPr/>
        </p:nvSpPr>
        <p:spPr>
          <a:xfrm>
            <a:off x="491838" y="1895727"/>
            <a:ext cx="10751126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শৃঙ্খল ও খাদ্য জালের মধ্যে পার্থক্য কী?</a:t>
            </a:r>
            <a:endParaRPr lang="bn-BD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63264D-7CFC-4007-8B79-AAF24946C417}"/>
              </a:ext>
            </a:extLst>
          </p:cNvPr>
          <p:cNvSpPr/>
          <p:nvPr/>
        </p:nvSpPr>
        <p:spPr>
          <a:xfrm>
            <a:off x="491837" y="3617919"/>
            <a:ext cx="5456725" cy="665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খাদ্য জাল কাকে বলে?</a:t>
            </a:r>
          </a:p>
        </p:txBody>
      </p:sp>
    </p:spTree>
    <p:extLst>
      <p:ext uri="{BB962C8B-B14F-4D97-AF65-F5344CB8AC3E}">
        <p14:creationId xmlns:p14="http://schemas.microsoft.com/office/powerpoint/2010/main" val="35829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 animBg="1"/>
      <p:bldP spid="13" grpId="0"/>
      <p:bldP spid="15" grpId="0" animBg="1"/>
      <p:bldP spid="17" grpId="0" animBg="1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170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2020-11-14T08:13:18Z</dcterms:created>
  <dcterms:modified xsi:type="dcterms:W3CDTF">2020-11-14T09:00:13Z</dcterms:modified>
</cp:coreProperties>
</file>