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59" r:id="rId4"/>
    <p:sldId id="260" r:id="rId5"/>
    <p:sldId id="276" r:id="rId6"/>
    <p:sldId id="261" r:id="rId7"/>
    <p:sldId id="262" r:id="rId8"/>
    <p:sldId id="263" r:id="rId9"/>
    <p:sldId id="277" r:id="rId10"/>
    <p:sldId id="278" r:id="rId11"/>
    <p:sldId id="279" r:id="rId12"/>
    <p:sldId id="289" r:id="rId13"/>
    <p:sldId id="264" r:id="rId14"/>
    <p:sldId id="265" r:id="rId15"/>
    <p:sldId id="281" r:id="rId16"/>
    <p:sldId id="280" r:id="rId17"/>
    <p:sldId id="282" r:id="rId18"/>
    <p:sldId id="283" r:id="rId19"/>
    <p:sldId id="269" r:id="rId20"/>
    <p:sldId id="285" r:id="rId21"/>
    <p:sldId id="286" r:id="rId22"/>
    <p:sldId id="287" r:id="rId23"/>
    <p:sldId id="288" r:id="rId24"/>
    <p:sldId id="295" r:id="rId25"/>
    <p:sldId id="290" r:id="rId26"/>
    <p:sldId id="291" r:id="rId27"/>
    <p:sldId id="292" r:id="rId28"/>
    <p:sldId id="293" r:id="rId29"/>
    <p:sldId id="294" r:id="rId30"/>
    <p:sldId id="272" r:id="rId31"/>
    <p:sldId id="273" r:id="rId32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531" y="-86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13D900-CF9E-4A25-B5B5-612A996EC98B}" type="doc">
      <dgm:prSet loTypeId="urn:microsoft.com/office/officeart/2005/8/layout/radial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EE94DE8-924B-4A80-85B1-FDA6624A5556}">
      <dgm:prSet phldrT="[Text]"/>
      <dgm:spPr/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Noun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323B97-E440-41FE-B014-6950DA0E9730}" type="parTrans" cxnId="{8B54BAF3-75EF-45F6-9A8D-8A823FE34AF4}">
      <dgm:prSet/>
      <dgm:spPr/>
      <dgm:t>
        <a:bodyPr/>
        <a:lstStyle/>
        <a:p>
          <a:endParaRPr lang="en-US"/>
        </a:p>
      </dgm:t>
    </dgm:pt>
    <dgm:pt modelId="{0C3E2F0B-D093-441B-A26D-15D3E9246BFB}" type="sibTrans" cxnId="{8B54BAF3-75EF-45F6-9A8D-8A823FE34AF4}">
      <dgm:prSet/>
      <dgm:spPr/>
      <dgm:t>
        <a:bodyPr/>
        <a:lstStyle/>
        <a:p>
          <a:endParaRPr lang="en-US"/>
        </a:p>
      </dgm:t>
    </dgm:pt>
    <dgm:pt modelId="{885CBD9A-E6B1-41C1-8A06-490808F8BAF8}">
      <dgm:prSet phldrT="[Text]"/>
      <dgm:spPr/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Proper noun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6A8248-BC66-44C2-9060-E3A35F28DDB9}" type="parTrans" cxnId="{6126806B-D8F9-4967-9B19-D9C39FAC231C}">
      <dgm:prSet/>
      <dgm:spPr/>
      <dgm:t>
        <a:bodyPr/>
        <a:lstStyle/>
        <a:p>
          <a:endParaRPr lang="en-US"/>
        </a:p>
      </dgm:t>
    </dgm:pt>
    <dgm:pt modelId="{EBB64404-68D6-4CAD-8C9D-7F9056D1E33E}" type="sibTrans" cxnId="{6126806B-D8F9-4967-9B19-D9C39FAC231C}">
      <dgm:prSet/>
      <dgm:spPr/>
      <dgm:t>
        <a:bodyPr/>
        <a:lstStyle/>
        <a:p>
          <a:endParaRPr lang="en-US"/>
        </a:p>
      </dgm:t>
    </dgm:pt>
    <dgm:pt modelId="{D5D109F4-D3BE-45CF-B91D-6B4F955A8842}">
      <dgm:prSet phldrT="[Text]"/>
      <dgm:spPr/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Material noun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9950F7-CDEC-4208-B6D8-0604D591378C}" type="parTrans" cxnId="{14EA682A-565B-4556-B792-C202A6809CCD}">
      <dgm:prSet/>
      <dgm:spPr/>
      <dgm:t>
        <a:bodyPr/>
        <a:lstStyle/>
        <a:p>
          <a:endParaRPr lang="en-US"/>
        </a:p>
      </dgm:t>
    </dgm:pt>
    <dgm:pt modelId="{36F76E3A-46AA-45A8-82BD-43398FF8FBEA}" type="sibTrans" cxnId="{14EA682A-565B-4556-B792-C202A6809CCD}">
      <dgm:prSet/>
      <dgm:spPr/>
      <dgm:t>
        <a:bodyPr/>
        <a:lstStyle/>
        <a:p>
          <a:endParaRPr lang="en-US"/>
        </a:p>
      </dgm:t>
    </dgm:pt>
    <dgm:pt modelId="{FDA4C0D1-303A-4B85-841C-4B4F75E3B914}">
      <dgm:prSet phldrT="[Text]"/>
      <dgm:spPr/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Common Noun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0A83A0-A04D-4DF9-BE37-B6A6661D3321}" type="parTrans" cxnId="{A95CC188-7870-44B3-8953-B71DE446E110}">
      <dgm:prSet/>
      <dgm:spPr/>
      <dgm:t>
        <a:bodyPr/>
        <a:lstStyle/>
        <a:p>
          <a:endParaRPr lang="en-US"/>
        </a:p>
      </dgm:t>
    </dgm:pt>
    <dgm:pt modelId="{6B0D5045-3EE7-4089-B559-A1390AE2D073}" type="sibTrans" cxnId="{A95CC188-7870-44B3-8953-B71DE446E110}">
      <dgm:prSet/>
      <dgm:spPr/>
      <dgm:t>
        <a:bodyPr/>
        <a:lstStyle/>
        <a:p>
          <a:endParaRPr lang="en-US"/>
        </a:p>
      </dgm:t>
    </dgm:pt>
    <dgm:pt modelId="{1D7AACB4-DFE0-4024-9F6E-96E860995FF1}">
      <dgm:prSet phldrT="[Text]"/>
      <dgm:spPr/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Collective noun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71C8CA-7743-4AB3-A816-305B056EE957}" type="parTrans" cxnId="{26FFB4B7-EF92-4CDB-BBCD-9D8A17864528}">
      <dgm:prSet/>
      <dgm:spPr/>
      <dgm:t>
        <a:bodyPr/>
        <a:lstStyle/>
        <a:p>
          <a:endParaRPr lang="en-US"/>
        </a:p>
      </dgm:t>
    </dgm:pt>
    <dgm:pt modelId="{064BD016-A315-4C6B-B00B-5A63163DBACC}" type="sibTrans" cxnId="{26FFB4B7-EF92-4CDB-BBCD-9D8A17864528}">
      <dgm:prSet/>
      <dgm:spPr/>
      <dgm:t>
        <a:bodyPr/>
        <a:lstStyle/>
        <a:p>
          <a:endParaRPr lang="en-US"/>
        </a:p>
      </dgm:t>
    </dgm:pt>
    <dgm:pt modelId="{D4D8E980-8406-428E-BFE8-16DFF261076B}" type="pres">
      <dgm:prSet presAssocID="{4813D900-CF9E-4A25-B5B5-612A996EC98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38DAC9-D22E-4A7F-9ECA-55C76614240A}" type="pres">
      <dgm:prSet presAssocID="{EEE94DE8-924B-4A80-85B1-FDA6624A5556}" presName="centerShape" presStyleLbl="node0" presStyleIdx="0" presStyleCnt="1"/>
      <dgm:spPr/>
      <dgm:t>
        <a:bodyPr/>
        <a:lstStyle/>
        <a:p>
          <a:endParaRPr lang="en-US"/>
        </a:p>
      </dgm:t>
    </dgm:pt>
    <dgm:pt modelId="{58475371-FBF9-4534-BC0E-537D1F6F13C0}" type="pres">
      <dgm:prSet presAssocID="{A26A8248-BC66-44C2-9060-E3A35F28DDB9}" presName="parTrans" presStyleLbl="sibTrans2D1" presStyleIdx="0" presStyleCnt="4"/>
      <dgm:spPr/>
      <dgm:t>
        <a:bodyPr/>
        <a:lstStyle/>
        <a:p>
          <a:endParaRPr lang="en-US"/>
        </a:p>
      </dgm:t>
    </dgm:pt>
    <dgm:pt modelId="{B59414B3-3E89-4062-B477-07253663A03E}" type="pres">
      <dgm:prSet presAssocID="{A26A8248-BC66-44C2-9060-E3A35F28DDB9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ED16748D-AB81-4E26-8170-FE844D9AAF2C}" type="pres">
      <dgm:prSet presAssocID="{885CBD9A-E6B1-41C1-8A06-490808F8BAF8}" presName="node" presStyleLbl="node1" presStyleIdx="0" presStyleCnt="4" custScaleX="120466" custScaleY="121018" custRadScaleRad="945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E020E-A5ED-494D-B684-E29EACCE4465}" type="pres">
      <dgm:prSet presAssocID="{B59950F7-CDEC-4208-B6D8-0604D591378C}" presName="parTrans" presStyleLbl="sibTrans2D1" presStyleIdx="1" presStyleCnt="4"/>
      <dgm:spPr/>
      <dgm:t>
        <a:bodyPr/>
        <a:lstStyle/>
        <a:p>
          <a:endParaRPr lang="en-US"/>
        </a:p>
      </dgm:t>
    </dgm:pt>
    <dgm:pt modelId="{EFED9F06-BCCF-4E4A-BD29-AE7630902C21}" type="pres">
      <dgm:prSet presAssocID="{B59950F7-CDEC-4208-B6D8-0604D591378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C463E217-5069-4548-A798-AFD653819368}" type="pres">
      <dgm:prSet presAssocID="{D5D109F4-D3BE-45CF-B91D-6B4F955A8842}" presName="node" presStyleLbl="node1" presStyleIdx="1" presStyleCnt="4" custScaleX="121094" custScaleY="1157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7D745-F8BB-4179-9DB3-21E565FC9DDC}" type="pres">
      <dgm:prSet presAssocID="{B40A83A0-A04D-4DF9-BE37-B6A6661D3321}" presName="parTrans" presStyleLbl="sibTrans2D1" presStyleIdx="2" presStyleCnt="4"/>
      <dgm:spPr/>
      <dgm:t>
        <a:bodyPr/>
        <a:lstStyle/>
        <a:p>
          <a:endParaRPr lang="en-US"/>
        </a:p>
      </dgm:t>
    </dgm:pt>
    <dgm:pt modelId="{85F930B7-B7A9-422F-A93A-6859DCAAD1B3}" type="pres">
      <dgm:prSet presAssocID="{B40A83A0-A04D-4DF9-BE37-B6A6661D332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3B30BE46-4739-4C63-A2BE-5F7387C53818}" type="pres">
      <dgm:prSet presAssocID="{FDA4C0D1-303A-4B85-841C-4B4F75E3B914}" presName="node" presStyleLbl="node1" presStyleIdx="2" presStyleCnt="4" custScaleX="118317" custScaleY="114047" custRadScaleRad="93022" custRadScaleInc="2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584046-C89B-400B-81BA-A158F669CA8D}" type="pres">
      <dgm:prSet presAssocID="{2B71C8CA-7743-4AB3-A816-305B056EE957}" presName="parTrans" presStyleLbl="sibTrans2D1" presStyleIdx="3" presStyleCnt="4"/>
      <dgm:spPr/>
      <dgm:t>
        <a:bodyPr/>
        <a:lstStyle/>
        <a:p>
          <a:endParaRPr lang="en-US"/>
        </a:p>
      </dgm:t>
    </dgm:pt>
    <dgm:pt modelId="{F2138AEA-AA31-400B-8C6B-395BDDE99C28}" type="pres">
      <dgm:prSet presAssocID="{2B71C8CA-7743-4AB3-A816-305B056EE957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78A5C7E7-2C0E-4CDA-B728-89B25B675DB1}" type="pres">
      <dgm:prSet presAssocID="{1D7AACB4-DFE0-4024-9F6E-96E860995FF1}" presName="node" presStyleLbl="node1" presStyleIdx="3" presStyleCnt="4" custScaleX="120216" custScaleY="117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941888-5AFB-4881-AEB3-D68DCC1EB5F4}" type="presOf" srcId="{B59950F7-CDEC-4208-B6D8-0604D591378C}" destId="{EFED9F06-BCCF-4E4A-BD29-AE7630902C21}" srcOrd="1" destOrd="0" presId="urn:microsoft.com/office/officeart/2005/8/layout/radial5"/>
    <dgm:cxn modelId="{81F1FF83-4FF5-4055-95E7-9D88BB1BA964}" type="presOf" srcId="{FDA4C0D1-303A-4B85-841C-4B4F75E3B914}" destId="{3B30BE46-4739-4C63-A2BE-5F7387C53818}" srcOrd="0" destOrd="0" presId="urn:microsoft.com/office/officeart/2005/8/layout/radial5"/>
    <dgm:cxn modelId="{6126806B-D8F9-4967-9B19-D9C39FAC231C}" srcId="{EEE94DE8-924B-4A80-85B1-FDA6624A5556}" destId="{885CBD9A-E6B1-41C1-8A06-490808F8BAF8}" srcOrd="0" destOrd="0" parTransId="{A26A8248-BC66-44C2-9060-E3A35F28DDB9}" sibTransId="{EBB64404-68D6-4CAD-8C9D-7F9056D1E33E}"/>
    <dgm:cxn modelId="{F4092426-3398-4D5A-8F0D-B5A5C8C6B8C6}" type="presOf" srcId="{4813D900-CF9E-4A25-B5B5-612A996EC98B}" destId="{D4D8E980-8406-428E-BFE8-16DFF261076B}" srcOrd="0" destOrd="0" presId="urn:microsoft.com/office/officeart/2005/8/layout/radial5"/>
    <dgm:cxn modelId="{056853DD-891E-4125-9A43-D71531CF1E4D}" type="presOf" srcId="{B40A83A0-A04D-4DF9-BE37-B6A6661D3321}" destId="{E837D745-F8BB-4179-9DB3-21E565FC9DDC}" srcOrd="0" destOrd="0" presId="urn:microsoft.com/office/officeart/2005/8/layout/radial5"/>
    <dgm:cxn modelId="{4A845EB0-9653-4C0A-8264-35879F40C2E1}" type="presOf" srcId="{1D7AACB4-DFE0-4024-9F6E-96E860995FF1}" destId="{78A5C7E7-2C0E-4CDA-B728-89B25B675DB1}" srcOrd="0" destOrd="0" presId="urn:microsoft.com/office/officeart/2005/8/layout/radial5"/>
    <dgm:cxn modelId="{556F034E-A190-469D-A2AA-B5DA60CF17A0}" type="presOf" srcId="{A26A8248-BC66-44C2-9060-E3A35F28DDB9}" destId="{B59414B3-3E89-4062-B477-07253663A03E}" srcOrd="1" destOrd="0" presId="urn:microsoft.com/office/officeart/2005/8/layout/radial5"/>
    <dgm:cxn modelId="{8B54BAF3-75EF-45F6-9A8D-8A823FE34AF4}" srcId="{4813D900-CF9E-4A25-B5B5-612A996EC98B}" destId="{EEE94DE8-924B-4A80-85B1-FDA6624A5556}" srcOrd="0" destOrd="0" parTransId="{9D323B97-E440-41FE-B014-6950DA0E9730}" sibTransId="{0C3E2F0B-D093-441B-A26D-15D3E9246BFB}"/>
    <dgm:cxn modelId="{16F8FC66-CD6C-4AA7-96B8-E7800D06A684}" type="presOf" srcId="{2B71C8CA-7743-4AB3-A816-305B056EE957}" destId="{F2138AEA-AA31-400B-8C6B-395BDDE99C28}" srcOrd="1" destOrd="0" presId="urn:microsoft.com/office/officeart/2005/8/layout/radial5"/>
    <dgm:cxn modelId="{3DB34E11-B230-4F1E-BB11-9ED5CC6D0D12}" type="presOf" srcId="{A26A8248-BC66-44C2-9060-E3A35F28DDB9}" destId="{58475371-FBF9-4534-BC0E-537D1F6F13C0}" srcOrd="0" destOrd="0" presId="urn:microsoft.com/office/officeart/2005/8/layout/radial5"/>
    <dgm:cxn modelId="{F190CE17-4455-4208-898A-F87D9BB62F45}" type="presOf" srcId="{EEE94DE8-924B-4A80-85B1-FDA6624A5556}" destId="{B838DAC9-D22E-4A7F-9ECA-55C76614240A}" srcOrd="0" destOrd="0" presId="urn:microsoft.com/office/officeart/2005/8/layout/radial5"/>
    <dgm:cxn modelId="{14EA682A-565B-4556-B792-C202A6809CCD}" srcId="{EEE94DE8-924B-4A80-85B1-FDA6624A5556}" destId="{D5D109F4-D3BE-45CF-B91D-6B4F955A8842}" srcOrd="1" destOrd="0" parTransId="{B59950F7-CDEC-4208-B6D8-0604D591378C}" sibTransId="{36F76E3A-46AA-45A8-82BD-43398FF8FBEA}"/>
    <dgm:cxn modelId="{D4C9F118-AF6A-4019-A94B-BE6F8268E8E6}" type="presOf" srcId="{D5D109F4-D3BE-45CF-B91D-6B4F955A8842}" destId="{C463E217-5069-4548-A798-AFD653819368}" srcOrd="0" destOrd="0" presId="urn:microsoft.com/office/officeart/2005/8/layout/radial5"/>
    <dgm:cxn modelId="{EDD4B685-7C64-40CC-9DAA-EFA43EB6E9C1}" type="presOf" srcId="{B59950F7-CDEC-4208-B6D8-0604D591378C}" destId="{0DEE020E-A5ED-494D-B684-E29EACCE4465}" srcOrd="0" destOrd="0" presId="urn:microsoft.com/office/officeart/2005/8/layout/radial5"/>
    <dgm:cxn modelId="{69DCB3DF-1AC2-4664-A080-550ACD4E0753}" type="presOf" srcId="{2B71C8CA-7743-4AB3-A816-305B056EE957}" destId="{4E584046-C89B-400B-81BA-A158F669CA8D}" srcOrd="0" destOrd="0" presId="urn:microsoft.com/office/officeart/2005/8/layout/radial5"/>
    <dgm:cxn modelId="{A95CC188-7870-44B3-8953-B71DE446E110}" srcId="{EEE94DE8-924B-4A80-85B1-FDA6624A5556}" destId="{FDA4C0D1-303A-4B85-841C-4B4F75E3B914}" srcOrd="2" destOrd="0" parTransId="{B40A83A0-A04D-4DF9-BE37-B6A6661D3321}" sibTransId="{6B0D5045-3EE7-4089-B559-A1390AE2D073}"/>
    <dgm:cxn modelId="{5026C4B9-B1DF-4BE7-A55D-C41ED0F5AC5F}" type="presOf" srcId="{885CBD9A-E6B1-41C1-8A06-490808F8BAF8}" destId="{ED16748D-AB81-4E26-8170-FE844D9AAF2C}" srcOrd="0" destOrd="0" presId="urn:microsoft.com/office/officeart/2005/8/layout/radial5"/>
    <dgm:cxn modelId="{26FFB4B7-EF92-4CDB-BBCD-9D8A17864528}" srcId="{EEE94DE8-924B-4A80-85B1-FDA6624A5556}" destId="{1D7AACB4-DFE0-4024-9F6E-96E860995FF1}" srcOrd="3" destOrd="0" parTransId="{2B71C8CA-7743-4AB3-A816-305B056EE957}" sibTransId="{064BD016-A315-4C6B-B00B-5A63163DBACC}"/>
    <dgm:cxn modelId="{0105FF13-C8AF-42EF-9C3D-B2E73157A9FA}" type="presOf" srcId="{B40A83A0-A04D-4DF9-BE37-B6A6661D3321}" destId="{85F930B7-B7A9-422F-A93A-6859DCAAD1B3}" srcOrd="1" destOrd="0" presId="urn:microsoft.com/office/officeart/2005/8/layout/radial5"/>
    <dgm:cxn modelId="{18DF9BC0-3BAE-4AFA-8A49-B361FEA2CAD0}" type="presParOf" srcId="{D4D8E980-8406-428E-BFE8-16DFF261076B}" destId="{B838DAC9-D22E-4A7F-9ECA-55C76614240A}" srcOrd="0" destOrd="0" presId="urn:microsoft.com/office/officeart/2005/8/layout/radial5"/>
    <dgm:cxn modelId="{F318B5F5-A2EC-43B5-8418-0609E989AED0}" type="presParOf" srcId="{D4D8E980-8406-428E-BFE8-16DFF261076B}" destId="{58475371-FBF9-4534-BC0E-537D1F6F13C0}" srcOrd="1" destOrd="0" presId="urn:microsoft.com/office/officeart/2005/8/layout/radial5"/>
    <dgm:cxn modelId="{1674BCC3-6049-4EC4-8550-DE157E94024B}" type="presParOf" srcId="{58475371-FBF9-4534-BC0E-537D1F6F13C0}" destId="{B59414B3-3E89-4062-B477-07253663A03E}" srcOrd="0" destOrd="0" presId="urn:microsoft.com/office/officeart/2005/8/layout/radial5"/>
    <dgm:cxn modelId="{0D2EE805-9E40-4638-800A-9DCDBF946F81}" type="presParOf" srcId="{D4D8E980-8406-428E-BFE8-16DFF261076B}" destId="{ED16748D-AB81-4E26-8170-FE844D9AAF2C}" srcOrd="2" destOrd="0" presId="urn:microsoft.com/office/officeart/2005/8/layout/radial5"/>
    <dgm:cxn modelId="{1FD1CF33-CD6F-4F8D-9FE0-86447AB02FED}" type="presParOf" srcId="{D4D8E980-8406-428E-BFE8-16DFF261076B}" destId="{0DEE020E-A5ED-494D-B684-E29EACCE4465}" srcOrd="3" destOrd="0" presId="urn:microsoft.com/office/officeart/2005/8/layout/radial5"/>
    <dgm:cxn modelId="{F23AB3F3-67D4-436A-8C96-1A1CBB015E2A}" type="presParOf" srcId="{0DEE020E-A5ED-494D-B684-E29EACCE4465}" destId="{EFED9F06-BCCF-4E4A-BD29-AE7630902C21}" srcOrd="0" destOrd="0" presId="urn:microsoft.com/office/officeart/2005/8/layout/radial5"/>
    <dgm:cxn modelId="{566DDAF5-0A37-446E-883F-58741BCCE982}" type="presParOf" srcId="{D4D8E980-8406-428E-BFE8-16DFF261076B}" destId="{C463E217-5069-4548-A798-AFD653819368}" srcOrd="4" destOrd="0" presId="urn:microsoft.com/office/officeart/2005/8/layout/radial5"/>
    <dgm:cxn modelId="{9266376E-5C62-405F-BA4C-511751C37396}" type="presParOf" srcId="{D4D8E980-8406-428E-BFE8-16DFF261076B}" destId="{E837D745-F8BB-4179-9DB3-21E565FC9DDC}" srcOrd="5" destOrd="0" presId="urn:microsoft.com/office/officeart/2005/8/layout/radial5"/>
    <dgm:cxn modelId="{8585B37D-C995-425D-A55A-AE27B7E553B0}" type="presParOf" srcId="{E837D745-F8BB-4179-9DB3-21E565FC9DDC}" destId="{85F930B7-B7A9-422F-A93A-6859DCAAD1B3}" srcOrd="0" destOrd="0" presId="urn:microsoft.com/office/officeart/2005/8/layout/radial5"/>
    <dgm:cxn modelId="{1609E79E-24DD-4ECF-937F-44C84F257342}" type="presParOf" srcId="{D4D8E980-8406-428E-BFE8-16DFF261076B}" destId="{3B30BE46-4739-4C63-A2BE-5F7387C53818}" srcOrd="6" destOrd="0" presId="urn:microsoft.com/office/officeart/2005/8/layout/radial5"/>
    <dgm:cxn modelId="{28D14EB0-1B4D-477B-A119-AFC571C50B22}" type="presParOf" srcId="{D4D8E980-8406-428E-BFE8-16DFF261076B}" destId="{4E584046-C89B-400B-81BA-A158F669CA8D}" srcOrd="7" destOrd="0" presId="urn:microsoft.com/office/officeart/2005/8/layout/radial5"/>
    <dgm:cxn modelId="{36098520-D05A-47D7-B856-198D928B01E6}" type="presParOf" srcId="{4E584046-C89B-400B-81BA-A158F669CA8D}" destId="{F2138AEA-AA31-400B-8C6B-395BDDE99C28}" srcOrd="0" destOrd="0" presId="urn:microsoft.com/office/officeart/2005/8/layout/radial5"/>
    <dgm:cxn modelId="{22CEB099-C452-4700-B4B7-80851208CAB0}" type="presParOf" srcId="{D4D8E980-8406-428E-BFE8-16DFF261076B}" destId="{78A5C7E7-2C0E-4CDA-B728-89B25B675DB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8DAC9-D22E-4A7F-9ECA-55C76614240A}">
      <dsp:nvSpPr>
        <dsp:cNvPr id="0" name=""/>
        <dsp:cNvSpPr/>
      </dsp:nvSpPr>
      <dsp:spPr>
        <a:xfrm>
          <a:off x="4224197" y="2211905"/>
          <a:ext cx="1446037" cy="14460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Noun</a:t>
          </a:r>
          <a:endParaRPr lang="en-US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35964" y="2423672"/>
        <a:ext cx="1022503" cy="1022503"/>
      </dsp:txXfrm>
    </dsp:sp>
    <dsp:sp modelId="{58475371-FBF9-4534-BC0E-537D1F6F13C0}">
      <dsp:nvSpPr>
        <dsp:cNvPr id="0" name=""/>
        <dsp:cNvSpPr/>
      </dsp:nvSpPr>
      <dsp:spPr>
        <a:xfrm rot="16200000">
          <a:off x="4847440" y="1769585"/>
          <a:ext cx="199551" cy="5194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877373" y="1903403"/>
        <a:ext cx="139686" cy="311653"/>
      </dsp:txXfrm>
    </dsp:sp>
    <dsp:sp modelId="{ED16748D-AB81-4E26-8170-FE844D9AAF2C}">
      <dsp:nvSpPr>
        <dsp:cNvPr id="0" name=""/>
        <dsp:cNvSpPr/>
      </dsp:nvSpPr>
      <dsp:spPr>
        <a:xfrm>
          <a:off x="4027027" y="-13416"/>
          <a:ext cx="1840376" cy="18488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Proper noun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96544" y="257336"/>
        <a:ext cx="1301342" cy="1307305"/>
      </dsp:txXfrm>
    </dsp:sp>
    <dsp:sp modelId="{0DEE020E-A5ED-494D-B684-E29EACCE4465}">
      <dsp:nvSpPr>
        <dsp:cNvPr id="0" name=""/>
        <dsp:cNvSpPr/>
      </dsp:nvSpPr>
      <dsp:spPr>
        <a:xfrm>
          <a:off x="5778550" y="2675212"/>
          <a:ext cx="260942" cy="5194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778550" y="2779097"/>
        <a:ext cx="182659" cy="311653"/>
      </dsp:txXfrm>
    </dsp:sp>
    <dsp:sp modelId="{C463E217-5069-4548-A798-AFD653819368}">
      <dsp:nvSpPr>
        <dsp:cNvPr id="0" name=""/>
        <dsp:cNvSpPr/>
      </dsp:nvSpPr>
      <dsp:spPr>
        <a:xfrm>
          <a:off x="6162579" y="2050988"/>
          <a:ext cx="1849970" cy="176787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Material noun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33501" y="2309887"/>
        <a:ext cx="1308126" cy="1250073"/>
      </dsp:txXfrm>
    </dsp:sp>
    <dsp:sp modelId="{E837D745-F8BB-4179-9DB3-21E565FC9DDC}">
      <dsp:nvSpPr>
        <dsp:cNvPr id="0" name=""/>
        <dsp:cNvSpPr/>
      </dsp:nvSpPr>
      <dsp:spPr>
        <a:xfrm rot="5457429">
          <a:off x="4826768" y="3590557"/>
          <a:ext cx="210310" cy="5194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4858841" y="3662900"/>
        <a:ext cx="147217" cy="311653"/>
      </dsp:txXfrm>
    </dsp:sp>
    <dsp:sp modelId="{3B30BE46-4739-4C63-A2BE-5F7387C53818}">
      <dsp:nvSpPr>
        <dsp:cNvPr id="0" name=""/>
        <dsp:cNvSpPr/>
      </dsp:nvSpPr>
      <dsp:spPr>
        <a:xfrm>
          <a:off x="4010184" y="4054485"/>
          <a:ext cx="1807546" cy="17423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Common Noun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74893" y="4309641"/>
        <a:ext cx="1278128" cy="1232000"/>
      </dsp:txXfrm>
    </dsp:sp>
    <dsp:sp modelId="{4E584046-C89B-400B-81BA-A158F669CA8D}">
      <dsp:nvSpPr>
        <dsp:cNvPr id="0" name=""/>
        <dsp:cNvSpPr/>
      </dsp:nvSpPr>
      <dsp:spPr>
        <a:xfrm rot="10800000">
          <a:off x="3849908" y="2675212"/>
          <a:ext cx="264497" cy="5194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929257" y="2779097"/>
        <a:ext cx="185148" cy="311653"/>
      </dsp:txXfrm>
    </dsp:sp>
    <dsp:sp modelId="{78A5C7E7-2C0E-4CDA-B728-89B25B675DB1}">
      <dsp:nvSpPr>
        <dsp:cNvPr id="0" name=""/>
        <dsp:cNvSpPr/>
      </dsp:nvSpPr>
      <dsp:spPr>
        <a:xfrm>
          <a:off x="1888588" y="2034978"/>
          <a:ext cx="1836557" cy="179989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Collective noun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57546" y="2298566"/>
        <a:ext cx="1298641" cy="1272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382509"/>
            <a:ext cx="10058400" cy="3389891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0058400" cy="438250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005952"/>
            <a:ext cx="10058400" cy="25908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813560"/>
            <a:ext cx="10058400" cy="578612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1175" y="5726218"/>
            <a:ext cx="6200711" cy="999735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2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340" y="3549929"/>
            <a:ext cx="7892886" cy="2032256"/>
          </a:xfrm>
          <a:effectLst/>
        </p:spPr>
        <p:txBody>
          <a:bodyPr>
            <a:noAutofit/>
          </a:bodyPr>
          <a:lstStyle>
            <a:lvl1pPr marL="713177" indent="-509412"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5500" y="829055"/>
            <a:ext cx="7040880" cy="39380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9134" y="426720"/>
            <a:ext cx="2263140" cy="593678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6525" y="829055"/>
            <a:ext cx="5312216" cy="55473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57300" y="829056"/>
            <a:ext cx="7040880" cy="39380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382509"/>
            <a:ext cx="10058400" cy="3389891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058400" cy="438250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005952"/>
            <a:ext cx="10058400" cy="25908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813560"/>
            <a:ext cx="10058400" cy="578612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6514" y="2462334"/>
            <a:ext cx="6563333" cy="2746459"/>
          </a:xfrm>
          <a:effectLst/>
        </p:spPr>
        <p:txBody>
          <a:bodyPr anchor="b"/>
          <a:lstStyle>
            <a:lvl1pPr algn="r">
              <a:defRPr sz="51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4682" y="5221846"/>
            <a:ext cx="6567543" cy="946855"/>
          </a:xfrm>
        </p:spPr>
        <p:txBody>
          <a:bodyPr anchor="t"/>
          <a:lstStyle>
            <a:lvl1pPr marL="0" indent="0" algn="r">
              <a:buNone/>
              <a:defRPr sz="2200">
                <a:solidFill>
                  <a:schemeClr val="tx2"/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57299" y="829055"/>
            <a:ext cx="3681374" cy="39380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9667" y="829056"/>
            <a:ext cx="3681374" cy="39380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829056"/>
            <a:ext cx="3681374" cy="725064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2092" y="1587037"/>
            <a:ext cx="3681374" cy="31089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2032" y="829056"/>
            <a:ext cx="3681374" cy="725064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marL="0" lvl="0" indent="0" algn="ctr" defTabSz="1018824" rtl="0" eaLnBrk="1" latinLnBrk="0" hangingPunct="1">
              <a:spcBef>
                <a:spcPct val="20000"/>
              </a:spcBef>
              <a:spcAft>
                <a:spcPts val="33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1585570"/>
            <a:ext cx="3681374" cy="31089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005" y="2504441"/>
            <a:ext cx="3999694" cy="1426292"/>
          </a:xfrm>
          <a:effectLst/>
        </p:spPr>
        <p:txBody>
          <a:bodyPr anchor="b">
            <a:noAutofit/>
          </a:bodyPr>
          <a:lstStyle>
            <a:lvl1pPr marL="254706" indent="-254706" algn="l">
              <a:defRPr sz="31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867" y="829056"/>
            <a:ext cx="4418794" cy="5547361"/>
          </a:xfrm>
        </p:spPr>
        <p:txBody>
          <a:bodyPr anchor="ctr"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3342" y="3964176"/>
            <a:ext cx="3727526" cy="242478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382509"/>
            <a:ext cx="10058400" cy="3389891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058400" cy="438250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005952"/>
            <a:ext cx="10058400" cy="25908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813560"/>
            <a:ext cx="10058400" cy="578612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22693" y="1295400"/>
            <a:ext cx="4526280" cy="354484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2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5676" y="1145217"/>
            <a:ext cx="4063525" cy="2451423"/>
          </a:xfrm>
        </p:spPr>
        <p:txBody>
          <a:bodyPr anchor="b"/>
          <a:lstStyle>
            <a:lvl1pPr marL="203765" indent="-203765">
              <a:buFont typeface="Georgia" pitchFamily="18" charset="0"/>
              <a:buChar char="*"/>
              <a:defRPr sz="18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995" y="5059677"/>
            <a:ext cx="7021892" cy="1295400"/>
          </a:xfrm>
        </p:spPr>
        <p:txBody>
          <a:bodyPr anchor="b">
            <a:noAutofit/>
          </a:bodyPr>
          <a:lstStyle>
            <a:lvl1pPr algn="l">
              <a:defRPr sz="51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86120"/>
            <a:ext cx="10058400" cy="19862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058400" cy="57861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270745"/>
            <a:ext cx="10058400" cy="25908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813560"/>
            <a:ext cx="10058400" cy="578612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2619" y="4955124"/>
            <a:ext cx="7163762" cy="1295400"/>
          </a:xfrm>
          <a:prstGeom prst="rect">
            <a:avLst/>
          </a:prstGeom>
          <a:effectLst/>
        </p:spPr>
        <p:txBody>
          <a:bodyPr vert="horz" lIns="101882" tIns="50941" rIns="101882" bIns="50941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829895"/>
            <a:ext cx="7040880" cy="393801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89420" y="6995161"/>
            <a:ext cx="27660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20" y="6995161"/>
            <a:ext cx="3688081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995161"/>
            <a:ext cx="201168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56589" indent="-356589" algn="r" defTabSz="1018824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1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4706" indent="-203765" algn="l" defTabSz="1018824" rtl="0" eaLnBrk="1" latinLnBrk="0" hangingPunct="1">
        <a:spcBef>
          <a:spcPct val="20000"/>
        </a:spcBef>
        <a:spcAft>
          <a:spcPts val="33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11295" indent="-203765" algn="l" defTabSz="1018824" rtl="0" eaLnBrk="1" latinLnBrk="0" hangingPunct="1">
        <a:spcBef>
          <a:spcPct val="20000"/>
        </a:spcBef>
        <a:spcAft>
          <a:spcPts val="33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16942" indent="-203765" algn="l" defTabSz="1018824" rtl="0" eaLnBrk="1" latinLnBrk="0" hangingPunct="1">
        <a:spcBef>
          <a:spcPct val="20000"/>
        </a:spcBef>
        <a:spcAft>
          <a:spcPts val="33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22589" indent="-203765" algn="l" defTabSz="1018824" rtl="0" eaLnBrk="1" latinLnBrk="0" hangingPunct="1">
        <a:spcBef>
          <a:spcPct val="20000"/>
        </a:spcBef>
        <a:spcAft>
          <a:spcPts val="33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8613" indent="-203765" algn="l" defTabSz="1018824" rtl="0" eaLnBrk="1" latinLnBrk="0" hangingPunct="1">
        <a:spcBef>
          <a:spcPct val="20000"/>
        </a:spcBef>
        <a:spcAft>
          <a:spcPts val="33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54261" indent="-203765" algn="l" defTabSz="1018824" rtl="0" eaLnBrk="1" latinLnBrk="0" hangingPunct="1">
        <a:spcBef>
          <a:spcPct val="20000"/>
        </a:spcBef>
        <a:spcAft>
          <a:spcPts val="33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190473" indent="-203765" algn="l" defTabSz="1018824" rtl="0" eaLnBrk="1" latinLnBrk="0" hangingPunct="1">
        <a:spcBef>
          <a:spcPct val="20000"/>
        </a:spcBef>
        <a:spcAft>
          <a:spcPts val="33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47061" indent="-203765" algn="l" defTabSz="1018824" rtl="0" eaLnBrk="1" latinLnBrk="0" hangingPunct="1">
        <a:spcBef>
          <a:spcPct val="20000"/>
        </a:spcBef>
        <a:spcAft>
          <a:spcPts val="33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883273" indent="-203765" algn="l" defTabSz="1018824" rtl="0" eaLnBrk="1" latinLnBrk="0" hangingPunct="1">
        <a:spcBef>
          <a:spcPct val="20000"/>
        </a:spcBef>
        <a:spcAft>
          <a:spcPts val="33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9.jpg"/><Relationship Id="rId7" Type="http://schemas.openxmlformats.org/officeDocument/2006/relationships/image" Target="../media/image21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0.jpeg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27D9-59CE-4746-998C-C706E6F5CD00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908189"/>
            <a:ext cx="9436986" cy="6283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Horizontal Scroll 1"/>
          <p:cNvSpPr/>
          <p:nvPr/>
        </p:nvSpPr>
        <p:spPr>
          <a:xfrm>
            <a:off x="457199" y="1"/>
            <a:ext cx="9296399" cy="856640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Welcome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12522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541"/>
            <a:ext cx="10058399" cy="11079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the picture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63716"/>
            <a:ext cx="8534400" cy="655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0407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541"/>
            <a:ext cx="10058399" cy="11079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the picture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58" y="1219200"/>
            <a:ext cx="6428542" cy="6428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9682"/>
          <a:stretch/>
        </p:blipFill>
        <p:spPr>
          <a:xfrm>
            <a:off x="94596" y="1329562"/>
            <a:ext cx="9906000" cy="6437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2991" y="1733589"/>
            <a:ext cx="2756489" cy="2098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631885"/>
            <a:ext cx="2757386" cy="19308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06142">
            <a:off x="4301863" y="4620534"/>
            <a:ext cx="973060" cy="9730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45361" flipH="1">
            <a:off x="8584186" y="6069290"/>
            <a:ext cx="986948" cy="98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3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541"/>
            <a:ext cx="10058399" cy="11079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the picture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52" y="1371600"/>
            <a:ext cx="9564956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869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27D9-59CE-4746-998C-C706E6F5CD00}" type="slidenum">
              <a:rPr lang="en-US" smtClean="0"/>
              <a:t>13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7668" y="1950719"/>
            <a:ext cx="9335452" cy="445008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	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667" y="4168676"/>
            <a:ext cx="9335451" cy="21236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Definition: The name of anything is called noun.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668" y="440867"/>
            <a:ext cx="9335452" cy="12926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Do yourself</a:t>
            </a:r>
            <a:endParaRPr lang="en-US" sz="4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Time: 3 minutes</a:t>
            </a:r>
            <a:endParaRPr lang="en-US" sz="5400" b="1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7667" y="2286000"/>
            <a:ext cx="9335451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What is the definition of noun?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50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401" y="706718"/>
            <a:ext cx="8848477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Kinds of noun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27D9-59CE-4746-998C-C706E6F5CD00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31407361"/>
              </p:ext>
            </p:extLst>
          </p:nvPr>
        </p:nvGraphicFramePr>
        <p:xfrm>
          <a:off x="0" y="1676400"/>
          <a:ext cx="9901139" cy="581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228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graphicEl>
                                              <a:dgm id="{B838DAC9-D22E-4A7F-9ECA-55C7661424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graphicEl>
                                              <a:dgm id="{58475371-FBF9-4534-BC0E-537D1F6F1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graphicEl>
                                              <a:dgm id="{ED16748D-AB81-4E26-8170-FE844D9AA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graphicEl>
                                              <a:dgm id="{0DEE020E-A5ED-494D-B684-E29EACCE4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graphicEl>
                                              <a:dgm id="{C463E217-5069-4548-A798-AFD653819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graphicEl>
                                              <a:dgm id="{E837D745-F8BB-4179-9DB3-21E565FC9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graphicEl>
                                              <a:dgm id="{3B30BE46-4739-4C63-A2BE-5F7387C53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graphicEl>
                                              <a:dgm id="{4E584046-C89B-400B-81BA-A158F669C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graphicEl>
                                              <a:dgm id="{78A5C7E7-2C0E-4CDA-B728-89B25B675D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81287" y="1866110"/>
            <a:ext cx="9021806" cy="51722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1287" y="706718"/>
            <a:ext cx="9103777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the pictures below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27D9-59CE-4746-998C-C706E6F5CD00}" type="slidenum">
              <a:rPr lang="en-US" smtClean="0"/>
              <a:t>15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57200" y="1882681"/>
            <a:ext cx="2631123" cy="2128968"/>
            <a:chOff x="645625" y="2388525"/>
            <a:chExt cx="3040027" cy="212896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561" y="2433148"/>
              <a:ext cx="2449091" cy="208434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645625" y="2388525"/>
              <a:ext cx="16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Apple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46937" y="1729043"/>
            <a:ext cx="3656142" cy="2444098"/>
            <a:chOff x="5791200" y="2168857"/>
            <a:chExt cx="3590464" cy="246285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5151" y="2967330"/>
              <a:ext cx="3436513" cy="166437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TextBox 11"/>
            <p:cNvSpPr txBox="1"/>
            <p:nvPr/>
          </p:nvSpPr>
          <p:spPr>
            <a:xfrm>
              <a:off x="5791200" y="2168857"/>
              <a:ext cx="2587727" cy="784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Newspaper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81287" y="6422850"/>
            <a:ext cx="5352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What type of noun are these?</a:t>
            </a:r>
            <a:endParaRPr lang="en-US" sz="28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5813411" y="4564522"/>
            <a:ext cx="2964056" cy="1836278"/>
            <a:chOff x="5926614" y="2734986"/>
            <a:chExt cx="2612810" cy="212906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681" y="2734986"/>
              <a:ext cx="1981743" cy="212906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9" name="TextBox 18"/>
            <p:cNvSpPr txBox="1"/>
            <p:nvPr/>
          </p:nvSpPr>
          <p:spPr>
            <a:xfrm>
              <a:off x="5926614" y="2759996"/>
              <a:ext cx="2129866" cy="606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FF00"/>
                  </a:solidFill>
                </a:rPr>
                <a:t>Rose</a:t>
              </a:r>
              <a:endParaRPr lang="en-US" sz="28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7200" y="4188368"/>
            <a:ext cx="3048000" cy="2065840"/>
            <a:chOff x="645625" y="2438400"/>
            <a:chExt cx="3521692" cy="180122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897" y="2497128"/>
              <a:ext cx="3412420" cy="174250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2" name="TextBox 21"/>
            <p:cNvSpPr txBox="1"/>
            <p:nvPr/>
          </p:nvSpPr>
          <p:spPr>
            <a:xfrm>
              <a:off x="645625" y="2438400"/>
              <a:ext cx="2817353" cy="509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FF00"/>
                  </a:solidFill>
                </a:rPr>
                <a:t>Martin</a:t>
              </a:r>
              <a:endParaRPr lang="en-US" sz="32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657600" y="3347289"/>
            <a:ext cx="2090025" cy="1910511"/>
            <a:chOff x="3744125" y="3257790"/>
            <a:chExt cx="2090025" cy="112539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4125" y="3257790"/>
              <a:ext cx="2090025" cy="67113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4" name="TextBox 23"/>
            <p:cNvSpPr txBox="1"/>
            <p:nvPr/>
          </p:nvSpPr>
          <p:spPr>
            <a:xfrm>
              <a:off x="3912525" y="3949844"/>
              <a:ext cx="1676400" cy="433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Salmon</a:t>
              </a:r>
              <a:endParaRPr lang="en-US" sz="32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834150" y="6422850"/>
            <a:ext cx="356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Proper noun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0702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81287" y="1866110"/>
            <a:ext cx="9021806" cy="51722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1287" y="706718"/>
            <a:ext cx="9103777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the pictures below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27D9-59CE-4746-998C-C706E6F5CD00}" type="slidenum">
              <a:rPr lang="en-US" smtClean="0"/>
              <a:t>16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57200" y="1882681"/>
            <a:ext cx="3198065" cy="1933740"/>
            <a:chOff x="645625" y="2388525"/>
            <a:chExt cx="3695078" cy="19337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598" y="2547491"/>
              <a:ext cx="3640105" cy="177477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45625" y="2388525"/>
              <a:ext cx="16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Fruits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46937" y="1828800"/>
            <a:ext cx="3656142" cy="2182850"/>
            <a:chOff x="5791200" y="2269375"/>
            <a:chExt cx="3590464" cy="292815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5151" y="2401512"/>
              <a:ext cx="3436513" cy="279601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791200" y="2269375"/>
              <a:ext cx="1600200" cy="784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Paper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81287" y="6273225"/>
            <a:ext cx="5352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What type of noun are these?</a:t>
            </a:r>
            <a:endParaRPr lang="en-US" sz="28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5322925" y="4230696"/>
            <a:ext cx="4125875" cy="2020703"/>
            <a:chOff x="5494251" y="2757494"/>
            <a:chExt cx="3636951" cy="208405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6209" y="2757494"/>
              <a:ext cx="3124993" cy="208405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494251" y="2759997"/>
              <a:ext cx="2129866" cy="701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FF00"/>
                  </a:solidFill>
                </a:rPr>
                <a:t>Flowers</a:t>
              </a:r>
              <a:endParaRPr lang="en-US" sz="28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7200" y="4078150"/>
            <a:ext cx="3200401" cy="2195071"/>
            <a:chOff x="645625" y="2488456"/>
            <a:chExt cx="3697777" cy="165221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902" y="2596088"/>
              <a:ext cx="3645500" cy="1544581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45625" y="2488456"/>
              <a:ext cx="1875026" cy="440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FF00"/>
                  </a:solidFill>
                </a:rPr>
                <a:t>Birds</a:t>
              </a:r>
              <a:endParaRPr lang="en-US" sz="32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744125" y="2041647"/>
            <a:ext cx="2090025" cy="4231578"/>
            <a:chOff x="3744125" y="2413575"/>
            <a:chExt cx="2090025" cy="313573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4125" y="2413575"/>
              <a:ext cx="2090025" cy="235956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4" name="TextBox 23"/>
            <p:cNvSpPr txBox="1"/>
            <p:nvPr/>
          </p:nvSpPr>
          <p:spPr>
            <a:xfrm>
              <a:off x="3912525" y="4964539"/>
              <a:ext cx="167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Fish</a:t>
              </a:r>
              <a:endParaRPr lang="en-US" sz="32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834150" y="6273225"/>
            <a:ext cx="356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Common noun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934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81287" y="1537715"/>
            <a:ext cx="9021806" cy="55006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1287" y="706718"/>
            <a:ext cx="9103777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the pictures below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27D9-59CE-4746-998C-C706E6F5CD00}" type="slidenum">
              <a:rPr lang="en-US" smtClean="0"/>
              <a:t>17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57199" y="1537716"/>
            <a:ext cx="4575975" cy="2540434"/>
            <a:chOff x="645625" y="2547491"/>
            <a:chExt cx="3414608" cy="17776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902" y="2547491"/>
              <a:ext cx="3331747" cy="177477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45625" y="3740374"/>
              <a:ext cx="34146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FF00"/>
                  </a:solidFill>
                </a:rPr>
                <a:t>A flock of birds</a:t>
              </a:r>
              <a:endParaRPr lang="en-US" sz="32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20549" y="1588857"/>
            <a:ext cx="4182530" cy="2525943"/>
            <a:chOff x="5945154" y="2401512"/>
            <a:chExt cx="3436512" cy="283717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5154" y="2401512"/>
              <a:ext cx="3436512" cy="279601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792938" y="4581861"/>
              <a:ext cx="2563685" cy="65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A clue of key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81287" y="6578025"/>
            <a:ext cx="5352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What type of noun are these?</a:t>
            </a:r>
            <a:endParaRPr lang="en-US" sz="28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5322925" y="4288027"/>
            <a:ext cx="4125875" cy="2417573"/>
            <a:chOff x="5494251" y="2812044"/>
            <a:chExt cx="3636951" cy="23535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251" y="2812044"/>
              <a:ext cx="3636951" cy="235356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494251" y="4656239"/>
              <a:ext cx="3596649" cy="509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FF00"/>
                  </a:solidFill>
                </a:rPr>
                <a:t>A team of player</a:t>
              </a:r>
              <a:endParaRPr lang="en-US" sz="28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7199" y="4249311"/>
            <a:ext cx="4534990" cy="2456289"/>
            <a:chOff x="645624" y="2596088"/>
            <a:chExt cx="3664658" cy="154458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36" y="2596088"/>
              <a:ext cx="3608046" cy="1544581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45624" y="3772948"/>
              <a:ext cx="3664657" cy="367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FF00"/>
                  </a:solidFill>
                </a:rPr>
                <a:t>A flock of ram</a:t>
              </a:r>
              <a:endParaRPr lang="en-US" sz="32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834150" y="6578025"/>
            <a:ext cx="356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Collective noun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8115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81287" y="1537715"/>
            <a:ext cx="9021806" cy="55006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1287" y="706718"/>
            <a:ext cx="9103777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the pictures below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27D9-59CE-4746-998C-C706E6F5CD00}" type="slidenum">
              <a:rPr lang="en-US" smtClean="0"/>
              <a:t>18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27256" y="1537716"/>
            <a:ext cx="4464929" cy="2554766"/>
            <a:chOff x="697902" y="2547492"/>
            <a:chExt cx="3331747" cy="17876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902" y="2547492"/>
              <a:ext cx="3331747" cy="17747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1268130" y="3925982"/>
              <a:ext cx="2761519" cy="409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Gold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22925" y="1588857"/>
            <a:ext cx="4080152" cy="2525943"/>
            <a:chOff x="6285528" y="2401512"/>
            <a:chExt cx="3096137" cy="283717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5528" y="2401512"/>
              <a:ext cx="3096137" cy="279601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792938" y="4581861"/>
              <a:ext cx="2563685" cy="65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Sugar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81287" y="6641089"/>
            <a:ext cx="5352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What type of noun are these?</a:t>
            </a:r>
            <a:endParaRPr lang="en-US" sz="24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5096554" y="4288027"/>
            <a:ext cx="4352248" cy="2417573"/>
            <a:chOff x="5294705" y="2812044"/>
            <a:chExt cx="3836498" cy="23535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705" y="2812044"/>
              <a:ext cx="3836498" cy="235355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494251" y="4656239"/>
              <a:ext cx="3596649" cy="509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Water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7199" y="4249311"/>
            <a:ext cx="4534989" cy="2456289"/>
            <a:chOff x="645624" y="2596088"/>
            <a:chExt cx="3664657" cy="154458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36" y="2596088"/>
              <a:ext cx="3608043" cy="1544581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45624" y="3772948"/>
              <a:ext cx="3664657" cy="367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Wood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834150" y="6578025"/>
            <a:ext cx="356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Material noun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7372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9753600" cy="13234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proper noun, Common noun, Collective noun and Material noun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27D9-59CE-4746-998C-C706E6F5CD00}" type="slidenum">
              <a:rPr lang="en-US" sz="1000" smtClean="0"/>
              <a:t>19</a:t>
            </a:fld>
            <a:endParaRPr lang="en-US" sz="1000"/>
          </a:p>
        </p:txBody>
      </p:sp>
      <p:sp>
        <p:nvSpPr>
          <p:cNvPr id="5" name="Rectangle 4"/>
          <p:cNvSpPr/>
          <p:nvPr/>
        </p:nvSpPr>
        <p:spPr>
          <a:xfrm>
            <a:off x="152400" y="1524000"/>
            <a:ext cx="9753600" cy="6019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1"/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1" y="3831156"/>
            <a:ext cx="28956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Tiger</a:t>
            </a:r>
            <a:endParaRPr 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3506349" y="3831156"/>
            <a:ext cx="5942451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Proper noun</a:t>
            </a:r>
            <a:endParaRPr lang="en-US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1" y="2545456"/>
            <a:ext cx="28956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Boy</a:t>
            </a:r>
            <a:endParaRPr lang="en-US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3506349" y="2545456"/>
            <a:ext cx="5942451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Common noun</a:t>
            </a:r>
            <a:endParaRPr lang="en-US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446117" y="5079450"/>
            <a:ext cx="28956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Salt</a:t>
            </a:r>
            <a:endParaRPr lang="en-US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3495265" y="5079450"/>
            <a:ext cx="5942451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Material noun</a:t>
            </a:r>
            <a:endParaRPr lang="en-US" sz="5400" dirty="0"/>
          </a:p>
        </p:txBody>
      </p:sp>
      <p:sp>
        <p:nvSpPr>
          <p:cNvPr id="13" name="TextBox 12"/>
          <p:cNvSpPr txBox="1"/>
          <p:nvPr/>
        </p:nvSpPr>
        <p:spPr>
          <a:xfrm>
            <a:off x="446117" y="6359604"/>
            <a:ext cx="28956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A crowd of people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495265" y="6359604"/>
            <a:ext cx="5942451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Collective noun</a:t>
            </a:r>
            <a:endParaRPr lang="en-US"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1" y="1600200"/>
            <a:ext cx="8991599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Do yourself; Time: 3 minutes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2530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mph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609" y="1984444"/>
            <a:ext cx="7105580" cy="31700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u Chandan Unicode" panose="02000500000000000000" pitchFamily="2" charset="0"/>
                <a:cs typeface="Charu Chandan Unicode" panose="02000500000000000000" pitchFamily="2" charset="0"/>
              </a:rPr>
              <a:t>Md. </a:t>
            </a:r>
            <a:r>
              <a:rPr lang="en-US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u Chandan Unicode" panose="02000500000000000000" pitchFamily="2" charset="0"/>
                <a:cs typeface="Charu Chandan Unicode" panose="02000500000000000000" pitchFamily="2" charset="0"/>
              </a:rPr>
              <a:t>Sukur</a:t>
            </a: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u Chandan Unicode" panose="02000500000000000000" pitchFamily="2" charset="0"/>
                <a:cs typeface="Charu Chandan Unicode" panose="02000500000000000000" pitchFamily="2" charset="0"/>
              </a:rPr>
              <a:t> </a:t>
            </a: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u Chandan Unicode" panose="02000500000000000000" pitchFamily="2" charset="0"/>
                <a:cs typeface="Charu Chandan Unicode" panose="02000500000000000000" pitchFamily="2" charset="0"/>
              </a:rPr>
              <a:t>Uddin (</a:t>
            </a:r>
            <a:r>
              <a:rPr lang="en-US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u Chandan Unicode" panose="02000500000000000000" pitchFamily="2" charset="0"/>
                <a:cs typeface="Charu Chandan Unicode" panose="02000500000000000000" pitchFamily="2" charset="0"/>
              </a:rPr>
              <a:t>Saajal</a:t>
            </a: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u Chandan Unicode" panose="02000500000000000000" pitchFamily="2" charset="0"/>
                <a:cs typeface="Charu Chandan Unicode" panose="02000500000000000000" pitchFamily="2" charset="0"/>
              </a:rPr>
              <a:t> Raj)</a:t>
            </a:r>
            <a:endParaRPr lang="en-US" sz="4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ru Chandan Unicode" panose="02000500000000000000" pitchFamily="2" charset="0"/>
              <a:cs typeface="Charu Chandan Unicode" panose="02000500000000000000" pitchFamily="2" charset="0"/>
            </a:endParaRPr>
          </a:p>
          <a:p>
            <a:pPr algn="ctr"/>
            <a:r>
              <a:rPr lang="en-US" sz="3200" i="1" dirty="0" smtClean="0"/>
              <a:t>Assistant Teacher </a:t>
            </a:r>
          </a:p>
          <a:p>
            <a:pPr algn="ctr"/>
            <a:r>
              <a:rPr lang="en-US" sz="2800" i="1" dirty="0" err="1" smtClean="0"/>
              <a:t>Amgachhi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Shahar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Banu</a:t>
            </a:r>
            <a:r>
              <a:rPr lang="en-US" sz="2800" i="1" dirty="0" smtClean="0"/>
              <a:t> High School</a:t>
            </a:r>
          </a:p>
          <a:p>
            <a:pPr algn="ctr"/>
            <a:r>
              <a:rPr lang="en-US" sz="3200" i="1" dirty="0" smtClean="0"/>
              <a:t>Durgapur, </a:t>
            </a:r>
            <a:r>
              <a:rPr lang="en-US" sz="3200" i="1" dirty="0" err="1" smtClean="0"/>
              <a:t>Rajshahi</a:t>
            </a:r>
            <a:endParaRPr lang="en-US" sz="3200" i="1" dirty="0" smtClean="0"/>
          </a:p>
          <a:p>
            <a:pPr algn="ctr"/>
            <a:r>
              <a:rPr lang="en-US" sz="3200" i="1" dirty="0" smtClean="0"/>
              <a:t>Mobile: </a:t>
            </a:r>
            <a:r>
              <a:rPr lang="en-US" sz="3200" i="1" dirty="0" smtClean="0">
                <a:latin typeface="+mj-lt"/>
              </a:rPr>
              <a:t>01721913872</a:t>
            </a:r>
          </a:p>
          <a:p>
            <a:pPr algn="ctr"/>
            <a:r>
              <a:rPr lang="en-US" sz="3200" i="1" dirty="0" smtClean="0"/>
              <a:t>E-mail: saajalahmed@gmail.com</a:t>
            </a:r>
            <a:endParaRPr lang="en-US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92608" y="330741"/>
            <a:ext cx="9689624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smtClean="0"/>
              <a:t>          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by: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595" y="1984444"/>
            <a:ext cx="2612248" cy="4616922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27D9-59CE-4746-998C-C706E6F5CD00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8" y="5334000"/>
            <a:ext cx="7261468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5532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541"/>
            <a:ext cx="10058399" cy="11079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the picture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58" y="1296716"/>
            <a:ext cx="6608684" cy="5846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1827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1" y="45541"/>
            <a:ext cx="8458200" cy="11079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the picture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2001" y="1304645"/>
            <a:ext cx="8458200" cy="6230874"/>
            <a:chOff x="762000" y="1304645"/>
            <a:chExt cx="8458200" cy="623087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1304645"/>
              <a:ext cx="8458200" cy="623087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799" y="1676400"/>
              <a:ext cx="3429000" cy="209873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55527" flipH="1">
              <a:off x="783989" y="4512464"/>
              <a:ext cx="3549277" cy="24854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893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1" y="45541"/>
            <a:ext cx="8458200" cy="11079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the picture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1" y="1371600"/>
            <a:ext cx="8381998" cy="5867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995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1" y="45541"/>
            <a:ext cx="8458200" cy="11079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the picture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88899"/>
            <a:ext cx="8458200" cy="5632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9276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9753600" cy="13234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 proper noun, Common noun, Collective noun and Material noun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27D9-59CE-4746-998C-C706E6F5CD00}" type="slidenum">
              <a:rPr lang="en-US" sz="1000" smtClean="0"/>
              <a:t>24</a:t>
            </a:fld>
            <a:endParaRPr lang="en-US" sz="1000"/>
          </a:p>
        </p:txBody>
      </p:sp>
      <p:sp>
        <p:nvSpPr>
          <p:cNvPr id="5" name="Rectangle 4"/>
          <p:cNvSpPr/>
          <p:nvPr/>
        </p:nvSpPr>
        <p:spPr>
          <a:xfrm>
            <a:off x="152400" y="1524000"/>
            <a:ext cx="9753600" cy="6019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1"/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1" y="2664322"/>
            <a:ext cx="2133600" cy="461665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Proper noun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2658879"/>
            <a:ext cx="213360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Common noun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0" y="2664322"/>
            <a:ext cx="2133599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Material noun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953001" y="2658878"/>
            <a:ext cx="2438399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Collective noun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1" y="1600200"/>
            <a:ext cx="8991599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Pair Work. Time: 5 minutes</a:t>
            </a:r>
            <a:endParaRPr lang="en-US" sz="4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81000" y="6172200"/>
            <a:ext cx="1752600" cy="1226641"/>
            <a:chOff x="381000" y="6172200"/>
            <a:chExt cx="1752600" cy="122664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6629400"/>
              <a:ext cx="1071563" cy="7694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381000" y="6172200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Colour</a:t>
              </a:r>
              <a:endParaRPr lang="en-US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23457" y="6172200"/>
            <a:ext cx="2177143" cy="1226641"/>
            <a:chOff x="2623457" y="6172200"/>
            <a:chExt cx="2177143" cy="122664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6629400"/>
              <a:ext cx="1071564" cy="7694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2623457" y="6172200"/>
              <a:ext cx="21771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A flock of birds</a:t>
              </a:r>
              <a:endParaRPr lang="en-US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96200" y="6172200"/>
            <a:ext cx="1752600" cy="1165048"/>
            <a:chOff x="5181600" y="6172200"/>
            <a:chExt cx="1752600" cy="116504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4095" y="6567808"/>
              <a:ext cx="1071563" cy="7694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5181600" y="6172200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Mangoe</a:t>
              </a:r>
              <a:endParaRPr lang="en-US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486400" y="6168479"/>
            <a:ext cx="1752600" cy="1168769"/>
            <a:chOff x="7728857" y="6172200"/>
            <a:chExt cx="1752600" cy="116876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200" y="6571528"/>
              <a:ext cx="1071563" cy="7694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" name="TextBox 23"/>
            <p:cNvSpPr txBox="1"/>
            <p:nvPr/>
          </p:nvSpPr>
          <p:spPr>
            <a:xfrm>
              <a:off x="7728857" y="6172200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Water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1518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2727E-6 3.20261E-6 L -0.73106 -0.3592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53" y="-179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48366E-6 L 0.20076 -0.3729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8" y="-18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525E-6 2.48366E-6 L 0.22191 -0.3827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5" y="-19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4242E-6 -2.54902E-6 L 0.2159 -0.3786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5" y="-189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1" y="45541"/>
            <a:ext cx="8458200" cy="11079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the picture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44" y="1787978"/>
            <a:ext cx="8253511" cy="5034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290861"/>
            <a:ext cx="3977826" cy="35319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9682"/>
          <a:stretch/>
        </p:blipFill>
        <p:spPr>
          <a:xfrm>
            <a:off x="152400" y="838200"/>
            <a:ext cx="9906000" cy="643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7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1" y="45541"/>
            <a:ext cx="8458200" cy="11079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the picture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295401"/>
            <a:ext cx="8458200" cy="5826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9227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1" y="45541"/>
            <a:ext cx="8458200" cy="11079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the picture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96606" y="1295400"/>
            <a:ext cx="8388989" cy="6095999"/>
            <a:chOff x="796606" y="1295400"/>
            <a:chExt cx="8388989" cy="609599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606" y="1295400"/>
              <a:ext cx="8388989" cy="609599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06142">
              <a:off x="1996143" y="1406263"/>
              <a:ext cx="973060" cy="97306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45361" flipH="1">
              <a:off x="6278466" y="2855019"/>
              <a:ext cx="986948" cy="98694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720869">
              <a:off x="1996143" y="3933332"/>
              <a:ext cx="973060" cy="97306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260088" flipH="1">
              <a:off x="6278466" y="5382088"/>
              <a:ext cx="986948" cy="9869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227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1" y="45541"/>
            <a:ext cx="8458200" cy="11079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the picture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8458200" cy="5104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9227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85800"/>
            <a:ext cx="9786850" cy="13234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proper noun into Common noun</a:t>
            </a:r>
          </a:p>
          <a:p>
            <a:pPr algn="ctr"/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27D9-59CE-4746-998C-C706E6F5CD00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7337" y="1371600"/>
            <a:ext cx="9753600" cy="6019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1"/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39469"/>
            <a:ext cx="9753599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Group Work. Time: 7 minutes</a:t>
            </a:r>
            <a:endParaRPr lang="en-US" sz="36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152401" y="1447800"/>
            <a:ext cx="9735588" cy="646331"/>
            <a:chOff x="152401" y="2743200"/>
            <a:chExt cx="9735588" cy="646331"/>
          </a:xfrm>
        </p:grpSpPr>
        <p:sp>
          <p:nvSpPr>
            <p:cNvPr id="13" name="TextBox 12"/>
            <p:cNvSpPr txBox="1"/>
            <p:nvPr/>
          </p:nvSpPr>
          <p:spPr>
            <a:xfrm>
              <a:off x="152401" y="2743200"/>
              <a:ext cx="4343399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/>
                <a:t>Proper noun</a:t>
              </a:r>
              <a:endParaRPr lang="en-US" sz="36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86400" y="2743200"/>
              <a:ext cx="4401589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/>
                <a:t>Common noun</a:t>
              </a:r>
              <a:endParaRPr lang="en-US" sz="3600" b="1" dirty="0"/>
            </a:p>
          </p:txBody>
        </p:sp>
      </p:grpSp>
      <p:sp>
        <p:nvSpPr>
          <p:cNvPr id="20" name="Striped Right Arrow 19"/>
          <p:cNvSpPr/>
          <p:nvPr/>
        </p:nvSpPr>
        <p:spPr>
          <a:xfrm>
            <a:off x="4747950" y="1600200"/>
            <a:ext cx="457200" cy="38472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52401" y="3491345"/>
            <a:ext cx="434339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Bus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5486400" y="3491344"/>
            <a:ext cx="440158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Vehicles 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152401" y="4156364"/>
            <a:ext cx="434339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Tiger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5486400" y="4156363"/>
            <a:ext cx="440158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Animal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152401" y="4854633"/>
            <a:ext cx="434339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Newspaper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5486400" y="4854632"/>
            <a:ext cx="440158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Paper</a:t>
            </a:r>
            <a:endParaRPr lang="en-US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152401" y="5536277"/>
            <a:ext cx="434339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Necklace of gold</a:t>
            </a:r>
            <a:endParaRPr lang="en-US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5486400" y="5536276"/>
            <a:ext cx="440158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Gold</a:t>
            </a:r>
            <a:endParaRPr lang="en-US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152401" y="6201295"/>
            <a:ext cx="434339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Rafiq</a:t>
            </a:r>
            <a:endParaRPr lang="en-US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5486400" y="6201294"/>
            <a:ext cx="440158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Students</a:t>
            </a:r>
            <a:endParaRPr lang="en-US" sz="3200" dirty="0"/>
          </a:p>
        </p:txBody>
      </p:sp>
      <p:sp>
        <p:nvSpPr>
          <p:cNvPr id="42" name="TextBox 41"/>
          <p:cNvSpPr txBox="1"/>
          <p:nvPr/>
        </p:nvSpPr>
        <p:spPr>
          <a:xfrm>
            <a:off x="152401" y="6849688"/>
            <a:ext cx="434339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Hilsha</a:t>
            </a:r>
            <a:endParaRPr lang="en-US" sz="3200" dirty="0"/>
          </a:p>
        </p:txBody>
      </p:sp>
      <p:sp>
        <p:nvSpPr>
          <p:cNvPr id="43" name="TextBox 42"/>
          <p:cNvSpPr txBox="1"/>
          <p:nvPr/>
        </p:nvSpPr>
        <p:spPr>
          <a:xfrm>
            <a:off x="5486400" y="6849687"/>
            <a:ext cx="440158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Fish</a:t>
            </a:r>
            <a:endParaRPr lang="en-US" sz="3200" dirty="0"/>
          </a:p>
        </p:txBody>
      </p:sp>
      <p:sp>
        <p:nvSpPr>
          <p:cNvPr id="44" name="Striped Right Arrow 43"/>
          <p:cNvSpPr/>
          <p:nvPr/>
        </p:nvSpPr>
        <p:spPr>
          <a:xfrm>
            <a:off x="4747950" y="3624902"/>
            <a:ext cx="457200" cy="38472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triped Right Arrow 44"/>
          <p:cNvSpPr/>
          <p:nvPr/>
        </p:nvSpPr>
        <p:spPr>
          <a:xfrm>
            <a:off x="4747950" y="4256669"/>
            <a:ext cx="457200" cy="38472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triped Right Arrow 45"/>
          <p:cNvSpPr/>
          <p:nvPr/>
        </p:nvSpPr>
        <p:spPr>
          <a:xfrm>
            <a:off x="4747950" y="4954938"/>
            <a:ext cx="457200" cy="38472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triped Right Arrow 46"/>
          <p:cNvSpPr/>
          <p:nvPr/>
        </p:nvSpPr>
        <p:spPr>
          <a:xfrm>
            <a:off x="4747950" y="5636581"/>
            <a:ext cx="457200" cy="38472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triped Right Arrow 47"/>
          <p:cNvSpPr/>
          <p:nvPr/>
        </p:nvSpPr>
        <p:spPr>
          <a:xfrm>
            <a:off x="4747950" y="6301600"/>
            <a:ext cx="457200" cy="38472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triped Right Arrow 48"/>
          <p:cNvSpPr/>
          <p:nvPr/>
        </p:nvSpPr>
        <p:spPr>
          <a:xfrm>
            <a:off x="4747950" y="6949993"/>
            <a:ext cx="457200" cy="38472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52401" y="2177934"/>
            <a:ext cx="434339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Dove</a:t>
            </a:r>
            <a:endParaRPr lang="en-US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5486400" y="2177933"/>
            <a:ext cx="440158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Birds</a:t>
            </a:r>
            <a:endParaRPr lang="en-US" sz="3200" dirty="0"/>
          </a:p>
        </p:txBody>
      </p:sp>
      <p:sp>
        <p:nvSpPr>
          <p:cNvPr id="52" name="Striped Right Arrow 51"/>
          <p:cNvSpPr/>
          <p:nvPr/>
        </p:nvSpPr>
        <p:spPr>
          <a:xfrm>
            <a:off x="4747950" y="2311491"/>
            <a:ext cx="457200" cy="38472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152401" y="2826326"/>
            <a:ext cx="434339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Mahfuza</a:t>
            </a:r>
            <a:r>
              <a:rPr lang="en-US" sz="3200" dirty="0" smtClean="0"/>
              <a:t> </a:t>
            </a:r>
            <a:r>
              <a:rPr lang="en-US" sz="3200" dirty="0" err="1" smtClean="0"/>
              <a:t>Mitu</a:t>
            </a:r>
            <a:endParaRPr lang="en-US" sz="3200" dirty="0"/>
          </a:p>
        </p:txBody>
      </p:sp>
      <p:sp>
        <p:nvSpPr>
          <p:cNvPr id="54" name="TextBox 53"/>
          <p:cNvSpPr txBox="1"/>
          <p:nvPr/>
        </p:nvSpPr>
        <p:spPr>
          <a:xfrm>
            <a:off x="5486400" y="2826325"/>
            <a:ext cx="440158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Girl</a:t>
            </a:r>
            <a:endParaRPr lang="en-US" sz="3200" dirty="0"/>
          </a:p>
        </p:txBody>
      </p:sp>
      <p:sp>
        <p:nvSpPr>
          <p:cNvPr id="55" name="Striped Right Arrow 54"/>
          <p:cNvSpPr/>
          <p:nvPr/>
        </p:nvSpPr>
        <p:spPr>
          <a:xfrm>
            <a:off x="4747950" y="2959883"/>
            <a:ext cx="457200" cy="38472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6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20" grpId="0" animBg="1"/>
      <p:bldP spid="25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50" grpId="0" animBg="1"/>
      <p:bldP spid="51" grpId="0" animBg="1"/>
      <p:bldP spid="53" grpId="0" animBg="1"/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940" y="703647"/>
            <a:ext cx="9373573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Introduction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940" y="2514013"/>
            <a:ext cx="9373573" cy="440120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     	: Six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: English Second Paper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	 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	: 3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  	: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Duration	: 50 minutes 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Dated	: 01/02/2020</a:t>
            </a: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03745" y="7358595"/>
            <a:ext cx="2263140" cy="413808"/>
          </a:xfrm>
        </p:spPr>
        <p:txBody>
          <a:bodyPr>
            <a:normAutofit/>
          </a:bodyPr>
          <a:lstStyle/>
          <a:p>
            <a:fld id="{471827D9-59CE-4746-998C-C706E6F5CD00}" type="slidenum">
              <a:rPr lang="en-US" sz="1800" smtClean="0"/>
              <a:t>3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0242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1256" y="706715"/>
            <a:ext cx="8883808" cy="11079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Work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27D9-59CE-4746-998C-C706E6F5CD00}" type="slidenum">
              <a:rPr lang="en-US" sz="900" smtClean="0"/>
              <a:t>30</a:t>
            </a:fld>
            <a:endParaRPr lang="en-US" sz="900"/>
          </a:p>
        </p:txBody>
      </p:sp>
      <p:sp>
        <p:nvSpPr>
          <p:cNvPr id="4" name="Rounded Rectangle 3"/>
          <p:cNvSpPr/>
          <p:nvPr/>
        </p:nvSpPr>
        <p:spPr>
          <a:xfrm>
            <a:off x="701257" y="1968361"/>
            <a:ext cx="8883808" cy="520406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You have to make a list of various types of nouns that you have seen in the side of your house and arrange them into proper noun, common noun, collective noun and material noun.</a:t>
            </a:r>
          </a:p>
          <a:p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56" y="748019"/>
            <a:ext cx="970505" cy="1083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731" y="738634"/>
            <a:ext cx="1143403" cy="108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4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27D9-59CE-4746-998C-C706E6F5CD00}" type="slidenum">
              <a:rPr lang="en-US" sz="900" smtClean="0"/>
              <a:t>31</a:t>
            </a:fld>
            <a:endParaRPr lang="en-US" sz="900"/>
          </a:p>
        </p:txBody>
      </p:sp>
      <p:sp>
        <p:nvSpPr>
          <p:cNvPr id="9" name="Rectangle 8"/>
          <p:cNvSpPr/>
          <p:nvPr/>
        </p:nvSpPr>
        <p:spPr>
          <a:xfrm>
            <a:off x="2852073" y="6629400"/>
            <a:ext cx="4794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Thank you all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3" y="685800"/>
            <a:ext cx="8822267" cy="4962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749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541"/>
            <a:ext cx="10058399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the picture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19" y="1660320"/>
            <a:ext cx="9696561" cy="5527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62000" y="1524000"/>
            <a:ext cx="8610600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</a:t>
            </a:r>
            <a:endParaRPr lang="en-US" sz="8000" b="1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793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541"/>
            <a:ext cx="10058399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the picture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46" y="1139811"/>
            <a:ext cx="7551706" cy="6168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667000" y="1061205"/>
            <a:ext cx="4114800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Rose</a:t>
            </a:r>
            <a:endParaRPr lang="en-US" sz="60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81329" y="6034161"/>
            <a:ext cx="3792436" cy="1447800"/>
            <a:chOff x="838200" y="1026554"/>
            <a:chExt cx="7759700" cy="373809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066801"/>
              <a:ext cx="2568732" cy="369784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1026554"/>
              <a:ext cx="2568732" cy="369784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168" y="1026554"/>
              <a:ext cx="2568732" cy="3697845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172929" y="6034161"/>
            <a:ext cx="3792436" cy="1447800"/>
            <a:chOff x="838200" y="1026554"/>
            <a:chExt cx="7759700" cy="373809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066801"/>
              <a:ext cx="2568732" cy="369784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1026554"/>
              <a:ext cx="2568732" cy="369784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168" y="1026554"/>
              <a:ext cx="2568732" cy="3697845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6024329" y="6034161"/>
            <a:ext cx="3792436" cy="1447800"/>
            <a:chOff x="838200" y="1026554"/>
            <a:chExt cx="7759700" cy="373809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066801"/>
              <a:ext cx="2568732" cy="369784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1026554"/>
              <a:ext cx="2568732" cy="369784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168" y="1026554"/>
              <a:ext cx="2568732" cy="3697845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-122471" y="6034161"/>
            <a:ext cx="3792436" cy="1447800"/>
            <a:chOff x="838200" y="1026554"/>
            <a:chExt cx="7759700" cy="373809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066801"/>
              <a:ext cx="2568732" cy="369784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1026554"/>
              <a:ext cx="2568732" cy="369784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168" y="1026554"/>
              <a:ext cx="2568732" cy="3697845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5231">
            <a:off x="85672" y="5811407"/>
            <a:ext cx="973060" cy="9730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8149" y="5000379"/>
            <a:ext cx="2756489" cy="20987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514" y="4977867"/>
            <a:ext cx="2757386" cy="19308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272" y="5424561"/>
            <a:ext cx="1520993" cy="106508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65750">
            <a:off x="161872" y="4554107"/>
            <a:ext cx="973060" cy="9730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74172">
            <a:off x="136472" y="2941206"/>
            <a:ext cx="973060" cy="9730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09536">
            <a:off x="425689" y="1700287"/>
            <a:ext cx="973060" cy="97306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74172" flipH="1" flipV="1">
            <a:off x="6925697" y="5424936"/>
            <a:ext cx="1036740" cy="10367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12902">
            <a:off x="8782999" y="4513849"/>
            <a:ext cx="973060" cy="97306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77181" flipH="1">
            <a:off x="8840690" y="3311556"/>
            <a:ext cx="986948" cy="98694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45361" flipH="1">
            <a:off x="8945466" y="1884505"/>
            <a:ext cx="986948" cy="98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3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717" y="411481"/>
            <a:ext cx="9194162" cy="107721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 about the pictures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try to answer the following questions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27D9-59CE-4746-998C-C706E6F5CD00}" type="slidenum">
              <a:rPr lang="en-US" sz="1600" smtClean="0"/>
              <a:t>6</a:t>
            </a:fld>
            <a:endParaRPr lang="en-US" sz="1600"/>
          </a:p>
        </p:txBody>
      </p:sp>
      <p:sp>
        <p:nvSpPr>
          <p:cNvPr id="3" name="TextBox 2"/>
          <p:cNvSpPr txBox="1"/>
          <p:nvPr/>
        </p:nvSpPr>
        <p:spPr>
          <a:xfrm>
            <a:off x="559437" y="3733800"/>
            <a:ext cx="9194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picture about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49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489" y="500134"/>
            <a:ext cx="9199243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Title of the lesson</a:t>
            </a:r>
            <a:endParaRPr lang="en-US" sz="6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27D9-59CE-4746-998C-C706E6F5CD00}" type="slidenum">
              <a:rPr lang="en-US" smtClean="0"/>
              <a:t>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71488" y="1329266"/>
            <a:ext cx="9199244" cy="5376334"/>
            <a:chOff x="471488" y="1329266"/>
            <a:chExt cx="9199244" cy="5376334"/>
          </a:xfrm>
        </p:grpSpPr>
        <p:sp>
          <p:nvSpPr>
            <p:cNvPr id="4" name="Rectangle 3"/>
            <p:cNvSpPr/>
            <p:nvPr/>
          </p:nvSpPr>
          <p:spPr>
            <a:xfrm>
              <a:off x="471488" y="1329266"/>
              <a:ext cx="9199244" cy="537633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14400" y="2438400"/>
              <a:ext cx="8610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What may be the title of this topic?</a:t>
              </a:r>
              <a:endPara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14400" y="4495800"/>
            <a:ext cx="8382000" cy="14465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Kinds of </a:t>
            </a:r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Noun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199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717" y="425877"/>
            <a:ext cx="9354404" cy="11079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Outcome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27D9-59CE-4746-998C-C706E6F5CD00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8715" y="1645922"/>
            <a:ext cx="9194163" cy="5181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05038" indent="-8572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 end of this lesson you will able to --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90888" lvl="3" indent="-5715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Tell the definition of noun</a:t>
            </a:r>
          </a:p>
          <a:p>
            <a:pPr marL="1890888" lvl="3" indent="-5715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out different types of noun</a:t>
            </a:r>
          </a:p>
          <a:p>
            <a:pPr marL="1890888" lvl="3" indent="-5715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Fill in the gaps</a:t>
            </a:r>
          </a:p>
          <a:p>
            <a:pPr marL="1890888" lvl="3" indent="-5715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 into common noun from proper noun</a:t>
            </a:r>
          </a:p>
        </p:txBody>
      </p:sp>
    </p:spTree>
    <p:extLst>
      <p:ext uri="{BB962C8B-B14F-4D97-AF65-F5344CB8AC3E}">
        <p14:creationId xmlns:p14="http://schemas.microsoft.com/office/powerpoint/2010/main" val="424973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541"/>
            <a:ext cx="10058399" cy="11079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the picture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492448"/>
            <a:ext cx="9905999" cy="5646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428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560</TotalTime>
  <Words>442</Words>
  <Application>Microsoft Office PowerPoint</Application>
  <PresentationFormat>Custom</PresentationFormat>
  <Paragraphs>144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Saajal</dc:creator>
  <cp:lastModifiedBy>Saajal</cp:lastModifiedBy>
  <cp:revision>62</cp:revision>
  <dcterms:created xsi:type="dcterms:W3CDTF">2006-08-16T00:00:00Z</dcterms:created>
  <dcterms:modified xsi:type="dcterms:W3CDTF">2020-11-22T10:08:12Z</dcterms:modified>
</cp:coreProperties>
</file>