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03" r:id="rId3"/>
    <p:sldId id="262" r:id="rId4"/>
    <p:sldId id="298" r:id="rId5"/>
    <p:sldId id="263" r:id="rId6"/>
    <p:sldId id="264" r:id="rId7"/>
    <p:sldId id="267" r:id="rId8"/>
    <p:sldId id="323" r:id="rId9"/>
    <p:sldId id="313" r:id="rId10"/>
    <p:sldId id="314" r:id="rId11"/>
    <p:sldId id="321" r:id="rId12"/>
    <p:sldId id="299" r:id="rId13"/>
    <p:sldId id="322" r:id="rId14"/>
    <p:sldId id="304" r:id="rId15"/>
    <p:sldId id="269" r:id="rId16"/>
    <p:sldId id="280" r:id="rId17"/>
    <p:sldId id="305" r:id="rId18"/>
    <p:sldId id="275" r:id="rId19"/>
    <p:sldId id="276" r:id="rId20"/>
    <p:sldId id="302" r:id="rId21"/>
    <p:sldId id="301" r:id="rId22"/>
    <p:sldId id="293" r:id="rId23"/>
    <p:sldId id="306" r:id="rId24"/>
    <p:sldId id="315" r:id="rId25"/>
    <p:sldId id="307" r:id="rId26"/>
    <p:sldId id="310" r:id="rId27"/>
    <p:sldId id="318" r:id="rId28"/>
    <p:sldId id="324" r:id="rId29"/>
    <p:sldId id="320" r:id="rId30"/>
    <p:sldId id="319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57233152"/>
        <c:axId val="157864704"/>
      </c:barChart>
      <c:catAx>
        <c:axId val="157233152"/>
        <c:scaling>
          <c:orientation val="minMax"/>
        </c:scaling>
        <c:axPos val="b"/>
        <c:tickLblPos val="nextTo"/>
        <c:crossAx val="157864704"/>
        <c:crosses val="autoZero"/>
        <c:auto val="1"/>
        <c:lblAlgn val="ctr"/>
        <c:lblOffset val="100"/>
      </c:catAx>
      <c:valAx>
        <c:axId val="157864704"/>
        <c:scaling>
          <c:orientation val="minMax"/>
        </c:scaling>
        <c:axPos val="l"/>
        <c:majorGridlines/>
        <c:numFmt formatCode="General" sourceLinked="1"/>
        <c:tickLblPos val="nextTo"/>
        <c:crossAx val="157233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EEA3-10E0-46FE-823D-472E5A787EC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63E1E-B1A3-47BE-8D0F-73F6D90DD874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প্রাকৃতিক ভূগোল </a:t>
          </a:r>
          <a:endParaRPr lang="en-US" sz="2400" dirty="0">
            <a:solidFill>
              <a:schemeClr val="tx1"/>
            </a:solidFill>
          </a:endParaRPr>
        </a:p>
      </dgm:t>
    </dgm:pt>
    <dgm:pt modelId="{1E87216E-F2FC-4F3B-B52C-1E9A8E9F4AD9}" type="parTrans" cxnId="{4AE35071-6312-431F-B7DC-48CC8FF11F13}">
      <dgm:prSet/>
      <dgm:spPr/>
      <dgm:t>
        <a:bodyPr/>
        <a:lstStyle/>
        <a:p>
          <a:endParaRPr lang="en-US"/>
        </a:p>
      </dgm:t>
    </dgm:pt>
    <dgm:pt modelId="{5A975DDC-002A-4233-A1E8-305C361D62A4}" type="sibTrans" cxnId="{4AE35071-6312-431F-B7DC-48CC8FF11F13}">
      <dgm:prSet/>
      <dgm:spPr/>
      <dgm:t>
        <a:bodyPr/>
        <a:lstStyle/>
        <a:p>
          <a:endParaRPr lang="en-US"/>
        </a:p>
      </dgm:t>
    </dgm:pt>
    <dgm:pt modelId="{2FA6D8EE-12B7-49C9-8F5F-10529C867D48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sz="1200" dirty="0" smtClean="0"/>
            <a:t>জলবায়ুবিদ্যা</a:t>
          </a:r>
          <a:endParaRPr lang="en-US" sz="1200" dirty="0"/>
        </a:p>
      </dgm:t>
    </dgm:pt>
    <dgm:pt modelId="{00885243-59E2-49EB-87D2-D846B1D17E83}" type="parTrans" cxnId="{D2FBF894-EFE0-47BE-A1E0-8BC88D3562DF}">
      <dgm:prSet/>
      <dgm:spPr/>
      <dgm:t>
        <a:bodyPr/>
        <a:lstStyle/>
        <a:p>
          <a:endParaRPr lang="en-US"/>
        </a:p>
      </dgm:t>
    </dgm:pt>
    <dgm:pt modelId="{6F3EC642-5379-49AB-88C2-38CB78806748}" type="sibTrans" cxnId="{D2FBF894-EFE0-47BE-A1E0-8BC88D3562DF}">
      <dgm:prSet/>
      <dgm:spPr/>
      <dgm:t>
        <a:bodyPr/>
        <a:lstStyle/>
        <a:p>
          <a:endParaRPr lang="en-US"/>
        </a:p>
      </dgm:t>
    </dgm:pt>
    <dgm:pt modelId="{E927B779-B598-4C58-8EB7-A525DDF3D1D0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dirty="0" smtClean="0"/>
            <a:t>সমুদ্র ভূগোল</a:t>
          </a:r>
          <a:endParaRPr lang="en-US" dirty="0"/>
        </a:p>
      </dgm:t>
    </dgm:pt>
    <dgm:pt modelId="{0937F398-553B-4748-8173-C98E4E104240}" type="parTrans" cxnId="{82EE41F6-D6E5-4353-8B65-B9F15EAE0B97}">
      <dgm:prSet/>
      <dgm:spPr/>
      <dgm:t>
        <a:bodyPr/>
        <a:lstStyle/>
        <a:p>
          <a:endParaRPr lang="en-US"/>
        </a:p>
      </dgm:t>
    </dgm:pt>
    <dgm:pt modelId="{16F42128-FAE2-440F-B40E-9046806913D3}" type="sibTrans" cxnId="{82EE41F6-D6E5-4353-8B65-B9F15EAE0B97}">
      <dgm:prSet/>
      <dgm:spPr/>
      <dgm:t>
        <a:bodyPr/>
        <a:lstStyle/>
        <a:p>
          <a:endParaRPr lang="en-US"/>
        </a:p>
      </dgm:t>
    </dgm:pt>
    <dgm:pt modelId="{87161B81-0335-431C-AB9D-D22688CA162E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dirty="0" smtClean="0"/>
            <a:t>মৃত্তিকা ভূগোল</a:t>
          </a:r>
          <a:endParaRPr lang="en-US" dirty="0"/>
        </a:p>
      </dgm:t>
    </dgm:pt>
    <dgm:pt modelId="{7BDCDCF5-862E-4973-A001-301129513C97}" type="parTrans" cxnId="{D8B23F18-FA65-4E22-9D04-5DED5EF86B1C}">
      <dgm:prSet/>
      <dgm:spPr/>
      <dgm:t>
        <a:bodyPr/>
        <a:lstStyle/>
        <a:p>
          <a:endParaRPr lang="en-US"/>
        </a:p>
      </dgm:t>
    </dgm:pt>
    <dgm:pt modelId="{D5F09774-2463-42B3-BC47-19003CC26EB8}" type="sibTrans" cxnId="{D8B23F18-FA65-4E22-9D04-5DED5EF86B1C}">
      <dgm:prSet/>
      <dgm:spPr/>
      <dgm:t>
        <a:bodyPr/>
        <a:lstStyle/>
        <a:p>
          <a:endParaRPr lang="en-US"/>
        </a:p>
      </dgm:t>
    </dgm:pt>
    <dgm:pt modelId="{171DD0D3-6637-4C44-B6EC-3E19BC0C4006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dirty="0" smtClean="0"/>
            <a:t>জীব ভূগোল </a:t>
          </a:r>
          <a:endParaRPr lang="en-US" dirty="0"/>
        </a:p>
      </dgm:t>
    </dgm:pt>
    <dgm:pt modelId="{2A0E17AE-6252-4AB1-986A-AA76612FF4F4}" type="parTrans" cxnId="{849EDB10-DD43-42C6-BFE7-AF53D7066060}">
      <dgm:prSet/>
      <dgm:spPr/>
      <dgm:t>
        <a:bodyPr/>
        <a:lstStyle/>
        <a:p>
          <a:endParaRPr lang="en-US"/>
        </a:p>
      </dgm:t>
    </dgm:pt>
    <dgm:pt modelId="{500FC51D-0323-493A-9670-B89EA9BE2891}" type="sibTrans" cxnId="{849EDB10-DD43-42C6-BFE7-AF53D7066060}">
      <dgm:prSet/>
      <dgm:spPr/>
      <dgm:t>
        <a:bodyPr/>
        <a:lstStyle/>
        <a:p>
          <a:endParaRPr lang="en-US"/>
        </a:p>
      </dgm:t>
    </dgm:pt>
    <dgm:pt modelId="{0E983168-0568-419B-A7DB-ED2483172AC1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bn-IN" dirty="0" smtClean="0"/>
            <a:t>ভূমিরূপবিদ্যা</a:t>
          </a:r>
          <a:endParaRPr lang="en-US" dirty="0"/>
        </a:p>
      </dgm:t>
    </dgm:pt>
    <dgm:pt modelId="{2FF2C572-DB7A-4FF3-A020-D1BB43B7B34D}" type="parTrans" cxnId="{FD5A0260-FC1B-41CD-8281-65D2B4273980}">
      <dgm:prSet/>
      <dgm:spPr/>
      <dgm:t>
        <a:bodyPr/>
        <a:lstStyle/>
        <a:p>
          <a:endParaRPr lang="en-US"/>
        </a:p>
      </dgm:t>
    </dgm:pt>
    <dgm:pt modelId="{09223912-C60C-425A-8529-88E40FE2FC2C}" type="sibTrans" cxnId="{FD5A0260-FC1B-41CD-8281-65D2B4273980}">
      <dgm:prSet/>
      <dgm:spPr/>
      <dgm:t>
        <a:bodyPr/>
        <a:lstStyle/>
        <a:p>
          <a:endParaRPr lang="en-US"/>
        </a:p>
      </dgm:t>
    </dgm:pt>
    <dgm:pt modelId="{D4F043F0-FDE7-4F71-8727-31F8AE0C1AA0}" type="pres">
      <dgm:prSet presAssocID="{EDB4EEA3-10E0-46FE-823D-472E5A787E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34911-8C1D-475F-9B13-F88C52410D5B}" type="pres">
      <dgm:prSet presAssocID="{EDB4EEA3-10E0-46FE-823D-472E5A787EC4}" presName="radial" presStyleCnt="0">
        <dgm:presLayoutVars>
          <dgm:animLvl val="ctr"/>
        </dgm:presLayoutVars>
      </dgm:prSet>
      <dgm:spPr/>
    </dgm:pt>
    <dgm:pt modelId="{459EF1F0-7E95-4C88-9BF9-5C6886114F10}" type="pres">
      <dgm:prSet presAssocID="{F9B63E1E-B1A3-47BE-8D0F-73F6D90DD874}" presName="centerShape" presStyleLbl="vennNode1" presStyleIdx="0" presStyleCnt="6" custLinFactNeighborX="-3136" custLinFactNeighborY="-541"/>
      <dgm:spPr/>
      <dgm:t>
        <a:bodyPr/>
        <a:lstStyle/>
        <a:p>
          <a:endParaRPr lang="en-US"/>
        </a:p>
      </dgm:t>
    </dgm:pt>
    <dgm:pt modelId="{6EBAD685-7879-4BC9-8983-28793742F331}" type="pres">
      <dgm:prSet presAssocID="{2FA6D8EE-12B7-49C9-8F5F-10529C867D4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F0D41-C1B5-47F1-B11A-7004D6823B20}" type="pres">
      <dgm:prSet presAssocID="{E927B779-B598-4C58-8EB7-A525DDF3D1D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280B-6E02-4DD4-A53C-56F72DF7E2AD}" type="pres">
      <dgm:prSet presAssocID="{87161B81-0335-431C-AB9D-D22688CA162E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B8A59-CE01-4451-8CFC-470CD344E3D3}" type="pres">
      <dgm:prSet presAssocID="{171DD0D3-6637-4C44-B6EC-3E19BC0C4006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901F6-55A6-4127-9616-5D7A07F55EF3}" type="pres">
      <dgm:prSet presAssocID="{0E983168-0568-419B-A7DB-ED2483172AC1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F48D8-1F93-4992-B214-821177677C33}" type="presOf" srcId="{0E983168-0568-419B-A7DB-ED2483172AC1}" destId="{946901F6-55A6-4127-9616-5D7A07F55EF3}" srcOrd="0" destOrd="0" presId="urn:microsoft.com/office/officeart/2005/8/layout/radial3"/>
    <dgm:cxn modelId="{849EDB10-DD43-42C6-BFE7-AF53D7066060}" srcId="{F9B63E1E-B1A3-47BE-8D0F-73F6D90DD874}" destId="{171DD0D3-6637-4C44-B6EC-3E19BC0C4006}" srcOrd="3" destOrd="0" parTransId="{2A0E17AE-6252-4AB1-986A-AA76612FF4F4}" sibTransId="{500FC51D-0323-493A-9670-B89EA9BE2891}"/>
    <dgm:cxn modelId="{4AE35071-6312-431F-B7DC-48CC8FF11F13}" srcId="{EDB4EEA3-10E0-46FE-823D-472E5A787EC4}" destId="{F9B63E1E-B1A3-47BE-8D0F-73F6D90DD874}" srcOrd="0" destOrd="0" parTransId="{1E87216E-F2FC-4F3B-B52C-1E9A8E9F4AD9}" sibTransId="{5A975DDC-002A-4233-A1E8-305C361D62A4}"/>
    <dgm:cxn modelId="{938CDC91-236D-4B5C-831C-2E1D2F2BAB12}" type="presOf" srcId="{EDB4EEA3-10E0-46FE-823D-472E5A787EC4}" destId="{D4F043F0-FDE7-4F71-8727-31F8AE0C1AA0}" srcOrd="0" destOrd="0" presId="urn:microsoft.com/office/officeart/2005/8/layout/radial3"/>
    <dgm:cxn modelId="{F9857585-A3D5-453D-8909-0F626D3B9F66}" type="presOf" srcId="{171DD0D3-6637-4C44-B6EC-3E19BC0C4006}" destId="{20CB8A59-CE01-4451-8CFC-470CD344E3D3}" srcOrd="0" destOrd="0" presId="urn:microsoft.com/office/officeart/2005/8/layout/radial3"/>
    <dgm:cxn modelId="{D8B23F18-FA65-4E22-9D04-5DED5EF86B1C}" srcId="{F9B63E1E-B1A3-47BE-8D0F-73F6D90DD874}" destId="{87161B81-0335-431C-AB9D-D22688CA162E}" srcOrd="2" destOrd="0" parTransId="{7BDCDCF5-862E-4973-A001-301129513C97}" sibTransId="{D5F09774-2463-42B3-BC47-19003CC26EB8}"/>
    <dgm:cxn modelId="{D2FBF894-EFE0-47BE-A1E0-8BC88D3562DF}" srcId="{F9B63E1E-B1A3-47BE-8D0F-73F6D90DD874}" destId="{2FA6D8EE-12B7-49C9-8F5F-10529C867D48}" srcOrd="0" destOrd="0" parTransId="{00885243-59E2-49EB-87D2-D846B1D17E83}" sibTransId="{6F3EC642-5379-49AB-88C2-38CB78806748}"/>
    <dgm:cxn modelId="{1E8FB261-C333-4B13-BA35-129EBD10A6F5}" type="presOf" srcId="{F9B63E1E-B1A3-47BE-8D0F-73F6D90DD874}" destId="{459EF1F0-7E95-4C88-9BF9-5C6886114F10}" srcOrd="0" destOrd="0" presId="urn:microsoft.com/office/officeart/2005/8/layout/radial3"/>
    <dgm:cxn modelId="{FD5A0260-FC1B-41CD-8281-65D2B4273980}" srcId="{F9B63E1E-B1A3-47BE-8D0F-73F6D90DD874}" destId="{0E983168-0568-419B-A7DB-ED2483172AC1}" srcOrd="4" destOrd="0" parTransId="{2FF2C572-DB7A-4FF3-A020-D1BB43B7B34D}" sibTransId="{09223912-C60C-425A-8529-88E40FE2FC2C}"/>
    <dgm:cxn modelId="{79485730-95E8-4777-A9E2-D4842A9C067C}" type="presOf" srcId="{2FA6D8EE-12B7-49C9-8F5F-10529C867D48}" destId="{6EBAD685-7879-4BC9-8983-28793742F331}" srcOrd="0" destOrd="0" presId="urn:microsoft.com/office/officeart/2005/8/layout/radial3"/>
    <dgm:cxn modelId="{7D78EA96-1628-480C-B7ED-93515DE7CF9B}" type="presOf" srcId="{87161B81-0335-431C-AB9D-D22688CA162E}" destId="{6C82280B-6E02-4DD4-A53C-56F72DF7E2AD}" srcOrd="0" destOrd="0" presId="urn:microsoft.com/office/officeart/2005/8/layout/radial3"/>
    <dgm:cxn modelId="{82EE41F6-D6E5-4353-8B65-B9F15EAE0B97}" srcId="{F9B63E1E-B1A3-47BE-8D0F-73F6D90DD874}" destId="{E927B779-B598-4C58-8EB7-A525DDF3D1D0}" srcOrd="1" destOrd="0" parTransId="{0937F398-553B-4748-8173-C98E4E104240}" sibTransId="{16F42128-FAE2-440F-B40E-9046806913D3}"/>
    <dgm:cxn modelId="{05CB14B9-0A45-4B62-8099-53C66FA32084}" type="presOf" srcId="{E927B779-B598-4C58-8EB7-A525DDF3D1D0}" destId="{19CF0D41-C1B5-47F1-B11A-7004D6823B20}" srcOrd="0" destOrd="0" presId="urn:microsoft.com/office/officeart/2005/8/layout/radial3"/>
    <dgm:cxn modelId="{AC2A9AEB-E1D2-47CF-B1BA-DA88D311EA7B}" type="presParOf" srcId="{D4F043F0-FDE7-4F71-8727-31F8AE0C1AA0}" destId="{6CC34911-8C1D-475F-9B13-F88C52410D5B}" srcOrd="0" destOrd="0" presId="urn:microsoft.com/office/officeart/2005/8/layout/radial3"/>
    <dgm:cxn modelId="{10E56758-DBCC-4485-BD7B-AE8DF707094B}" type="presParOf" srcId="{6CC34911-8C1D-475F-9B13-F88C52410D5B}" destId="{459EF1F0-7E95-4C88-9BF9-5C6886114F10}" srcOrd="0" destOrd="0" presId="urn:microsoft.com/office/officeart/2005/8/layout/radial3"/>
    <dgm:cxn modelId="{D079F740-34CA-46E2-9A47-A9D8F40FFEC3}" type="presParOf" srcId="{6CC34911-8C1D-475F-9B13-F88C52410D5B}" destId="{6EBAD685-7879-4BC9-8983-28793742F331}" srcOrd="1" destOrd="0" presId="urn:microsoft.com/office/officeart/2005/8/layout/radial3"/>
    <dgm:cxn modelId="{F6B20C57-E99B-4326-AE6B-38F9CCEB9D5B}" type="presParOf" srcId="{6CC34911-8C1D-475F-9B13-F88C52410D5B}" destId="{19CF0D41-C1B5-47F1-B11A-7004D6823B20}" srcOrd="2" destOrd="0" presId="urn:microsoft.com/office/officeart/2005/8/layout/radial3"/>
    <dgm:cxn modelId="{D10B8386-D77C-4120-A808-7E68ED9BA3CF}" type="presParOf" srcId="{6CC34911-8C1D-475F-9B13-F88C52410D5B}" destId="{6C82280B-6E02-4DD4-A53C-56F72DF7E2AD}" srcOrd="3" destOrd="0" presId="urn:microsoft.com/office/officeart/2005/8/layout/radial3"/>
    <dgm:cxn modelId="{F936C28E-D170-4C6F-96E9-2A6523F45417}" type="presParOf" srcId="{6CC34911-8C1D-475F-9B13-F88C52410D5B}" destId="{20CB8A59-CE01-4451-8CFC-470CD344E3D3}" srcOrd="4" destOrd="0" presId="urn:microsoft.com/office/officeart/2005/8/layout/radial3"/>
    <dgm:cxn modelId="{4BD10B48-ED77-4D5B-9135-909E22881564}" type="presParOf" srcId="{6CC34911-8C1D-475F-9B13-F88C52410D5B}" destId="{946901F6-55A6-4127-9616-5D7A07F55EF3}" srcOrd="5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9A925-78C9-4D7A-BD12-3F38DB007B4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928B2C5-8D5B-41FB-9CC5-A1D8E7F936A4}">
      <dgm:prSet/>
      <dgm:spPr>
        <a:solidFill>
          <a:srgbClr val="0070C0"/>
        </a:solidFill>
      </dgm:spPr>
      <dgm:t>
        <a:bodyPr/>
        <a:lstStyle/>
        <a:p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বা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রি</a:t>
          </a:r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মণ্ডল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5EDF7BA-E76D-427D-AE90-DE2308863C10}" type="parTrans" cxnId="{C8F9D518-FAB3-4E31-8110-943B8B6A8B1E}">
      <dgm:prSet/>
      <dgm:spPr/>
      <dgm:t>
        <a:bodyPr/>
        <a:lstStyle/>
        <a:p>
          <a:endParaRPr lang="en-US"/>
        </a:p>
      </dgm:t>
    </dgm:pt>
    <dgm:pt modelId="{E7FA5D77-1400-48C5-9916-B128CB2C15AF}" type="sibTrans" cxnId="{C8F9D518-FAB3-4E31-8110-943B8B6A8B1E}">
      <dgm:prSet/>
      <dgm:spPr/>
      <dgm:t>
        <a:bodyPr/>
        <a:lstStyle/>
        <a:p>
          <a:endParaRPr lang="en-US"/>
        </a:p>
      </dgm:t>
    </dgm:pt>
    <dgm:pt modelId="{FD381481-50C5-4D86-BCC7-59A10E5BB2D5}">
      <dgm:prSet/>
      <dgm:spPr>
        <a:solidFill>
          <a:schemeClr val="accent5"/>
        </a:solidFill>
      </dgm:spPr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বায়ু</a:t>
          </a:r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মন্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ডল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E30AE97-47AB-4729-9315-EE2097F325C4}" type="parTrans" cxnId="{E2B5653A-9D6B-43A3-BE5D-3C92692A0517}">
      <dgm:prSet/>
      <dgm:spPr/>
      <dgm:t>
        <a:bodyPr/>
        <a:lstStyle/>
        <a:p>
          <a:endParaRPr lang="en-US"/>
        </a:p>
      </dgm:t>
    </dgm:pt>
    <dgm:pt modelId="{1FA80264-FE98-4966-94DF-AD21FB51226D}" type="sibTrans" cxnId="{E2B5653A-9D6B-43A3-BE5D-3C92692A0517}">
      <dgm:prSet/>
      <dgm:spPr/>
      <dgm:t>
        <a:bodyPr/>
        <a:lstStyle/>
        <a:p>
          <a:endParaRPr lang="en-US"/>
        </a:p>
      </dgm:t>
    </dgm:pt>
    <dgm:pt modelId="{938394ED-1387-4DCF-B05D-507C727E4640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অশ্বমন্ডল</a:t>
          </a:r>
          <a:endParaRPr lang="en-US" b="1" dirty="0">
            <a:solidFill>
              <a:schemeClr val="tx1"/>
            </a:solidFill>
          </a:endParaRPr>
        </a:p>
      </dgm:t>
    </dgm:pt>
    <dgm:pt modelId="{9DB48C6A-B58D-4905-B5AC-6ECBF0C81041}" type="parTrans" cxnId="{3B21CA08-05C6-4F27-8E28-63EC5DB85928}">
      <dgm:prSet/>
      <dgm:spPr/>
      <dgm:t>
        <a:bodyPr/>
        <a:lstStyle/>
        <a:p>
          <a:endParaRPr lang="en-US"/>
        </a:p>
      </dgm:t>
    </dgm:pt>
    <dgm:pt modelId="{CC5BD190-7746-4181-9B3F-44B69A7CFED6}" type="sibTrans" cxnId="{3B21CA08-05C6-4F27-8E28-63EC5DB85928}">
      <dgm:prSet/>
      <dgm:spPr/>
      <dgm:t>
        <a:bodyPr/>
        <a:lstStyle/>
        <a:p>
          <a:endParaRPr lang="en-US"/>
        </a:p>
      </dgm:t>
    </dgm:pt>
    <dgm:pt modelId="{B10659FC-FC92-4A48-A839-976E7E00229F}" type="pres">
      <dgm:prSet presAssocID="{1039A925-78C9-4D7A-BD12-3F38DB007B40}" presName="compositeShape" presStyleCnt="0">
        <dgm:presLayoutVars>
          <dgm:chMax val="7"/>
          <dgm:dir/>
          <dgm:resizeHandles val="exact"/>
        </dgm:presLayoutVars>
      </dgm:prSet>
      <dgm:spPr/>
    </dgm:pt>
    <dgm:pt modelId="{6B2F44B9-6EB6-4C27-9B43-04DC0A9C3CE9}" type="pres">
      <dgm:prSet presAssocID="{1039A925-78C9-4D7A-BD12-3F38DB007B40}" presName="wedge1" presStyleLbl="node1" presStyleIdx="0" presStyleCnt="3" custLinFactNeighborX="1065" custLinFactNeighborY="-1786"/>
      <dgm:spPr/>
      <dgm:t>
        <a:bodyPr/>
        <a:lstStyle/>
        <a:p>
          <a:endParaRPr lang="en-US"/>
        </a:p>
      </dgm:t>
    </dgm:pt>
    <dgm:pt modelId="{0F59A452-A1FD-4FC5-A5CD-9261A67166B7}" type="pres">
      <dgm:prSet presAssocID="{1039A925-78C9-4D7A-BD12-3F38DB007B40}" presName="dummy1a" presStyleCnt="0"/>
      <dgm:spPr/>
    </dgm:pt>
    <dgm:pt modelId="{9BA3E72B-B364-473D-96EF-2D33F3C0789D}" type="pres">
      <dgm:prSet presAssocID="{1039A925-78C9-4D7A-BD12-3F38DB007B40}" presName="dummy1b" presStyleCnt="0"/>
      <dgm:spPr/>
    </dgm:pt>
    <dgm:pt modelId="{A1A9CD46-D279-4888-8CA8-D57F439C2FF0}" type="pres">
      <dgm:prSet presAssocID="{1039A925-78C9-4D7A-BD12-3F38DB007B40}" presName="wedge1Tx" presStyleLbl="node1" presStyleIdx="0" presStyleCnt="3">
        <dgm:presLayoutVars>
          <dgm:chMax val="0"/>
          <dgm:chPref val="0"/>
          <dgm:bulletEnabled val="1"/>
        </dgm:presLayoutVars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1E4D430-C410-4DFE-BBFB-94BB48B73117}" type="pres">
      <dgm:prSet presAssocID="{1039A925-78C9-4D7A-BD12-3F38DB007B40}" presName="wedge2" presStyleLbl="node1" presStyleIdx="1" presStyleCnt="3" custLinFactNeighborX="-258" custLinFactNeighborY="-258"/>
      <dgm:spPr/>
      <dgm:t>
        <a:bodyPr/>
        <a:lstStyle/>
        <a:p>
          <a:endParaRPr lang="en-US"/>
        </a:p>
      </dgm:t>
    </dgm:pt>
    <dgm:pt modelId="{126C696B-765D-48DE-B130-BC28CFF97558}" type="pres">
      <dgm:prSet presAssocID="{1039A925-78C9-4D7A-BD12-3F38DB007B40}" presName="dummy2a" presStyleCnt="0"/>
      <dgm:spPr/>
    </dgm:pt>
    <dgm:pt modelId="{1C53F697-857E-4313-92F5-B5D94EF46984}" type="pres">
      <dgm:prSet presAssocID="{1039A925-78C9-4D7A-BD12-3F38DB007B40}" presName="dummy2b" presStyleCnt="0"/>
      <dgm:spPr/>
    </dgm:pt>
    <dgm:pt modelId="{C8980E76-BAAD-476D-AE98-A40CFA62BF3D}" type="pres">
      <dgm:prSet presAssocID="{1039A925-78C9-4D7A-BD12-3F38DB007B4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51947-D45B-428C-84C5-B07BC1E2C605}" type="pres">
      <dgm:prSet presAssocID="{1039A925-78C9-4D7A-BD12-3F38DB007B40}" presName="wedge3" presStyleLbl="node1" presStyleIdx="2" presStyleCnt="3" custLinFactNeighborX="-1366" custLinFactNeighborY="-258"/>
      <dgm:spPr/>
      <dgm:t>
        <a:bodyPr/>
        <a:lstStyle/>
        <a:p>
          <a:endParaRPr lang="en-US"/>
        </a:p>
      </dgm:t>
    </dgm:pt>
    <dgm:pt modelId="{39FCCCA9-DB0B-4630-88EE-6D50130C88FE}" type="pres">
      <dgm:prSet presAssocID="{1039A925-78C9-4D7A-BD12-3F38DB007B40}" presName="dummy3a" presStyleCnt="0"/>
      <dgm:spPr/>
    </dgm:pt>
    <dgm:pt modelId="{42091846-5022-4057-903F-674B1D67E123}" type="pres">
      <dgm:prSet presAssocID="{1039A925-78C9-4D7A-BD12-3F38DB007B40}" presName="dummy3b" presStyleCnt="0"/>
      <dgm:spPr/>
    </dgm:pt>
    <dgm:pt modelId="{6B81DC4E-5289-4876-AC63-CF0F1D76C108}" type="pres">
      <dgm:prSet presAssocID="{1039A925-78C9-4D7A-BD12-3F38DB007B4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ADB6D-9B55-4E98-827B-7CFA3FA5FFA0}" type="pres">
      <dgm:prSet presAssocID="{CC5BD190-7746-4181-9B3F-44B69A7CFED6}" presName="arrowWedge1" presStyleLbl="fgSibTrans2D1" presStyleIdx="0" presStyleCnt="3"/>
      <dgm:spPr/>
    </dgm:pt>
    <dgm:pt modelId="{139E7044-5418-4E0C-BD7D-BF1A5C2E3A0E}" type="pres">
      <dgm:prSet presAssocID="{E7FA5D77-1400-48C5-9916-B128CB2C15AF}" presName="arrowWedge2" presStyleLbl="fgSibTrans2D1" presStyleIdx="1" presStyleCnt="3"/>
      <dgm:spPr/>
    </dgm:pt>
    <dgm:pt modelId="{605D690F-81F6-4913-8113-59A58C56D0FD}" type="pres">
      <dgm:prSet presAssocID="{1FA80264-FE98-4966-94DF-AD21FB51226D}" presName="arrowWedge3" presStyleLbl="fgSibTrans2D1" presStyleIdx="2" presStyleCnt="3"/>
      <dgm:spPr/>
    </dgm:pt>
  </dgm:ptLst>
  <dgm:cxnLst>
    <dgm:cxn modelId="{69FF5ABE-0FAD-4F3D-8AC9-C253D57D2AE3}" type="presOf" srcId="{FD381481-50C5-4D86-BCC7-59A10E5BB2D5}" destId="{C7651947-D45B-428C-84C5-B07BC1E2C605}" srcOrd="0" destOrd="0" presId="urn:microsoft.com/office/officeart/2005/8/layout/cycle8"/>
    <dgm:cxn modelId="{C8F9D518-FAB3-4E31-8110-943B8B6A8B1E}" srcId="{1039A925-78C9-4D7A-BD12-3F38DB007B40}" destId="{1928B2C5-8D5B-41FB-9CC5-A1D8E7F936A4}" srcOrd="1" destOrd="0" parTransId="{F5EDF7BA-E76D-427D-AE90-DE2308863C10}" sibTransId="{E7FA5D77-1400-48C5-9916-B128CB2C15AF}"/>
    <dgm:cxn modelId="{767FA985-4663-4281-9F74-A3938144853B}" type="presOf" srcId="{FD381481-50C5-4D86-BCC7-59A10E5BB2D5}" destId="{6B81DC4E-5289-4876-AC63-CF0F1D76C108}" srcOrd="1" destOrd="0" presId="urn:microsoft.com/office/officeart/2005/8/layout/cycle8"/>
    <dgm:cxn modelId="{11E835C2-21AD-4757-92CC-42828B953037}" type="presOf" srcId="{1928B2C5-8D5B-41FB-9CC5-A1D8E7F936A4}" destId="{C8980E76-BAAD-476D-AE98-A40CFA62BF3D}" srcOrd="1" destOrd="0" presId="urn:microsoft.com/office/officeart/2005/8/layout/cycle8"/>
    <dgm:cxn modelId="{2D31DA29-45D6-44EF-8AE6-FF998E7340FF}" type="presOf" srcId="{938394ED-1387-4DCF-B05D-507C727E4640}" destId="{6B2F44B9-6EB6-4C27-9B43-04DC0A9C3CE9}" srcOrd="0" destOrd="0" presId="urn:microsoft.com/office/officeart/2005/8/layout/cycle8"/>
    <dgm:cxn modelId="{A4FCFF9E-7A10-4813-9C6E-846E6A6847CB}" type="presOf" srcId="{1039A925-78C9-4D7A-BD12-3F38DB007B40}" destId="{B10659FC-FC92-4A48-A839-976E7E00229F}" srcOrd="0" destOrd="0" presId="urn:microsoft.com/office/officeart/2005/8/layout/cycle8"/>
    <dgm:cxn modelId="{FF336B8E-B56E-48B3-9C9C-02EB8FA7FC76}" type="presOf" srcId="{938394ED-1387-4DCF-B05D-507C727E4640}" destId="{A1A9CD46-D279-4888-8CA8-D57F439C2FF0}" srcOrd="1" destOrd="0" presId="urn:microsoft.com/office/officeart/2005/8/layout/cycle8"/>
    <dgm:cxn modelId="{B33423AE-EC87-429E-9CD5-000C16BAE862}" type="presOf" srcId="{1928B2C5-8D5B-41FB-9CC5-A1D8E7F936A4}" destId="{A1E4D430-C410-4DFE-BBFB-94BB48B73117}" srcOrd="0" destOrd="0" presId="urn:microsoft.com/office/officeart/2005/8/layout/cycle8"/>
    <dgm:cxn modelId="{E2B5653A-9D6B-43A3-BE5D-3C92692A0517}" srcId="{1039A925-78C9-4D7A-BD12-3F38DB007B40}" destId="{FD381481-50C5-4D86-BCC7-59A10E5BB2D5}" srcOrd="2" destOrd="0" parTransId="{1E30AE97-47AB-4729-9315-EE2097F325C4}" sibTransId="{1FA80264-FE98-4966-94DF-AD21FB51226D}"/>
    <dgm:cxn modelId="{3B21CA08-05C6-4F27-8E28-63EC5DB85928}" srcId="{1039A925-78C9-4D7A-BD12-3F38DB007B40}" destId="{938394ED-1387-4DCF-B05D-507C727E4640}" srcOrd="0" destOrd="0" parTransId="{9DB48C6A-B58D-4905-B5AC-6ECBF0C81041}" sibTransId="{CC5BD190-7746-4181-9B3F-44B69A7CFED6}"/>
    <dgm:cxn modelId="{2A25ED0C-82C0-486B-AC46-D39CDC7BF892}" type="presParOf" srcId="{B10659FC-FC92-4A48-A839-976E7E00229F}" destId="{6B2F44B9-6EB6-4C27-9B43-04DC0A9C3CE9}" srcOrd="0" destOrd="0" presId="urn:microsoft.com/office/officeart/2005/8/layout/cycle8"/>
    <dgm:cxn modelId="{F18B71E3-D295-451E-828C-F747D0B9EE5C}" type="presParOf" srcId="{B10659FC-FC92-4A48-A839-976E7E00229F}" destId="{0F59A452-A1FD-4FC5-A5CD-9261A67166B7}" srcOrd="1" destOrd="0" presId="urn:microsoft.com/office/officeart/2005/8/layout/cycle8"/>
    <dgm:cxn modelId="{8CEEDCD8-59DC-4DF0-85EC-1B71A21CA019}" type="presParOf" srcId="{B10659FC-FC92-4A48-A839-976E7E00229F}" destId="{9BA3E72B-B364-473D-96EF-2D33F3C0789D}" srcOrd="2" destOrd="0" presId="urn:microsoft.com/office/officeart/2005/8/layout/cycle8"/>
    <dgm:cxn modelId="{425CD2C4-1913-456C-A73E-E4C4C3285AFD}" type="presParOf" srcId="{B10659FC-FC92-4A48-A839-976E7E00229F}" destId="{A1A9CD46-D279-4888-8CA8-D57F439C2FF0}" srcOrd="3" destOrd="0" presId="urn:microsoft.com/office/officeart/2005/8/layout/cycle8"/>
    <dgm:cxn modelId="{DA31CEEF-577A-4A82-8540-0C44A3AF9976}" type="presParOf" srcId="{B10659FC-FC92-4A48-A839-976E7E00229F}" destId="{A1E4D430-C410-4DFE-BBFB-94BB48B73117}" srcOrd="4" destOrd="0" presId="urn:microsoft.com/office/officeart/2005/8/layout/cycle8"/>
    <dgm:cxn modelId="{CFA7418D-C0C6-4D3B-9B8C-B3959DBB1E53}" type="presParOf" srcId="{B10659FC-FC92-4A48-A839-976E7E00229F}" destId="{126C696B-765D-48DE-B130-BC28CFF97558}" srcOrd="5" destOrd="0" presId="urn:microsoft.com/office/officeart/2005/8/layout/cycle8"/>
    <dgm:cxn modelId="{2C0F98B3-37A2-454F-B6F0-25FC3629383D}" type="presParOf" srcId="{B10659FC-FC92-4A48-A839-976E7E00229F}" destId="{1C53F697-857E-4313-92F5-B5D94EF46984}" srcOrd="6" destOrd="0" presId="urn:microsoft.com/office/officeart/2005/8/layout/cycle8"/>
    <dgm:cxn modelId="{135C82C9-2528-48F1-8BBF-52651BE6BCBE}" type="presParOf" srcId="{B10659FC-FC92-4A48-A839-976E7E00229F}" destId="{C8980E76-BAAD-476D-AE98-A40CFA62BF3D}" srcOrd="7" destOrd="0" presId="urn:microsoft.com/office/officeart/2005/8/layout/cycle8"/>
    <dgm:cxn modelId="{593CFE92-976E-469E-AAD5-A699C01E0B5C}" type="presParOf" srcId="{B10659FC-FC92-4A48-A839-976E7E00229F}" destId="{C7651947-D45B-428C-84C5-B07BC1E2C605}" srcOrd="8" destOrd="0" presId="urn:microsoft.com/office/officeart/2005/8/layout/cycle8"/>
    <dgm:cxn modelId="{5AAF695B-B6B5-4CA5-98E3-D18A51F72458}" type="presParOf" srcId="{B10659FC-FC92-4A48-A839-976E7E00229F}" destId="{39FCCCA9-DB0B-4630-88EE-6D50130C88FE}" srcOrd="9" destOrd="0" presId="urn:microsoft.com/office/officeart/2005/8/layout/cycle8"/>
    <dgm:cxn modelId="{3CB48C59-CD05-4659-B275-CA5F34003076}" type="presParOf" srcId="{B10659FC-FC92-4A48-A839-976E7E00229F}" destId="{42091846-5022-4057-903F-674B1D67E123}" srcOrd="10" destOrd="0" presId="urn:microsoft.com/office/officeart/2005/8/layout/cycle8"/>
    <dgm:cxn modelId="{5C4ABD7A-AC16-4E2D-A4CE-483839A05E84}" type="presParOf" srcId="{B10659FC-FC92-4A48-A839-976E7E00229F}" destId="{6B81DC4E-5289-4876-AC63-CF0F1D76C108}" srcOrd="11" destOrd="0" presId="urn:microsoft.com/office/officeart/2005/8/layout/cycle8"/>
    <dgm:cxn modelId="{C9C6729D-BA2A-4123-8DB8-E613C3F46950}" type="presParOf" srcId="{B10659FC-FC92-4A48-A839-976E7E00229F}" destId="{576ADB6D-9B55-4E98-827B-7CFA3FA5FFA0}" srcOrd="12" destOrd="0" presId="urn:microsoft.com/office/officeart/2005/8/layout/cycle8"/>
    <dgm:cxn modelId="{9A56A7AC-ADEC-4B4D-928B-BCC0C1C30949}" type="presParOf" srcId="{B10659FC-FC92-4A48-A839-976E7E00229F}" destId="{139E7044-5418-4E0C-BD7D-BF1A5C2E3A0E}" srcOrd="13" destOrd="0" presId="urn:microsoft.com/office/officeart/2005/8/layout/cycle8"/>
    <dgm:cxn modelId="{E3FC7659-EC5D-4306-AD9E-142A23338DC8}" type="presParOf" srcId="{B10659FC-FC92-4A48-A839-976E7E00229F}" destId="{605D690F-81F6-4913-8113-59A58C56D0FD}" srcOrd="14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99929-70F4-423D-86BE-14315F07768B}" type="doc">
      <dgm:prSet loTypeId="urn:microsoft.com/office/officeart/2005/8/layout/cycle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0B479-FA7C-442E-86A1-61570FB8EC7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IN" sz="1400" dirty="0" smtClean="0"/>
            <a:t>ভূমিরূপবিদ্যা </a:t>
          </a:r>
          <a:endParaRPr lang="en-US" sz="1400" dirty="0"/>
        </a:p>
      </dgm:t>
    </dgm:pt>
    <dgm:pt modelId="{150DF120-155D-498C-B991-0C68ED3CFA4E}" type="parTrans" cxnId="{01A0C51F-E9A4-4B98-81E9-A1A96C2C0801}">
      <dgm:prSet/>
      <dgm:spPr/>
      <dgm:t>
        <a:bodyPr/>
        <a:lstStyle/>
        <a:p>
          <a:endParaRPr lang="en-US"/>
        </a:p>
      </dgm:t>
    </dgm:pt>
    <dgm:pt modelId="{596EC4B9-75B7-4C13-A544-0174D3DAB628}" type="sibTrans" cxnId="{01A0C51F-E9A4-4B98-81E9-A1A96C2C0801}">
      <dgm:prSet/>
      <dgm:spPr/>
      <dgm:t>
        <a:bodyPr/>
        <a:lstStyle/>
        <a:p>
          <a:endParaRPr lang="en-US"/>
        </a:p>
      </dgm:t>
    </dgm:pt>
    <dgm:pt modelId="{5F0CB868-4DBB-4A2C-912E-24C85F3CB35F}">
      <dgm:prSet phldrT="[Text]" custT="1"/>
      <dgm:spPr/>
      <dgm:t>
        <a:bodyPr/>
        <a:lstStyle/>
        <a:p>
          <a:r>
            <a:rPr lang="en-US" sz="1000" dirty="0" err="1" smtClean="0"/>
            <a:t>পৃথিবীর</a:t>
          </a:r>
          <a:r>
            <a:rPr lang="en-US" sz="1000" dirty="0" smtClean="0"/>
            <a:t> </a:t>
          </a:r>
          <a:r>
            <a:rPr lang="en-US" sz="1000" dirty="0" err="1" smtClean="0"/>
            <a:t>জন্ম</a:t>
          </a:r>
          <a:r>
            <a:rPr lang="en-US" sz="1000" dirty="0" smtClean="0"/>
            <a:t>, </a:t>
          </a:r>
          <a:r>
            <a:rPr lang="en-US" sz="1000" dirty="0" err="1" smtClean="0"/>
            <a:t>প্রাকৃতিক</a:t>
          </a:r>
          <a:r>
            <a:rPr lang="en-US" sz="1000" dirty="0" smtClean="0"/>
            <a:t> </a:t>
          </a:r>
          <a:r>
            <a:rPr lang="en-US" sz="1000" dirty="0" err="1" smtClean="0"/>
            <a:t>শক্তি</a:t>
          </a:r>
          <a:r>
            <a:rPr lang="en-US" sz="1000" dirty="0" smtClean="0"/>
            <a:t>, </a:t>
          </a:r>
          <a:r>
            <a:rPr lang="en-US" sz="1000" dirty="0" err="1" smtClean="0"/>
            <a:t>খনিজ</a:t>
          </a:r>
          <a:r>
            <a:rPr lang="en-US" sz="1000" dirty="0" smtClean="0"/>
            <a:t> – </a:t>
          </a:r>
          <a:r>
            <a:rPr lang="en-US" sz="1000" dirty="0" err="1" smtClean="0"/>
            <a:t>শিলা</a:t>
          </a:r>
          <a:r>
            <a:rPr lang="en-US" sz="1000" dirty="0" smtClean="0"/>
            <a:t>,  অ</a:t>
          </a:r>
          <a:r>
            <a:rPr lang="bn-IN" sz="1000" dirty="0" smtClean="0"/>
            <a:t>ভ্যন্তরীণ গঠন, ভূপৃষ্ঠ পরিবর্তনের শক্তি,  নদীর উৎপত্তি, হিমবাহের  </a:t>
          </a:r>
          <a:r>
            <a:rPr lang="bn-IN" sz="1050" dirty="0" smtClean="0"/>
            <a:t>ভূমিরূপ।</a:t>
          </a:r>
          <a:endParaRPr lang="en-US" sz="1050" dirty="0"/>
        </a:p>
      </dgm:t>
    </dgm:pt>
    <dgm:pt modelId="{01AAEAEA-7CCC-4CF4-8D17-6F9814F40547}" type="parTrans" cxnId="{790169C2-C60D-4919-BC2F-3F83961D6EF1}">
      <dgm:prSet/>
      <dgm:spPr/>
      <dgm:t>
        <a:bodyPr/>
        <a:lstStyle/>
        <a:p>
          <a:endParaRPr lang="en-US"/>
        </a:p>
      </dgm:t>
    </dgm:pt>
    <dgm:pt modelId="{292FC32A-9F76-4CC4-A029-39D62B41C9E5}" type="sibTrans" cxnId="{790169C2-C60D-4919-BC2F-3F83961D6EF1}">
      <dgm:prSet/>
      <dgm:spPr/>
      <dgm:t>
        <a:bodyPr/>
        <a:lstStyle/>
        <a:p>
          <a:endParaRPr lang="en-US"/>
        </a:p>
      </dgm:t>
    </dgm:pt>
    <dgm:pt modelId="{6CC79FDF-7CFF-42D1-A692-8C290F2C9F9A}">
      <dgm:prSet phldrT="[Text]"/>
      <dgm:spPr>
        <a:solidFill>
          <a:schemeClr val="accent5"/>
        </a:solidFill>
      </dgm:spPr>
      <dgm:t>
        <a:bodyPr/>
        <a:lstStyle/>
        <a:p>
          <a:r>
            <a:rPr lang="bn-IN" dirty="0" smtClean="0"/>
            <a:t>জলবায়ুবিদ্যা </a:t>
          </a:r>
          <a:endParaRPr lang="en-US" dirty="0"/>
        </a:p>
      </dgm:t>
    </dgm:pt>
    <dgm:pt modelId="{285783A0-4B78-42DF-A020-12A2E766C5CF}" type="parTrans" cxnId="{E35F1CBF-6188-472A-8CF6-B610AD25E163}">
      <dgm:prSet/>
      <dgm:spPr/>
      <dgm:t>
        <a:bodyPr/>
        <a:lstStyle/>
        <a:p>
          <a:endParaRPr lang="en-US"/>
        </a:p>
      </dgm:t>
    </dgm:pt>
    <dgm:pt modelId="{5529FE4B-4F8B-4245-8959-853FAFAB368C}" type="sibTrans" cxnId="{E35F1CBF-6188-472A-8CF6-B610AD25E163}">
      <dgm:prSet/>
      <dgm:spPr/>
      <dgm:t>
        <a:bodyPr/>
        <a:lstStyle/>
        <a:p>
          <a:endParaRPr lang="en-US"/>
        </a:p>
      </dgm:t>
    </dgm:pt>
    <dgm:pt modelId="{C2E88CC2-C86F-4D87-ACEB-36550729971B}">
      <dgm:prSet phldrT="[Text]" custT="1"/>
      <dgm:spPr/>
      <dgm:t>
        <a:bodyPr/>
        <a:lstStyle/>
        <a:p>
          <a:r>
            <a:rPr lang="bn-IN" sz="1100" dirty="0" smtClean="0"/>
            <a:t>বায়ুমন্ডল, প্রবাহের কারণ, জলীয়বাষ্প, আবহাওয়া ও জলবায়ু।</a:t>
          </a:r>
          <a:endParaRPr lang="en-US" sz="1100" dirty="0"/>
        </a:p>
      </dgm:t>
    </dgm:pt>
    <dgm:pt modelId="{30D7479C-8A95-4B55-AF52-EB2832A1254D}" type="parTrans" cxnId="{F76D9B21-0DB2-4167-935C-3DF79F1B03CF}">
      <dgm:prSet/>
      <dgm:spPr/>
      <dgm:t>
        <a:bodyPr/>
        <a:lstStyle/>
        <a:p>
          <a:endParaRPr lang="en-US"/>
        </a:p>
      </dgm:t>
    </dgm:pt>
    <dgm:pt modelId="{DAFD868E-BECB-4F46-8EDA-88A1A4D60DB0}" type="sibTrans" cxnId="{F76D9B21-0DB2-4167-935C-3DF79F1B03CF}">
      <dgm:prSet/>
      <dgm:spPr/>
      <dgm:t>
        <a:bodyPr/>
        <a:lstStyle/>
        <a:p>
          <a:endParaRPr lang="en-US"/>
        </a:p>
      </dgm:t>
    </dgm:pt>
    <dgm:pt modelId="{1C606052-243E-48E2-8B47-47446FDF3F79}">
      <dgm:prSet phldrT="[Text]"/>
      <dgm:spPr>
        <a:solidFill>
          <a:schemeClr val="accent5"/>
        </a:solidFill>
      </dgm:spPr>
      <dgm:t>
        <a:bodyPr/>
        <a:lstStyle/>
        <a:p>
          <a:r>
            <a:rPr lang="bn-IN" dirty="0" smtClean="0"/>
            <a:t>সমুদ্রবিদ্যা</a:t>
          </a:r>
          <a:endParaRPr lang="en-US" dirty="0"/>
        </a:p>
      </dgm:t>
    </dgm:pt>
    <dgm:pt modelId="{BC9FFC53-1C52-41BA-8EBA-37CCA2ED4C5F}" type="parTrans" cxnId="{430E639C-89F9-437F-8CE3-0DBFDA021A15}">
      <dgm:prSet/>
      <dgm:spPr/>
      <dgm:t>
        <a:bodyPr/>
        <a:lstStyle/>
        <a:p>
          <a:endParaRPr lang="en-US"/>
        </a:p>
      </dgm:t>
    </dgm:pt>
    <dgm:pt modelId="{5DCEB127-3BC1-459F-ACF5-AA61CF219FDE}" type="sibTrans" cxnId="{430E639C-89F9-437F-8CE3-0DBFDA021A15}">
      <dgm:prSet/>
      <dgm:spPr/>
      <dgm:t>
        <a:bodyPr/>
        <a:lstStyle/>
        <a:p>
          <a:endParaRPr lang="en-US"/>
        </a:p>
      </dgm:t>
    </dgm:pt>
    <dgm:pt modelId="{6B026CAC-AE32-4F98-9602-1221959A9C09}">
      <dgm:prSet phldrT="[Text]" custT="1"/>
      <dgm:spPr/>
      <dgm:t>
        <a:bodyPr/>
        <a:lstStyle/>
        <a:p>
          <a:r>
            <a:rPr lang="bn-IN" sz="1000" dirty="0" smtClean="0"/>
            <a:t>বারিমন্ডল সৃষ্টি, মহাসাগর, জলভাগের বৈশিষ্ট্য, সমুদ্রতরঙ্গের  কার্য।</a:t>
          </a:r>
          <a:endParaRPr lang="en-US" sz="1000" dirty="0"/>
        </a:p>
      </dgm:t>
    </dgm:pt>
    <dgm:pt modelId="{6A5F4581-02AF-4882-BD1A-4DD14A84EC80}" type="parTrans" cxnId="{9EDCC9C1-9AFB-4BAC-B4CB-A2432CE70E05}">
      <dgm:prSet/>
      <dgm:spPr/>
      <dgm:t>
        <a:bodyPr/>
        <a:lstStyle/>
        <a:p>
          <a:endParaRPr lang="en-US"/>
        </a:p>
      </dgm:t>
    </dgm:pt>
    <dgm:pt modelId="{A8B02463-9EC6-40E6-9966-EEEFF9A5C9A8}" type="sibTrans" cxnId="{9EDCC9C1-9AFB-4BAC-B4CB-A2432CE70E05}">
      <dgm:prSet/>
      <dgm:spPr/>
      <dgm:t>
        <a:bodyPr/>
        <a:lstStyle/>
        <a:p>
          <a:endParaRPr lang="en-US"/>
        </a:p>
      </dgm:t>
    </dgm:pt>
    <dgm:pt modelId="{55A07355-D66C-4E4D-B1A0-58CDC4D24EA7}">
      <dgm:prSet phldrT="[Text]"/>
      <dgm:spPr>
        <a:solidFill>
          <a:schemeClr val="accent5"/>
        </a:solidFill>
      </dgm:spPr>
      <dgm:t>
        <a:bodyPr/>
        <a:lstStyle/>
        <a:p>
          <a:r>
            <a:rPr lang="bn-IN" smtClean="0"/>
            <a:t>জীবমন্ডল</a:t>
          </a:r>
          <a:endParaRPr lang="en-US" dirty="0"/>
        </a:p>
      </dgm:t>
    </dgm:pt>
    <dgm:pt modelId="{B6BF87DE-139D-4985-ACAB-A69AEF986DDA}" type="parTrans" cxnId="{61375AD3-2A5B-4FA6-A5F5-7CE1C2281A6D}">
      <dgm:prSet/>
      <dgm:spPr/>
      <dgm:t>
        <a:bodyPr/>
        <a:lstStyle/>
        <a:p>
          <a:endParaRPr lang="en-US"/>
        </a:p>
      </dgm:t>
    </dgm:pt>
    <dgm:pt modelId="{B0F783E1-DF86-45B0-B1D3-B752772D1DF9}" type="sibTrans" cxnId="{61375AD3-2A5B-4FA6-A5F5-7CE1C2281A6D}">
      <dgm:prSet/>
      <dgm:spPr/>
      <dgm:t>
        <a:bodyPr/>
        <a:lstStyle/>
        <a:p>
          <a:endParaRPr lang="en-US"/>
        </a:p>
      </dgm:t>
    </dgm:pt>
    <dgm:pt modelId="{CAE0D9C4-2DEA-43EF-8844-46295767188C}">
      <dgm:prSet phldrT="[Text]" custT="1"/>
      <dgm:spPr/>
      <dgm:t>
        <a:bodyPr/>
        <a:lstStyle/>
        <a:p>
          <a:r>
            <a:rPr lang="bn-IN" sz="1200" dirty="0" smtClean="0"/>
            <a:t>অশ্বমন্ডল, বা</a:t>
          </a:r>
          <a:r>
            <a:rPr lang="en-US" sz="1200" dirty="0" err="1" smtClean="0"/>
            <a:t>রি</a:t>
          </a:r>
          <a:r>
            <a:rPr lang="bn-IN" sz="1200" dirty="0" smtClean="0"/>
            <a:t>মণ্ডল  ও বায়ুমণ্ডলের আন্তক্রিয়া।</a:t>
          </a:r>
          <a:endParaRPr lang="en-US" sz="1200" dirty="0"/>
        </a:p>
      </dgm:t>
    </dgm:pt>
    <dgm:pt modelId="{2C35836E-CB72-4627-AA71-BF0CDBA79B05}" type="sibTrans" cxnId="{83361A27-BE2F-4EFB-8CBC-2E457E31BE3B}">
      <dgm:prSet/>
      <dgm:spPr/>
      <dgm:t>
        <a:bodyPr/>
        <a:lstStyle/>
        <a:p>
          <a:endParaRPr lang="en-US"/>
        </a:p>
      </dgm:t>
    </dgm:pt>
    <dgm:pt modelId="{9323444A-5EFD-4F9D-8D18-EA6D191FABBA}" type="parTrans" cxnId="{83361A27-BE2F-4EFB-8CBC-2E457E31BE3B}">
      <dgm:prSet/>
      <dgm:spPr/>
      <dgm:t>
        <a:bodyPr/>
        <a:lstStyle/>
        <a:p>
          <a:endParaRPr lang="en-US"/>
        </a:p>
      </dgm:t>
    </dgm:pt>
    <dgm:pt modelId="{C3FD08B0-5D68-440A-B107-11B1E804E234}" type="pres">
      <dgm:prSet presAssocID="{BA399929-70F4-423D-86BE-14315F0776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D1CF0-1C1D-4A98-A056-D4E8005322AE}" type="pres">
      <dgm:prSet presAssocID="{BA399929-70F4-423D-86BE-14315F07768B}" presName="children" presStyleCnt="0"/>
      <dgm:spPr/>
    </dgm:pt>
    <dgm:pt modelId="{AB3DE885-F893-4524-9D34-A0438DA9C34B}" type="pres">
      <dgm:prSet presAssocID="{BA399929-70F4-423D-86BE-14315F07768B}" presName="child1group" presStyleCnt="0"/>
      <dgm:spPr/>
    </dgm:pt>
    <dgm:pt modelId="{ACA28707-D262-496D-8CD3-ECE7A4439CB7}" type="pres">
      <dgm:prSet presAssocID="{BA399929-70F4-423D-86BE-14315F07768B}" presName="child1" presStyleLbl="bgAcc1" presStyleIdx="0" presStyleCnt="4"/>
      <dgm:spPr/>
      <dgm:t>
        <a:bodyPr/>
        <a:lstStyle/>
        <a:p>
          <a:endParaRPr lang="en-US"/>
        </a:p>
      </dgm:t>
    </dgm:pt>
    <dgm:pt modelId="{52102B41-176A-4888-8688-6422847F3A3F}" type="pres">
      <dgm:prSet presAssocID="{BA399929-70F4-423D-86BE-14315F0776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FD6D6-42A9-42DC-AFF9-9D46A24229B6}" type="pres">
      <dgm:prSet presAssocID="{BA399929-70F4-423D-86BE-14315F07768B}" presName="child2group" presStyleCnt="0"/>
      <dgm:spPr/>
    </dgm:pt>
    <dgm:pt modelId="{14F2F93A-D056-45EA-AB5C-32D93116E1DA}" type="pres">
      <dgm:prSet presAssocID="{BA399929-70F4-423D-86BE-14315F07768B}" presName="child2" presStyleLbl="bgAcc1" presStyleIdx="1" presStyleCnt="4" custLinFactNeighborX="-436" custLinFactNeighborY="6010"/>
      <dgm:spPr/>
      <dgm:t>
        <a:bodyPr/>
        <a:lstStyle/>
        <a:p>
          <a:endParaRPr lang="en-US"/>
        </a:p>
      </dgm:t>
    </dgm:pt>
    <dgm:pt modelId="{B3BA5EE0-7991-46CB-B0BC-81E2D9A47338}" type="pres">
      <dgm:prSet presAssocID="{BA399929-70F4-423D-86BE-14315F0776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29501-63E3-4F90-8C2C-76EC298A7A26}" type="pres">
      <dgm:prSet presAssocID="{BA399929-70F4-423D-86BE-14315F07768B}" presName="child3group" presStyleCnt="0"/>
      <dgm:spPr/>
    </dgm:pt>
    <dgm:pt modelId="{9CFAC8E6-1744-4674-A30E-C8F7BAF8E8E1}" type="pres">
      <dgm:prSet presAssocID="{BA399929-70F4-423D-86BE-14315F07768B}" presName="child3" presStyleLbl="bgAcc1" presStyleIdx="2" presStyleCnt="4"/>
      <dgm:spPr/>
      <dgm:t>
        <a:bodyPr/>
        <a:lstStyle/>
        <a:p>
          <a:endParaRPr lang="en-US"/>
        </a:p>
      </dgm:t>
    </dgm:pt>
    <dgm:pt modelId="{732A2450-BC4D-49D4-A43F-8C229374B423}" type="pres">
      <dgm:prSet presAssocID="{BA399929-70F4-423D-86BE-14315F07768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24855-6D3A-4E12-BC46-5B3B5D1F502D}" type="pres">
      <dgm:prSet presAssocID="{BA399929-70F4-423D-86BE-14315F07768B}" presName="child4group" presStyleCnt="0"/>
      <dgm:spPr/>
    </dgm:pt>
    <dgm:pt modelId="{AA84845D-A744-4552-8B8D-7B88FA2EE26A}" type="pres">
      <dgm:prSet presAssocID="{BA399929-70F4-423D-86BE-14315F07768B}" presName="child4" presStyleLbl="bgAcc1" presStyleIdx="3" presStyleCnt="4"/>
      <dgm:spPr/>
      <dgm:t>
        <a:bodyPr/>
        <a:lstStyle/>
        <a:p>
          <a:endParaRPr lang="en-US"/>
        </a:p>
      </dgm:t>
    </dgm:pt>
    <dgm:pt modelId="{AEA2C814-DC9B-4148-B197-137EDA80F6FD}" type="pres">
      <dgm:prSet presAssocID="{BA399929-70F4-423D-86BE-14315F07768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CD6B-A294-48AB-8221-0A48F9EC5EBE}" type="pres">
      <dgm:prSet presAssocID="{BA399929-70F4-423D-86BE-14315F07768B}" presName="childPlaceholder" presStyleCnt="0"/>
      <dgm:spPr/>
    </dgm:pt>
    <dgm:pt modelId="{7006ED5B-63C0-41D2-A953-426BA45FD950}" type="pres">
      <dgm:prSet presAssocID="{BA399929-70F4-423D-86BE-14315F07768B}" presName="circle" presStyleCnt="0"/>
      <dgm:spPr/>
    </dgm:pt>
    <dgm:pt modelId="{AF892DFD-FCDA-4F46-8A42-7FA4EC872E3D}" type="pres">
      <dgm:prSet presAssocID="{BA399929-70F4-423D-86BE-14315F07768B}" presName="quadrant1" presStyleLbl="node1" presStyleIdx="0" presStyleCnt="4" custLinFactNeighborX="160" custLinFactNeighborY="-42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6787-1B9A-40B2-8F57-A6DF1522ACC9}" type="pres">
      <dgm:prSet presAssocID="{BA399929-70F4-423D-86BE-14315F07768B}" presName="quadrant2" presStyleLbl="node1" presStyleIdx="1" presStyleCnt="4" custScaleX="104619" custScaleY="95737" custLinFactNeighborX="0" custLinFactNeighborY="-19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B35B6-DE4A-4D78-B24C-B8039358C6D8}" type="pres">
      <dgm:prSet presAssocID="{BA399929-70F4-423D-86BE-14315F07768B}" presName="quadrant3" presStyleLbl="node1" presStyleIdx="2" presStyleCnt="4" custScaleX="104619" custScaleY="104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0A64-E640-4CBB-B4A1-6D78EF4F684F}" type="pres">
      <dgm:prSet presAssocID="{BA399929-70F4-423D-86BE-14315F07768B}" presName="quadrant4" presStyleLbl="node1" presStyleIdx="3" presStyleCnt="4" custLinFactNeighborX="-4281" custLinFactNeighborY="21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A1A66-BA49-4D93-B852-E4F4D5071A08}" type="pres">
      <dgm:prSet presAssocID="{BA399929-70F4-423D-86BE-14315F07768B}" presName="quadrantPlaceholder" presStyleCnt="0"/>
      <dgm:spPr/>
    </dgm:pt>
    <dgm:pt modelId="{D2BA38BF-0FA6-4115-82A0-A3C82822B876}" type="pres">
      <dgm:prSet presAssocID="{BA399929-70F4-423D-86BE-14315F07768B}" presName="center1" presStyleLbl="fgShp" presStyleIdx="0" presStyleCnt="2" custLinFactNeighborX="-1453" custLinFactNeighborY="-4734"/>
      <dgm:spPr/>
    </dgm:pt>
    <dgm:pt modelId="{28C5FDAE-4EE5-4286-B8D8-FC4C348A2D3C}" type="pres">
      <dgm:prSet presAssocID="{BA399929-70F4-423D-86BE-14315F07768B}" presName="center2" presStyleLbl="fgShp" presStyleIdx="1" presStyleCnt="2"/>
      <dgm:spPr/>
    </dgm:pt>
  </dgm:ptLst>
  <dgm:cxnLst>
    <dgm:cxn modelId="{790169C2-C60D-4919-BC2F-3F83961D6EF1}" srcId="{6730B479-FA7C-442E-86A1-61570FB8EC7C}" destId="{5F0CB868-4DBB-4A2C-912E-24C85F3CB35F}" srcOrd="0" destOrd="0" parTransId="{01AAEAEA-7CCC-4CF4-8D17-6F9814F40547}" sibTransId="{292FC32A-9F76-4CC4-A029-39D62B41C9E5}"/>
    <dgm:cxn modelId="{2F28FAFE-6C37-4EEA-9B5B-C7AC342CD412}" type="presOf" srcId="{C2E88CC2-C86F-4D87-ACEB-36550729971B}" destId="{14F2F93A-D056-45EA-AB5C-32D93116E1DA}" srcOrd="0" destOrd="0" presId="urn:microsoft.com/office/officeart/2005/8/layout/cycle4"/>
    <dgm:cxn modelId="{61375AD3-2A5B-4FA6-A5F5-7CE1C2281A6D}" srcId="{BA399929-70F4-423D-86BE-14315F07768B}" destId="{55A07355-D66C-4E4D-B1A0-58CDC4D24EA7}" srcOrd="3" destOrd="0" parTransId="{B6BF87DE-139D-4985-ACAB-A69AEF986DDA}" sibTransId="{B0F783E1-DF86-45B0-B1D3-B752772D1DF9}"/>
    <dgm:cxn modelId="{83361A27-BE2F-4EFB-8CBC-2E457E31BE3B}" srcId="{55A07355-D66C-4E4D-B1A0-58CDC4D24EA7}" destId="{CAE0D9C4-2DEA-43EF-8844-46295767188C}" srcOrd="0" destOrd="0" parTransId="{9323444A-5EFD-4F9D-8D18-EA6D191FABBA}" sibTransId="{2C35836E-CB72-4627-AA71-BF0CDBA79B05}"/>
    <dgm:cxn modelId="{430E639C-89F9-437F-8CE3-0DBFDA021A15}" srcId="{BA399929-70F4-423D-86BE-14315F07768B}" destId="{1C606052-243E-48E2-8B47-47446FDF3F79}" srcOrd="2" destOrd="0" parTransId="{BC9FFC53-1C52-41BA-8EBA-37CCA2ED4C5F}" sibTransId="{5DCEB127-3BC1-459F-ACF5-AA61CF219FDE}"/>
    <dgm:cxn modelId="{83BB5A08-44D1-455C-BEE6-889EE6708221}" type="presOf" srcId="{6B026CAC-AE32-4F98-9602-1221959A9C09}" destId="{9CFAC8E6-1744-4674-A30E-C8F7BAF8E8E1}" srcOrd="0" destOrd="0" presId="urn:microsoft.com/office/officeart/2005/8/layout/cycle4"/>
    <dgm:cxn modelId="{C116A3BE-D532-48D6-ACB1-B6ECEFDF3534}" type="presOf" srcId="{5F0CB868-4DBB-4A2C-912E-24C85F3CB35F}" destId="{52102B41-176A-4888-8688-6422847F3A3F}" srcOrd="1" destOrd="0" presId="urn:microsoft.com/office/officeart/2005/8/layout/cycle4"/>
    <dgm:cxn modelId="{0F447A77-4E2C-44A5-98F3-544D01CD077E}" type="presOf" srcId="{CAE0D9C4-2DEA-43EF-8844-46295767188C}" destId="{AA84845D-A744-4552-8B8D-7B88FA2EE26A}" srcOrd="0" destOrd="0" presId="urn:microsoft.com/office/officeart/2005/8/layout/cycle4"/>
    <dgm:cxn modelId="{01A0C51F-E9A4-4B98-81E9-A1A96C2C0801}" srcId="{BA399929-70F4-423D-86BE-14315F07768B}" destId="{6730B479-FA7C-442E-86A1-61570FB8EC7C}" srcOrd="0" destOrd="0" parTransId="{150DF120-155D-498C-B991-0C68ED3CFA4E}" sibTransId="{596EC4B9-75B7-4C13-A544-0174D3DAB628}"/>
    <dgm:cxn modelId="{056E486D-BA37-43E4-A59F-28BD5CEEF892}" type="presOf" srcId="{5F0CB868-4DBB-4A2C-912E-24C85F3CB35F}" destId="{ACA28707-D262-496D-8CD3-ECE7A4439CB7}" srcOrd="0" destOrd="0" presId="urn:microsoft.com/office/officeart/2005/8/layout/cycle4"/>
    <dgm:cxn modelId="{83427CD2-8EB8-41BE-BAC3-5CE5C8540391}" type="presOf" srcId="{6730B479-FA7C-442E-86A1-61570FB8EC7C}" destId="{AF892DFD-FCDA-4F46-8A42-7FA4EC872E3D}" srcOrd="0" destOrd="0" presId="urn:microsoft.com/office/officeart/2005/8/layout/cycle4"/>
    <dgm:cxn modelId="{95658919-3541-4C00-88D9-22F4D433FF45}" type="presOf" srcId="{6CC79FDF-7CFF-42D1-A692-8C290F2C9F9A}" destId="{85956787-1B9A-40B2-8F57-A6DF1522ACC9}" srcOrd="0" destOrd="0" presId="urn:microsoft.com/office/officeart/2005/8/layout/cycle4"/>
    <dgm:cxn modelId="{789C3A7E-2115-4203-A00D-A338E2D697DE}" type="presOf" srcId="{CAE0D9C4-2DEA-43EF-8844-46295767188C}" destId="{AEA2C814-DC9B-4148-B197-137EDA80F6FD}" srcOrd="1" destOrd="0" presId="urn:microsoft.com/office/officeart/2005/8/layout/cycle4"/>
    <dgm:cxn modelId="{91335C2F-7018-48C7-B108-5E5A1947700A}" type="presOf" srcId="{BA399929-70F4-423D-86BE-14315F07768B}" destId="{C3FD08B0-5D68-440A-B107-11B1E804E234}" srcOrd="0" destOrd="0" presId="urn:microsoft.com/office/officeart/2005/8/layout/cycle4"/>
    <dgm:cxn modelId="{66122EE8-4AA2-4F4A-9A61-AB55C61268AC}" type="presOf" srcId="{55A07355-D66C-4E4D-B1A0-58CDC4D24EA7}" destId="{F0640A64-E640-4CBB-B4A1-6D78EF4F684F}" srcOrd="0" destOrd="0" presId="urn:microsoft.com/office/officeart/2005/8/layout/cycle4"/>
    <dgm:cxn modelId="{E35F1CBF-6188-472A-8CF6-B610AD25E163}" srcId="{BA399929-70F4-423D-86BE-14315F07768B}" destId="{6CC79FDF-7CFF-42D1-A692-8C290F2C9F9A}" srcOrd="1" destOrd="0" parTransId="{285783A0-4B78-42DF-A020-12A2E766C5CF}" sibTransId="{5529FE4B-4F8B-4245-8959-853FAFAB368C}"/>
    <dgm:cxn modelId="{F76D9B21-0DB2-4167-935C-3DF79F1B03CF}" srcId="{6CC79FDF-7CFF-42D1-A692-8C290F2C9F9A}" destId="{C2E88CC2-C86F-4D87-ACEB-36550729971B}" srcOrd="0" destOrd="0" parTransId="{30D7479C-8A95-4B55-AF52-EB2832A1254D}" sibTransId="{DAFD868E-BECB-4F46-8EDA-88A1A4D60DB0}"/>
    <dgm:cxn modelId="{C287CAE7-ADD6-44DD-B8F2-35D8CBF0792D}" type="presOf" srcId="{1C606052-243E-48E2-8B47-47446FDF3F79}" destId="{62DB35B6-DE4A-4D78-B24C-B8039358C6D8}" srcOrd="0" destOrd="0" presId="urn:microsoft.com/office/officeart/2005/8/layout/cycle4"/>
    <dgm:cxn modelId="{14DE9254-9F09-4CCF-886C-BF2DBCD19330}" type="presOf" srcId="{6B026CAC-AE32-4F98-9602-1221959A9C09}" destId="{732A2450-BC4D-49D4-A43F-8C229374B423}" srcOrd="1" destOrd="0" presId="urn:microsoft.com/office/officeart/2005/8/layout/cycle4"/>
    <dgm:cxn modelId="{9EDCC9C1-9AFB-4BAC-B4CB-A2432CE70E05}" srcId="{1C606052-243E-48E2-8B47-47446FDF3F79}" destId="{6B026CAC-AE32-4F98-9602-1221959A9C09}" srcOrd="0" destOrd="0" parTransId="{6A5F4581-02AF-4882-BD1A-4DD14A84EC80}" sibTransId="{A8B02463-9EC6-40E6-9966-EEEFF9A5C9A8}"/>
    <dgm:cxn modelId="{07989797-07B7-4350-9EAC-05090660B51F}" type="presOf" srcId="{C2E88CC2-C86F-4D87-ACEB-36550729971B}" destId="{B3BA5EE0-7991-46CB-B0BC-81E2D9A47338}" srcOrd="1" destOrd="0" presId="urn:microsoft.com/office/officeart/2005/8/layout/cycle4"/>
    <dgm:cxn modelId="{A9B415D2-0A8D-4766-A777-821A1EC5D770}" type="presParOf" srcId="{C3FD08B0-5D68-440A-B107-11B1E804E234}" destId="{C12D1CF0-1C1D-4A98-A056-D4E8005322AE}" srcOrd="0" destOrd="0" presId="urn:microsoft.com/office/officeart/2005/8/layout/cycle4"/>
    <dgm:cxn modelId="{8079886D-D76A-4A46-98D4-8E8759FB703F}" type="presParOf" srcId="{C12D1CF0-1C1D-4A98-A056-D4E8005322AE}" destId="{AB3DE885-F893-4524-9D34-A0438DA9C34B}" srcOrd="0" destOrd="0" presId="urn:microsoft.com/office/officeart/2005/8/layout/cycle4"/>
    <dgm:cxn modelId="{27F59496-35E5-4F2F-ACE2-9878D439DA47}" type="presParOf" srcId="{AB3DE885-F893-4524-9D34-A0438DA9C34B}" destId="{ACA28707-D262-496D-8CD3-ECE7A4439CB7}" srcOrd="0" destOrd="0" presId="urn:microsoft.com/office/officeart/2005/8/layout/cycle4"/>
    <dgm:cxn modelId="{01FD560B-D8F7-4AF4-873D-72676AB1DDDA}" type="presParOf" srcId="{AB3DE885-F893-4524-9D34-A0438DA9C34B}" destId="{52102B41-176A-4888-8688-6422847F3A3F}" srcOrd="1" destOrd="0" presId="urn:microsoft.com/office/officeart/2005/8/layout/cycle4"/>
    <dgm:cxn modelId="{3A1613AB-87AC-4564-B55E-393009FC4912}" type="presParOf" srcId="{C12D1CF0-1C1D-4A98-A056-D4E8005322AE}" destId="{A0BFD6D6-42A9-42DC-AFF9-9D46A24229B6}" srcOrd="1" destOrd="0" presId="urn:microsoft.com/office/officeart/2005/8/layout/cycle4"/>
    <dgm:cxn modelId="{F81B39ED-1507-4A33-A6EC-6DB5E3E4DF8A}" type="presParOf" srcId="{A0BFD6D6-42A9-42DC-AFF9-9D46A24229B6}" destId="{14F2F93A-D056-45EA-AB5C-32D93116E1DA}" srcOrd="0" destOrd="0" presId="urn:microsoft.com/office/officeart/2005/8/layout/cycle4"/>
    <dgm:cxn modelId="{CF6DEAA3-7EFB-4C81-A3C4-8181B7FF62ED}" type="presParOf" srcId="{A0BFD6D6-42A9-42DC-AFF9-9D46A24229B6}" destId="{B3BA5EE0-7991-46CB-B0BC-81E2D9A47338}" srcOrd="1" destOrd="0" presId="urn:microsoft.com/office/officeart/2005/8/layout/cycle4"/>
    <dgm:cxn modelId="{A190D571-AFE0-4A17-9657-49DCF97D2F2C}" type="presParOf" srcId="{C12D1CF0-1C1D-4A98-A056-D4E8005322AE}" destId="{CB929501-63E3-4F90-8C2C-76EC298A7A26}" srcOrd="2" destOrd="0" presId="urn:microsoft.com/office/officeart/2005/8/layout/cycle4"/>
    <dgm:cxn modelId="{EA839569-AAC4-4681-8379-06DEBD3E75AA}" type="presParOf" srcId="{CB929501-63E3-4F90-8C2C-76EC298A7A26}" destId="{9CFAC8E6-1744-4674-A30E-C8F7BAF8E8E1}" srcOrd="0" destOrd="0" presId="urn:microsoft.com/office/officeart/2005/8/layout/cycle4"/>
    <dgm:cxn modelId="{C2B6F99C-10E9-421E-AFB2-0FDA46228637}" type="presParOf" srcId="{CB929501-63E3-4F90-8C2C-76EC298A7A26}" destId="{732A2450-BC4D-49D4-A43F-8C229374B423}" srcOrd="1" destOrd="0" presId="urn:microsoft.com/office/officeart/2005/8/layout/cycle4"/>
    <dgm:cxn modelId="{B7A4DCB4-27BB-4CBB-B4F3-DE6DCD970B4F}" type="presParOf" srcId="{C12D1CF0-1C1D-4A98-A056-D4E8005322AE}" destId="{07F24855-6D3A-4E12-BC46-5B3B5D1F502D}" srcOrd="3" destOrd="0" presId="urn:microsoft.com/office/officeart/2005/8/layout/cycle4"/>
    <dgm:cxn modelId="{C726232C-19FF-4686-BAD8-99FDC72A6EE2}" type="presParOf" srcId="{07F24855-6D3A-4E12-BC46-5B3B5D1F502D}" destId="{AA84845D-A744-4552-8B8D-7B88FA2EE26A}" srcOrd="0" destOrd="0" presId="urn:microsoft.com/office/officeart/2005/8/layout/cycle4"/>
    <dgm:cxn modelId="{42B6563D-BFD2-4929-BE62-A1EA9C0F7CE1}" type="presParOf" srcId="{07F24855-6D3A-4E12-BC46-5B3B5D1F502D}" destId="{AEA2C814-DC9B-4148-B197-137EDA80F6FD}" srcOrd="1" destOrd="0" presId="urn:microsoft.com/office/officeart/2005/8/layout/cycle4"/>
    <dgm:cxn modelId="{BB961727-A531-4F33-838D-F247E3A82607}" type="presParOf" srcId="{C12D1CF0-1C1D-4A98-A056-D4E8005322AE}" destId="{66A6CD6B-A294-48AB-8221-0A48F9EC5EBE}" srcOrd="4" destOrd="0" presId="urn:microsoft.com/office/officeart/2005/8/layout/cycle4"/>
    <dgm:cxn modelId="{24C48CFE-DAB7-406D-BA3F-F9470650C174}" type="presParOf" srcId="{C3FD08B0-5D68-440A-B107-11B1E804E234}" destId="{7006ED5B-63C0-41D2-A953-426BA45FD950}" srcOrd="1" destOrd="0" presId="urn:microsoft.com/office/officeart/2005/8/layout/cycle4"/>
    <dgm:cxn modelId="{86EA65DC-DC3C-4B82-BE7C-C67B395F8922}" type="presParOf" srcId="{7006ED5B-63C0-41D2-A953-426BA45FD950}" destId="{AF892DFD-FCDA-4F46-8A42-7FA4EC872E3D}" srcOrd="0" destOrd="0" presId="urn:microsoft.com/office/officeart/2005/8/layout/cycle4"/>
    <dgm:cxn modelId="{AFF2774E-3313-4D00-9680-62CC516AFAAC}" type="presParOf" srcId="{7006ED5B-63C0-41D2-A953-426BA45FD950}" destId="{85956787-1B9A-40B2-8F57-A6DF1522ACC9}" srcOrd="1" destOrd="0" presId="urn:microsoft.com/office/officeart/2005/8/layout/cycle4"/>
    <dgm:cxn modelId="{653DA639-8C50-470F-80E0-209253AC93BF}" type="presParOf" srcId="{7006ED5B-63C0-41D2-A953-426BA45FD950}" destId="{62DB35B6-DE4A-4D78-B24C-B8039358C6D8}" srcOrd="2" destOrd="0" presId="urn:microsoft.com/office/officeart/2005/8/layout/cycle4"/>
    <dgm:cxn modelId="{758231D7-3162-48E3-8FE8-3BE49D5603BF}" type="presParOf" srcId="{7006ED5B-63C0-41D2-A953-426BA45FD950}" destId="{F0640A64-E640-4CBB-B4A1-6D78EF4F684F}" srcOrd="3" destOrd="0" presId="urn:microsoft.com/office/officeart/2005/8/layout/cycle4"/>
    <dgm:cxn modelId="{C96B54A8-8481-4FD4-9B0D-B79F4379FEE7}" type="presParOf" srcId="{7006ED5B-63C0-41D2-A953-426BA45FD950}" destId="{CB2A1A66-BA49-4D93-B852-E4F4D5071A08}" srcOrd="4" destOrd="0" presId="urn:microsoft.com/office/officeart/2005/8/layout/cycle4"/>
    <dgm:cxn modelId="{DE038CC4-7F33-4EF4-980A-7670A0655EFC}" type="presParOf" srcId="{C3FD08B0-5D68-440A-B107-11B1E804E234}" destId="{D2BA38BF-0FA6-4115-82A0-A3C82822B876}" srcOrd="2" destOrd="0" presId="urn:microsoft.com/office/officeart/2005/8/layout/cycle4"/>
    <dgm:cxn modelId="{A4C08556-BD8E-47E4-AA5E-ECB12A951D9C}" type="presParOf" srcId="{C3FD08B0-5D68-440A-B107-11B1E804E234}" destId="{28C5FDAE-4EE5-4286-B8D8-FC4C348A2D3C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E6458B-9BD0-41CF-81AC-44F43D00A01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A2B36F3-036F-4E6F-A03B-4BBE4A70E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0318" y="2133600"/>
            <a:ext cx="77640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ঘরে থেকে কলেজ করি</a:t>
            </a:r>
          </a:p>
          <a:p>
            <a:pPr algn="ctr"/>
            <a:endParaRPr lang="bn-IN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ভাইরাস থেকে দূরে সরি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381000"/>
            <a:ext cx="5029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মূল্যায়ন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5814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7526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Òc„w_ex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Awaevmxi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eY©bvB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n‡jv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MvjÓÑ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†K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e‡j‡Qb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MÖx‡fi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g¨vKwb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M. ÷¨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v¤ú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U‡jgx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2|	f‚-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weÁv‡bi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kvLv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wn‡m‡e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we‡ewPZ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nq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wb‡Pi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Kvb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Mvj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K.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gvbe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ivR‰bwZK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A_©‰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bwZK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cÖvK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wZK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038600"/>
            <a:ext cx="32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5|	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'Geo' 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graphy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'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kãØ‡qi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A_©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n‡jv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h_v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µ‡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gÑ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f‚‡Mvj 	</a:t>
            </a:r>
            <a:r>
              <a:rPr lang="bn-IN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c„w_ex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eY©bv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wb‡Pi †KvbwU mwVK?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K.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i, 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6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17526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3|	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Dw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™¢`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wb‡q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Av‡jvPbv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nq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cÖvK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wZK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Kvb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cwim‡i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K.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f‚wgiƒc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we`¨v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Rxe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gÛj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Rjevqy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we`¨v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mgy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`ª </a:t>
            </a:r>
            <a:r>
              <a:rPr lang="en-US" sz="24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we`¨v</a:t>
            </a:r>
            <a:r>
              <a:rPr lang="en-US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মূল্যায়ন পাঠ 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0" y="457200"/>
            <a:ext cx="8210980" cy="6400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1" y="685800"/>
            <a:ext cx="7086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পাঠ-</a:t>
            </a:r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২ ; </a:t>
            </a:r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 ভূগোলের বিষয়বস্তু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60020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 flipH="1">
          <a:off x="9525000" y="5181600"/>
          <a:ext cx="2438400" cy="117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F44B9-6EB6-4C27-9B43-04DC0A9C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B2F44B9-6EB6-4C27-9B43-04DC0A9C3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6ADB6D-9B55-4E98-827B-7CFA3FA5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76ADB6D-9B55-4E98-827B-7CFA3FA5F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4D430-C410-4DFE-BBFB-94BB48B73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1E4D430-C410-4DFE-BBFB-94BB48B73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9E7044-5418-4E0C-BD7D-BF1A5C2E3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139E7044-5418-4E0C-BD7D-BF1A5C2E3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51947-D45B-428C-84C5-B07BC1E2C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7651947-D45B-428C-84C5-B07BC1E2C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D690F-81F6-4913-8113-59A58C56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605D690F-81F6-4913-8113-59A58C56D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TH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10972800" cy="6324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1200"/>
            <a:ext cx="54864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4999" y="685800"/>
            <a:ext cx="56388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অশ্বমন্ডল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133600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পৃথিবীর </a:t>
            </a:r>
          </a:p>
          <a:p>
            <a:endParaRPr lang="bn-IN" sz="2400" dirty="0" smtClean="0"/>
          </a:p>
          <a:p>
            <a:r>
              <a:rPr lang="bn-IN" sz="2400" dirty="0" smtClean="0"/>
              <a:t>উপরিভাগের </a:t>
            </a:r>
          </a:p>
          <a:p>
            <a:endParaRPr lang="bn-IN" sz="2400" dirty="0" smtClean="0"/>
          </a:p>
          <a:p>
            <a:r>
              <a:rPr lang="bn-IN" sz="2400" dirty="0" smtClean="0"/>
              <a:t>কঠিন </a:t>
            </a:r>
          </a:p>
          <a:p>
            <a:endParaRPr lang="bn-IN" sz="2400" dirty="0" smtClean="0"/>
          </a:p>
          <a:p>
            <a:r>
              <a:rPr lang="bn-IN" sz="2400" dirty="0" smtClean="0"/>
              <a:t>পদার্থই </a:t>
            </a:r>
          </a:p>
          <a:p>
            <a:endParaRPr lang="bn-IN" sz="2400" dirty="0" smtClean="0"/>
          </a:p>
          <a:p>
            <a:r>
              <a:rPr lang="bn-IN" sz="2400" dirty="0" smtClean="0"/>
              <a:t>অশ্বমন্ডল।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1" y="1828800"/>
            <a:ext cx="19049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মহাসাগর, </a:t>
            </a:r>
          </a:p>
          <a:p>
            <a:endParaRPr lang="bn-IN" sz="2400" dirty="0" smtClean="0"/>
          </a:p>
          <a:p>
            <a:r>
              <a:rPr lang="bn-IN" sz="2400" dirty="0" smtClean="0"/>
              <a:t>সাগর, </a:t>
            </a:r>
          </a:p>
          <a:p>
            <a:endParaRPr lang="bn-IN" sz="2400" dirty="0" smtClean="0"/>
          </a:p>
          <a:p>
            <a:r>
              <a:rPr lang="bn-IN" sz="2400" dirty="0" smtClean="0"/>
              <a:t>উপসাগর,</a:t>
            </a:r>
          </a:p>
          <a:p>
            <a:endParaRPr lang="bn-IN" sz="2400" dirty="0" smtClean="0"/>
          </a:p>
          <a:p>
            <a:r>
              <a:rPr lang="bn-IN" sz="2400" dirty="0" smtClean="0"/>
              <a:t>হ্রদ সমন্বয়ে </a:t>
            </a:r>
          </a:p>
          <a:p>
            <a:endParaRPr lang="bn-IN" sz="2400" dirty="0" smtClean="0"/>
          </a:p>
          <a:p>
            <a:r>
              <a:rPr lang="bn-IN" sz="2400" dirty="0" smtClean="0"/>
              <a:t>গঠিত </a:t>
            </a:r>
          </a:p>
          <a:p>
            <a:endParaRPr lang="bn-IN" sz="2400" dirty="0" smtClean="0"/>
          </a:p>
          <a:p>
            <a:r>
              <a:rPr lang="bn-IN" sz="2400" dirty="0" smtClean="0"/>
              <a:t>বারিমন্ডল</a:t>
            </a:r>
            <a:r>
              <a:rPr lang="en-US" sz="2400" dirty="0" smtClean="0"/>
              <a:t>।</a:t>
            </a:r>
            <a:endParaRPr lang="bn-IN" sz="2400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                                                 </a:t>
            </a:r>
            <a:endParaRPr lang="en-US" dirty="0"/>
          </a:p>
        </p:txBody>
      </p:sp>
      <p:pic>
        <p:nvPicPr>
          <p:cNvPr id="6" name="Content Placeholder 3" descr="89452974-vector-schematic-representation-of-the-water-cycle-in-nature-illustration-of-diagram-water-cycle-cy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905000"/>
            <a:ext cx="4876800" cy="3886200"/>
          </a:xfrm>
        </p:spPr>
      </p:pic>
      <p:sp>
        <p:nvSpPr>
          <p:cNvPr id="7" name="Rectangle 6"/>
          <p:cNvSpPr/>
          <p:nvPr/>
        </p:nvSpPr>
        <p:spPr>
          <a:xfrm>
            <a:off x="2891892" y="609600"/>
            <a:ext cx="3051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বারিমন্ডল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60035" y="609600"/>
            <a:ext cx="41501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বায়ুমণ্ডল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Content Placeholder 3" descr="theearthsatmosphereatmosphericlayers-150302074827-conversion-gate01-thumbnai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828800"/>
            <a:ext cx="4493379" cy="4191000"/>
          </a:xfrm>
        </p:spPr>
      </p:pic>
      <p:sp>
        <p:nvSpPr>
          <p:cNvPr id="15" name="TextBox 14"/>
          <p:cNvSpPr txBox="1"/>
          <p:nvPr/>
        </p:nvSpPr>
        <p:spPr>
          <a:xfrm>
            <a:off x="990600" y="19812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হাজার হাজার কিলোমিটার  পুরু যে বায়ুর সমুদ্র পৃথিবীকে বেষ্টন করে আছে তাকে বায়ুমণ্ডল বলে।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838200"/>
            <a:ext cx="716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মন্ডলসমুহের পারস্পরিক সম্পর্ক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Content Placeholder 3" descr="biospher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5943600" cy="42672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2819400" cy="4298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পৃথিবীর গতি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শিলা ও খনিজ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ভূমিরূপ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বায়ুমন্ডল 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পানিভাগ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মৃত্তিকা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প্রাকৃতিক   </a:t>
            </a:r>
          </a:p>
          <a:p>
            <a:pPr>
              <a:buNone/>
            </a:pPr>
            <a:r>
              <a:rPr lang="bn-IN" sz="2400" dirty="0" smtClean="0"/>
              <a:t>        উদ্ভিদ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প্রাণিজগৎ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85801"/>
            <a:ext cx="647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ভূগোলের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উপাদানসমুহ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Content Placeholder 3" descr="18ac161173d66bbd72b8c34c3a009f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057400"/>
            <a:ext cx="2514600" cy="2057400"/>
          </a:xfrm>
          <a:prstGeom prst="rect">
            <a:avLst/>
          </a:prstGeom>
        </p:spPr>
      </p:pic>
      <p:pic>
        <p:nvPicPr>
          <p:cNvPr id="8" name="Content Placeholder 3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1905000" cy="1981200"/>
          </a:xfrm>
          <a:prstGeom prst="rect">
            <a:avLst/>
          </a:prstGeom>
        </p:spPr>
      </p:pic>
      <p:pic>
        <p:nvPicPr>
          <p:cNvPr id="9" name="Content Placeholder 3" descr="minerals-in-s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133600"/>
            <a:ext cx="914400" cy="1905000"/>
          </a:xfrm>
          <a:prstGeom prst="rect">
            <a:avLst/>
          </a:prstGeom>
        </p:spPr>
      </p:pic>
      <p:pic>
        <p:nvPicPr>
          <p:cNvPr id="10" name="Content Placeholder 3" descr="9635c02a174a4b60f6790249791241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267200"/>
            <a:ext cx="2362199" cy="2133600"/>
          </a:xfrm>
          <a:prstGeom prst="rect">
            <a:avLst/>
          </a:prstGeom>
        </p:spPr>
      </p:pic>
      <p:pic>
        <p:nvPicPr>
          <p:cNvPr id="11" name="Content Placeholder 3" descr="biosphere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91000"/>
            <a:ext cx="2438400" cy="2209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পৃথিবীর গতি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18ac161173d66bbd72b8c34c3a009f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467600" cy="4572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7405" y="609600"/>
            <a:ext cx="622478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09600"/>
            <a:ext cx="622478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352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4" descr="20106242_1017814848321597_75802350875340129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19400"/>
            <a:ext cx="1600200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914400"/>
            <a:ext cx="4648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গতম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3200400"/>
            <a:ext cx="4953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জেবুন্নেছা হেনা</a:t>
            </a:r>
          </a:p>
          <a:p>
            <a:pPr algn="ctr"/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প্রভাষ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ক, ভূগোল </a:t>
            </a:r>
          </a:p>
          <a:p>
            <a:pPr algn="ctr"/>
            <a:endParaRPr lang="bn-IN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বিপিএটিসি স্কুল এন্ড কলেজ</a:t>
            </a:r>
          </a:p>
          <a:p>
            <a:pPr algn="ctr"/>
            <a:endParaRPr lang="bn-IN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bn-IN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বিপিএটিসি, সাভার ঢাকা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16864"/>
          </a:xfrm>
        </p:spPr>
        <p:txBody>
          <a:bodyPr/>
          <a:lstStyle/>
          <a:p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খনিজ ও শিলা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4876800" cy="4343400"/>
          </a:xfrm>
        </p:spPr>
      </p:pic>
      <p:pic>
        <p:nvPicPr>
          <p:cNvPr id="5" name="Content Placeholder 3" descr="minerals-in-s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981200"/>
            <a:ext cx="3124199" cy="411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16864"/>
          </a:xfrm>
        </p:spPr>
        <p:txBody>
          <a:bodyPr/>
          <a:lstStyle/>
          <a:p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ভূমিরূপ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9635c02a174a4b60f6790249791241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162799" cy="4876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What+is+the+Biosphere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7772400" cy="5867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1430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 ভূগোলের বিষয়বস্তু ও উপাদান ব্যাখ্যা করো।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26939" y="381000"/>
            <a:ext cx="5092861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মূল্যায়ন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581400"/>
            <a:ext cx="60960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1618" y="1143001"/>
            <a:ext cx="3086582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16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৪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f‚-Z¡K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Ab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¨ †h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bv‡g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cwiwPwZ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bn-IN" sz="20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c‡q‡QÑ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†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K›`ªgÛ‡j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Ak¦gÛj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wkjvgÛj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wb‡Pi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KvbwU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mwVK</a:t>
            </a: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i, ii</a:t>
            </a:r>
            <a:r>
              <a:rPr lang="it-IT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it-I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iii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914" y="1524000"/>
            <a:ext cx="41668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1|	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wb‡Pi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KvbwU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f‚wgiƒc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we`¨vq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Av‡jvP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¨?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RxegÛj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b`xi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DrcwË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mgy`ªZ‡ji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web¨vm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N~wY©evZ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2|	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cÖvK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wZK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Dcv`vb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KvbwU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emwZ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A_©‰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bwZK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Kg©KvÛ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cvwbP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µ 	N.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wkívqb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3|	f‚-Z¡K †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hme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Dcv`v‡b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MwVZ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Zv‡K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e‡jÑ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LwbR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L.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wkjv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wmqvj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wmgv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7759" y="4813995"/>
            <a:ext cx="339524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5|	Rjevqyi Dcv`vb n‡jvÑ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K. Aÿvsk 	L. D”PZv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714500" algn="l"/>
                <a:tab pos="3086100" algn="r"/>
                <a:tab pos="6648450" algn="r"/>
              </a:tabLst>
            </a:pPr>
            <a:r>
              <a:rPr lang="it-IT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M. Av`ª©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	N.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mgy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`ª †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mªvZ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533400"/>
            <a:ext cx="5029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মূল্যায়ন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447800"/>
          <a:ext cx="6553200" cy="1905001"/>
        </p:xfrm>
        <a:graphic>
          <a:graphicData uri="http://schemas.openxmlformats.org/drawingml/2006/table">
            <a:tbl>
              <a:tblPr/>
              <a:tblGrid>
                <a:gridCol w="3276076"/>
                <a:gridCol w="3277124"/>
              </a:tblGrid>
              <a:tr h="381000">
                <a:tc>
                  <a:txBody>
                    <a:bodyPr/>
                    <a:lstStyle/>
                    <a:p>
                      <a:pPr marL="0" marR="889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MÖæcÑ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MÖæcÑ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1">
                <a:tc>
                  <a:txBody>
                    <a:bodyPr/>
                    <a:lstStyle/>
                    <a:p>
                      <a:pPr marL="0" marR="889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RxegÛj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889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mgy`ªwe`¨v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889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Rjevqywe`¨v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889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f‚wgiƒc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we`¨v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89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8615" algn="l"/>
                          <a:tab pos="4419600" algn="r"/>
                        </a:tabLst>
                      </a:pP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LwbR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wkjv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ceZ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©,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Av‡MœqwMwi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evqy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cÖevn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mybvwg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evqygÛj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gnxXvj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weP‚Y©xfeb</a:t>
                      </a:r>
                      <a:r>
                        <a:rPr lang="en-US" sz="1400" b="1" dirty="0">
                          <a:latin typeface="SutonnyMJ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latin typeface="SutonnyMJ"/>
                          <a:ea typeface="Times New Roman"/>
                        </a:rPr>
                        <a:t>bMœxfeb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143000"/>
            <a:ext cx="8991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lang="en-US" sz="20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৬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n-I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16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নিচের গ্রুপ দুটি পর্যবেক্ষণ করে প্রশ্নগুলোর উত্তর করো।</a:t>
            </a: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kumimoji="0" lang="bn-I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800" dirty="0" smtClean="0">
              <a:latin typeface="Times New Roman"/>
              <a:ea typeface="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bn-I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kumimoji="0" lang="bn-I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kumimoji="0" lang="bn-I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lang="bn-IN" sz="1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endParaRPr kumimoji="0" lang="bn-I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r>
              <a:rPr lang="bn-IN" sz="1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f‚wgiƒc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we`¨v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ej‡Z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eyS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? 	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L.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mgy`ªwe`¨vi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Av‡jvP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¨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welq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lang="en-US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M.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MÖæc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'A'-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welq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¸‡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jv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Kvb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AšÍM©Z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n-I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ব্যাখ্যা</a:t>
            </a:r>
            <a:r>
              <a:rPr kumimoji="0" lang="bn-IN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 	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N.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MÖæc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'A'-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Dcv`vb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¸‡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jv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MÖæc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'B'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Kvb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Dcv`v‡bi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‡_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m¤úwK©Z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we‡kølY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 4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250" algn="l"/>
                <a:tab pos="4419600" algn="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5029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মূল্যায়ন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৮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wb‡Pi wPÎwU ch©‡eÿY K‡i cÖkœ¸‡jvi DËi K‡iv: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endParaRPr lang="bn-IN" sz="2400" b="1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f‚‡Mvj PP©vi g~j aviv 2wU Kx Kx? 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L. ÒcÖvK…wZK f‚‡Mvj n‡jv GKwU cwic~Y© cÖvK…wZK weÁvbÓÑe¨vL¨v K‡iv| 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M. wP‡Îi ÔLÕ gÛ‡ji Dcv`vb¸‡jv e¨vL¨v K‡iv|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N. wP‡Îi gÛj mg~‡ni cvi¯úwiK Ae¯’vb I m¤úK© we‡kølY K‡iv|	</a:t>
            </a:r>
            <a:r>
              <a:rPr lang="bn-IN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it-IT" sz="24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4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4572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304800" y="1447800"/>
          <a:ext cx="967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62001" y="6858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পাঠ-৩; প্রাকৃতিক ভূগোল অধ্যয়নের গুরুত্ব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5FDAE-4EE5-4286-B8D8-FC4C348A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28C5FDAE-4EE5-4286-B8D8-FC4C348A2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BA38BF-0FA6-4115-82A0-A3C82822B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D2BA38BF-0FA6-4115-82A0-A3C82822B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892DFD-FCDA-4F46-8A42-7FA4EC872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F892DFD-FCDA-4F46-8A42-7FA4EC872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956787-1B9A-40B2-8F57-A6DF1522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85956787-1B9A-40B2-8F57-A6DF1522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DB35B6-DE4A-4D78-B24C-B8039358C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62DB35B6-DE4A-4D78-B24C-B8039358C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40A64-E640-4CBB-B4A1-6D78EF4F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F0640A64-E640-4CBB-B4A1-6D78EF4F6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28707-D262-496D-8CD3-ECE7A443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ACA28707-D262-496D-8CD3-ECE7A4439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F2F93A-D056-45EA-AB5C-32D93116E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14F2F93A-D056-45EA-AB5C-32D93116E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FAC8E6-1744-4674-A30E-C8F7BAF8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9CFAC8E6-1744-4674-A30E-C8F7BAF8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84845D-A744-4552-8B8D-7B88FA2EE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AA84845D-A744-4552-8B8D-7B88FA2EE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ুহী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736"/>
            <a:ext cx="9144000" cy="570852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1430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তোমার চারপাশের কোন কোন পরিস্থিতি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মোকাবেলায় প্রাকৃতিক ভূগোল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ের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জ্ঞান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কাজে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লাগানো যাবে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আলোচনা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bn-IN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US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ভূগোল</a:t>
            </a:r>
            <a:r>
              <a:rPr lang="bn-IN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6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bn-IN" sz="6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n-IN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</a:t>
            </a:r>
            <a:r>
              <a:rPr lang="en-US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১ম</a:t>
            </a:r>
            <a:r>
              <a:rPr lang="bn-IN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অধ্যায়</a:t>
            </a:r>
            <a:r>
              <a:rPr lang="en-US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bn-IN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১ম </a:t>
            </a:r>
            <a:r>
              <a:rPr lang="en-US" sz="2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পত্র</a:t>
            </a:r>
            <a:r>
              <a:rPr lang="bn-IN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  <a:endParaRPr lang="en-US" sz="2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429000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7620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</a:t>
            </a:r>
            <a:r>
              <a:rPr lang="as-IN" sz="2400" dirty="0" smtClean="0"/>
              <a:t>এ অধ্যায় পাঠ শেষে</a:t>
            </a:r>
            <a:r>
              <a:rPr lang="bn-IN" sz="2400" dirty="0" smtClean="0"/>
              <a:t> যা শেখা যাবে --</a:t>
            </a:r>
          </a:p>
          <a:p>
            <a:endParaRPr lang="as-IN" sz="2400" dirty="0" smtClean="0"/>
          </a:p>
          <a:p>
            <a:pPr>
              <a:buFont typeface="Wingdings" pitchFamily="2" charset="2"/>
              <a:buChar char="Ø"/>
            </a:pPr>
            <a:r>
              <a:rPr lang="as-IN" sz="2400" dirty="0" smtClean="0"/>
              <a:t> প্রাকৃতিক ভূগ</a:t>
            </a:r>
            <a:r>
              <a:rPr lang="bn-IN" sz="2400" dirty="0" smtClean="0"/>
              <a:t>ো</a:t>
            </a:r>
            <a:r>
              <a:rPr lang="as-IN" sz="2400" dirty="0" smtClean="0"/>
              <a:t>লে</a:t>
            </a:r>
            <a:r>
              <a:rPr lang="en-US" sz="2400" dirty="0" smtClean="0"/>
              <a:t> </a:t>
            </a:r>
            <a:r>
              <a:rPr lang="as-IN" sz="2400" dirty="0" smtClean="0"/>
              <a:t>র প্রকৃতি ও পরিসর ব্যাখ্যা</a:t>
            </a:r>
          </a:p>
          <a:p>
            <a:r>
              <a:rPr lang="bn-IN" sz="2400" dirty="0" smtClean="0"/>
              <a:t>    </a:t>
            </a:r>
            <a:r>
              <a:rPr lang="as-IN" sz="2400" dirty="0" smtClean="0"/>
              <a:t>কর</a:t>
            </a:r>
            <a:r>
              <a:rPr lang="bn-IN" sz="2400" dirty="0" smtClean="0"/>
              <a:t>া যাবে।</a:t>
            </a:r>
          </a:p>
          <a:p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as-IN" sz="2400" dirty="0" smtClean="0"/>
              <a:t> প্রাকৃতিক ভূ</a:t>
            </a:r>
            <a:r>
              <a:rPr lang="bn-IN" sz="2400" dirty="0" smtClean="0"/>
              <a:t>গো</a:t>
            </a:r>
            <a:r>
              <a:rPr lang="as-IN" sz="2400" dirty="0" smtClean="0"/>
              <a:t>লের বিষয়বস্তু ও উপাদান</a:t>
            </a:r>
          </a:p>
          <a:p>
            <a:r>
              <a:rPr lang="bn-IN" sz="2400" dirty="0" smtClean="0"/>
              <a:t>    </a:t>
            </a:r>
            <a:r>
              <a:rPr lang="as-IN" sz="2400" dirty="0" smtClean="0"/>
              <a:t>বর্ণনা কর</a:t>
            </a:r>
            <a:r>
              <a:rPr lang="bn-IN" sz="2400" dirty="0" smtClean="0"/>
              <a:t>া যাবে।</a:t>
            </a:r>
          </a:p>
          <a:p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as-IN" sz="2400" dirty="0" smtClean="0"/>
              <a:t> প্রাকৃতিক ভূ</a:t>
            </a:r>
            <a:r>
              <a:rPr lang="bn-IN" sz="2400" dirty="0" smtClean="0"/>
              <a:t>গো</a:t>
            </a:r>
            <a:r>
              <a:rPr lang="as-IN" sz="2400" dirty="0" smtClean="0"/>
              <a:t>ল অধ্যয়নের গুরুত্ব বিশ্লেষণ</a:t>
            </a:r>
          </a:p>
          <a:p>
            <a:r>
              <a:rPr lang="bn-IN" sz="2400" dirty="0" smtClean="0"/>
              <a:t>    </a:t>
            </a:r>
            <a:r>
              <a:rPr lang="as-IN" sz="2400" dirty="0" smtClean="0"/>
              <a:t>করতে পার</a:t>
            </a:r>
            <a:r>
              <a:rPr lang="bn-IN" sz="2400" dirty="0" smtClean="0"/>
              <a:t>া যাবে।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as-IN" dirty="0" smtClean="0"/>
          </a:p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5029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মূল্যায়ন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2007 mv‡j ÔwmWiÕ bv‡g GK cÖjqsKvix N~wY©So AvNvZ nv‡b G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AÂ‡j| fqsKi G NUbvq gvivZ¥K ÿwZMÖ¯Í nq A‡bK GjvKv| Ô†mvnvbÕ ejj, ÒGB NUbvwU †h kv‡¯¿ Av‡jvwPZ nq †m m¤ú‡K© ÁvbvR©‡b Avgv‡`i meviB we‡kl ¸iæZ¡ †`qv `iKvi|Ó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4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cÖvK…wZK f‚‡Mvj Kv‡K e‡j? 	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lang="it-IT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L.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cÖvK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wZK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f~‡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Mvj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Kv‡R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jv‡M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	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M. Bw½ZK…Z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NUbvwU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†h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cwim‡i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Av‡jvPbv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nq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eY©bv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`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vI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N. †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mvnv‡bi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Dw³wU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h_v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_©?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we¯ÍvwiZ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gZvgZ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`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vI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4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133600"/>
            <a:ext cx="7543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4267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বিশ্ব জয়ের স্বপ্ন দেখি</a:t>
            </a:r>
          </a:p>
          <a:p>
            <a:pPr lvl="0" algn="ctr"/>
            <a:r>
              <a:rPr lang="bn-IN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মাদক হতে দূরে থাকি।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6355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bn-IN" sz="5400" dirty="0" smtClean="0"/>
              <a:t> </a:t>
            </a:r>
            <a:r>
              <a:rPr lang="bn-IN" sz="2600" dirty="0" smtClean="0"/>
              <a:t>“পৃথিবী ও </a:t>
            </a:r>
          </a:p>
          <a:p>
            <a:pPr>
              <a:buNone/>
            </a:pPr>
            <a:r>
              <a:rPr lang="bn-IN" sz="2600" dirty="0" smtClean="0"/>
              <a:t>    তার </a:t>
            </a:r>
          </a:p>
          <a:p>
            <a:pPr>
              <a:buNone/>
            </a:pPr>
            <a:r>
              <a:rPr lang="bn-IN" sz="2600" dirty="0" smtClean="0"/>
              <a:t>   অধিবাসীদের </a:t>
            </a:r>
          </a:p>
          <a:p>
            <a:pPr>
              <a:buNone/>
            </a:pPr>
            <a:r>
              <a:rPr lang="bn-IN" sz="2600" dirty="0" smtClean="0"/>
              <a:t>   বর্ণনাই </a:t>
            </a:r>
          </a:p>
          <a:p>
            <a:pPr>
              <a:buNone/>
            </a:pPr>
            <a:r>
              <a:rPr lang="bn-IN" sz="2600" dirty="0" smtClean="0"/>
              <a:t>   ভূগোল।”</a:t>
            </a:r>
          </a:p>
          <a:p>
            <a:pPr>
              <a:buNone/>
            </a:pPr>
            <a:r>
              <a:rPr lang="bn-IN" sz="2800" dirty="0" smtClean="0"/>
              <a:t>           ---</a:t>
            </a:r>
          </a:p>
          <a:p>
            <a:pPr>
              <a:buNone/>
            </a:pPr>
            <a:r>
              <a:rPr lang="bn-IN" sz="2400" dirty="0" smtClean="0"/>
              <a:t>   অধ্যাপক </a:t>
            </a:r>
          </a:p>
          <a:p>
            <a:pPr>
              <a:buNone/>
            </a:pPr>
            <a:r>
              <a:rPr lang="bn-IN" sz="2400" i="1" dirty="0" smtClean="0"/>
              <a:t>  ড্যাডলি  </a:t>
            </a:r>
          </a:p>
          <a:p>
            <a:pPr>
              <a:buNone/>
            </a:pPr>
            <a:r>
              <a:rPr lang="bn-IN" sz="2400" i="1" dirty="0" smtClean="0"/>
              <a:t>  স্ট্যাম্প</a:t>
            </a:r>
            <a:endParaRPr lang="bn-IN" sz="2400" dirty="0" smtClean="0"/>
          </a:p>
          <a:p>
            <a:pPr>
              <a:buNone/>
            </a:pPr>
            <a:endParaRPr lang="bn-IN" sz="2800" dirty="0" smtClean="0"/>
          </a:p>
          <a:p>
            <a:pPr>
              <a:buNone/>
            </a:pPr>
            <a:r>
              <a:rPr lang="bn-IN" sz="2800" dirty="0" smtClean="0"/>
              <a:t>             </a:t>
            </a:r>
            <a:endParaRPr lang="en-US" sz="2800" dirty="0"/>
          </a:p>
        </p:txBody>
      </p:sp>
      <p:pic>
        <p:nvPicPr>
          <p:cNvPr id="6" name="Picture 5" descr="ূপাসা ুাদুীোজপ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90600"/>
            <a:ext cx="4724400" cy="5029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45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প্রাকৃতিক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ভূগোলের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বিষয়বস্তু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r>
              <a:rPr lang="bn-IN" sz="2400" dirty="0" smtClean="0"/>
              <a:t>    </a:t>
            </a:r>
            <a:r>
              <a:rPr lang="en-US" sz="2400" dirty="0" err="1" smtClean="0"/>
              <a:t>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, </a:t>
            </a:r>
            <a:r>
              <a:rPr lang="en-US" sz="2400" dirty="0" err="1" smtClean="0"/>
              <a:t>সম্পদ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বাস্তুতন্ত্রের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</a:t>
            </a:r>
            <a:r>
              <a:rPr lang="en-US" sz="2400" dirty="0" smtClean="0"/>
              <a:t>।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বিশ্ব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মহাবিশ্ব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সৌরজগতের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উৎপত্তি</a:t>
            </a:r>
            <a:r>
              <a:rPr lang="en-US" sz="2400" dirty="0" smtClean="0"/>
              <a:t>  ও</a:t>
            </a:r>
            <a:endParaRPr lang="bn-IN" sz="2400" dirty="0" smtClean="0"/>
          </a:p>
          <a:p>
            <a:pPr>
              <a:buNone/>
            </a:pPr>
            <a:r>
              <a:rPr lang="bn-IN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বিকাশ</a:t>
            </a:r>
            <a:r>
              <a:rPr lang="en-US" sz="2400" dirty="0" smtClean="0"/>
              <a:t>, </a:t>
            </a:r>
            <a:r>
              <a:rPr lang="en-US" sz="2400" dirty="0" err="1" smtClean="0"/>
              <a:t>এদের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গাণিতিক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r>
              <a:rPr lang="bn-IN" sz="2400" dirty="0" smtClean="0"/>
              <a:t>    </a:t>
            </a:r>
            <a:r>
              <a:rPr lang="en-US" sz="2400" dirty="0" err="1" smtClean="0"/>
              <a:t>বিষদ</a:t>
            </a:r>
            <a:r>
              <a:rPr lang="en-US" sz="2400" dirty="0" smtClean="0"/>
              <a:t> 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endParaRPr lang="bn-IN" sz="2400" dirty="0" smtClean="0"/>
          </a:p>
          <a:p>
            <a:pPr>
              <a:buFont typeface="Wingdings" pitchFamily="2" charset="2"/>
              <a:buChar char="v"/>
            </a:pPr>
            <a:endParaRPr lang="bn-IN" sz="2400" dirty="0" smtClean="0"/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আমাদের পৃথিবী নামক গ্রহের আকার আয়তন, কক্ষপথ, </a:t>
            </a:r>
          </a:p>
          <a:p>
            <a:pPr>
              <a:buNone/>
            </a:pPr>
            <a:r>
              <a:rPr lang="bn-IN" sz="2400" dirty="0" smtClean="0"/>
              <a:t>    গতি,এর উপগ্রহ, চন্দ্র সূর্যের অবস্থান, অক্ষাংশ,দ্রাঘিমাংশ, </a:t>
            </a:r>
          </a:p>
          <a:p>
            <a:pPr>
              <a:buNone/>
            </a:pPr>
            <a:r>
              <a:rPr lang="bn-IN" sz="2400" dirty="0" smtClean="0"/>
              <a:t>    সমমন্ডল প্রভৃতি বিষয়ে বিস্তারিত ব্যাখ্যা ও বিশ্লেষণ করে।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6286" y="838200"/>
            <a:ext cx="8491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ভূগোলের</a:t>
            </a:r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প্রকৃতি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1981200"/>
          </a:xfrm>
        </p:spPr>
        <p:txBody>
          <a:bodyPr>
            <a:noAutofit/>
          </a:bodyPr>
          <a:lstStyle/>
          <a:p>
            <a:endParaRPr lang="bn-IN" sz="2400" dirty="0" smtClean="0"/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পৃথিবীর পরিবেশের জন্য শক্তির উৎস, সৌরশক্তির    </a:t>
            </a:r>
          </a:p>
          <a:p>
            <a:pPr>
              <a:buNone/>
            </a:pPr>
            <a:r>
              <a:rPr lang="bn-IN" sz="2400" dirty="0" smtClean="0"/>
              <a:t>     বিন্যাস,বাস্তুতন্ত্রের বিভিন্ন চক্র প্রাকৃতিক বিষয়াবলীর        </a:t>
            </a:r>
          </a:p>
          <a:p>
            <a:pPr>
              <a:buNone/>
            </a:pPr>
            <a:r>
              <a:rPr lang="bn-IN" sz="2400" dirty="0" smtClean="0"/>
              <a:t>      বর্ণনা করে।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62200"/>
            <a:ext cx="8305800" cy="193899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প্রাকৃতিক ভিত্তি হিসেবে পানির পরিবেশ,ব</a:t>
            </a:r>
            <a:r>
              <a:rPr lang="en-US" sz="2400" dirty="0" smtClean="0"/>
              <a:t>া</a:t>
            </a:r>
            <a:r>
              <a:rPr lang="bn-IN" sz="2400" dirty="0" smtClean="0"/>
              <a:t>য়ুমণ্ডলীয় </a:t>
            </a:r>
          </a:p>
          <a:p>
            <a:r>
              <a:rPr lang="bn-IN" sz="2400" dirty="0" smtClean="0"/>
              <a:t>    পরিবেশ,উদ্ভিদ ও প্রাণী সম্পর্কে আলোকপাত করে।</a:t>
            </a:r>
          </a:p>
          <a:p>
            <a:endParaRPr lang="bn-IN" sz="2400" dirty="0" smtClean="0"/>
          </a:p>
          <a:p>
            <a:pPr>
              <a:buFont typeface="Wingdings" pitchFamily="2" charset="2"/>
              <a:buChar char="v"/>
            </a:pPr>
            <a:r>
              <a:rPr lang="bn-IN" sz="2400" kern="1000" spc="50" dirty="0" smtClean="0"/>
              <a:t> প্রাকৃতিক ভ</a:t>
            </a:r>
            <a:r>
              <a:rPr lang="en-US" sz="2400" kern="1000" spc="50" dirty="0" smtClean="0"/>
              <a:t>ূ</a:t>
            </a:r>
            <a:r>
              <a:rPr lang="bn-IN" sz="2400" kern="1000" spc="50" dirty="0" smtClean="0"/>
              <a:t>গোল কতগুলো নিয়ম বা সূত্র দ্বারা ব্যাখ্যা বা    </a:t>
            </a:r>
          </a:p>
          <a:p>
            <a:r>
              <a:rPr lang="bn-IN" sz="2400" kern="1000" spc="50" dirty="0" smtClean="0"/>
              <a:t>    বিশ্লেষিত হয়। এই নিয়মগুলো সর্বত্র সমভাবে প্রযোজ্য।  </a:t>
            </a:r>
            <a:endParaRPr lang="en-US" sz="2400" kern="1000" spc="5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495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অভ্যন্তর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শিলামন্ডল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ভূগাঠনিক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, </a:t>
            </a:r>
            <a:endParaRPr lang="bn-IN" sz="2400" dirty="0" smtClean="0"/>
          </a:p>
          <a:p>
            <a:r>
              <a:rPr lang="bn-IN" sz="2400" dirty="0" smtClean="0"/>
              <a:t>    </a:t>
            </a:r>
            <a:r>
              <a:rPr lang="en-US" sz="2400" dirty="0" err="1" smtClean="0"/>
              <a:t>ভূআলো</a:t>
            </a:r>
            <a:r>
              <a:rPr lang="bn-IN" sz="2400" dirty="0" smtClean="0"/>
              <a:t>ড়</a:t>
            </a:r>
            <a:r>
              <a:rPr lang="en-US" sz="2400" dirty="0" smtClean="0"/>
              <a:t>ন</a:t>
            </a:r>
            <a:r>
              <a:rPr lang="bn-IN" sz="2400" dirty="0" smtClean="0"/>
              <a:t>, অগ্নুৎপাত, ভূমিরূপ গঠন শক্তিএবং এর </a:t>
            </a:r>
          </a:p>
          <a:p>
            <a:r>
              <a:rPr lang="bn-IN" sz="2400" dirty="0" smtClean="0"/>
              <a:t>    ফলে সৃষ্ট ভুমিরূপ, মহাদেশ সঞ্চালন তত্ত্ব প্রভৃতি </a:t>
            </a:r>
          </a:p>
          <a:p>
            <a:r>
              <a:rPr lang="bn-IN" sz="2400" dirty="0" smtClean="0"/>
              <a:t>    সম্পর্কে আলোচনা করা। 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9050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1066800" y="762000"/>
            <a:ext cx="678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 ভূগোলের পরিসর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EF1F0-7E95-4C88-9BF9-5C688611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59EF1F0-7E95-4C88-9BF9-5C6886114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AD685-7879-4BC9-8983-28793742F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EBAD685-7879-4BC9-8983-28793742F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F0D41-C1B5-47F1-B11A-7004D6823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9CF0D41-C1B5-47F1-B11A-7004D6823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82280B-6E02-4DD4-A53C-56F72DF7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6C82280B-6E02-4DD4-A53C-56F72DF7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B8A59-CE01-4451-8CFC-470CD344E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20CB8A59-CE01-4451-8CFC-470CD344E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6901F6-55A6-4127-9616-5D7A07F55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46901F6-55A6-4127-9616-5D7A07F55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জদীগেদ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11" y="551925"/>
            <a:ext cx="8015578" cy="57541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66800" y="914400"/>
            <a:ext cx="6781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2590800"/>
            <a:ext cx="788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 ভূগোলের  প্রকৃতি ও পরিসর গুছিয়ে লিখো।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2760</TotalTime>
  <Words>592</Words>
  <Application>Microsoft Office PowerPoint</Application>
  <PresentationFormat>On-screen Show (4:3)</PresentationFormat>
  <Paragraphs>259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Slide 1</vt:lpstr>
      <vt:lpstr>Slide 2</vt:lpstr>
      <vt:lpstr>      প্রাকৃতিক ভূগোল                             ১ম অধ্যায়, ১ম পত্র                       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             পৃথিবীর গতি</vt:lpstr>
      <vt:lpstr>                     খনিজ ও শিলা</vt:lpstr>
      <vt:lpstr>                       ভূমিরূপ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Hena</dc:creator>
  <cp:lastModifiedBy>Hena</cp:lastModifiedBy>
  <cp:revision>449</cp:revision>
  <dcterms:created xsi:type="dcterms:W3CDTF">2019-07-13T00:08:24Z</dcterms:created>
  <dcterms:modified xsi:type="dcterms:W3CDTF">2020-11-22T07:50:37Z</dcterms:modified>
</cp:coreProperties>
</file>